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54"/>
  </p:notesMasterIdLst>
  <p:sldIdLst>
    <p:sldId id="341" r:id="rId5"/>
    <p:sldId id="349" r:id="rId6"/>
    <p:sldId id="318" r:id="rId7"/>
    <p:sldId id="298" r:id="rId8"/>
    <p:sldId id="299" r:id="rId9"/>
    <p:sldId id="303" r:id="rId10"/>
    <p:sldId id="302" r:id="rId11"/>
    <p:sldId id="300" r:id="rId12"/>
    <p:sldId id="301" r:id="rId13"/>
    <p:sldId id="304" r:id="rId14"/>
    <p:sldId id="306" r:id="rId15"/>
    <p:sldId id="260" r:id="rId16"/>
    <p:sldId id="352" r:id="rId17"/>
    <p:sldId id="319" r:id="rId18"/>
    <p:sldId id="309" r:id="rId19"/>
    <p:sldId id="320" r:id="rId20"/>
    <p:sldId id="317" r:id="rId21"/>
    <p:sldId id="321" r:id="rId22"/>
    <p:sldId id="268" r:id="rId23"/>
    <p:sldId id="335" r:id="rId24"/>
    <p:sldId id="351" r:id="rId25"/>
    <p:sldId id="353" r:id="rId26"/>
    <p:sldId id="348" r:id="rId27"/>
    <p:sldId id="322" r:id="rId28"/>
    <p:sldId id="342" r:id="rId29"/>
    <p:sldId id="323" r:id="rId30"/>
    <p:sldId id="336" r:id="rId31"/>
    <p:sldId id="334" r:id="rId32"/>
    <p:sldId id="343" r:id="rId33"/>
    <p:sldId id="344" r:id="rId34"/>
    <p:sldId id="345" r:id="rId35"/>
    <p:sldId id="337" r:id="rId36"/>
    <p:sldId id="338" r:id="rId37"/>
    <p:sldId id="339" r:id="rId38"/>
    <p:sldId id="346" r:id="rId39"/>
    <p:sldId id="347" r:id="rId40"/>
    <p:sldId id="340" r:id="rId41"/>
    <p:sldId id="350" r:id="rId42"/>
    <p:sldId id="354" r:id="rId43"/>
    <p:sldId id="330" r:id="rId44"/>
    <p:sldId id="324" r:id="rId45"/>
    <p:sldId id="282" r:id="rId46"/>
    <p:sldId id="296" r:id="rId47"/>
    <p:sldId id="355" r:id="rId48"/>
    <p:sldId id="331" r:id="rId49"/>
    <p:sldId id="285" r:id="rId50"/>
    <p:sldId id="271" r:id="rId51"/>
    <p:sldId id="332" r:id="rId52"/>
    <p:sldId id="333" r:id="rId5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55"/>
      <p:bold r:id="rId56"/>
      <p:italic r:id="rId57"/>
      <p:boldItalic r:id="rId58"/>
    </p:embeddedFont>
    <p:embeddedFont>
      <p:font typeface="Fira Sans Extra Condensed" panose="020B0503050000020004" pitchFamily="34" charset="0"/>
      <p:regular r:id="rId59"/>
      <p:bold r:id="rId60"/>
      <p:italic r:id="rId61"/>
      <p:boldItalic r:id="rId62"/>
    </p:embeddedFont>
    <p:embeddedFont>
      <p:font typeface="Fira Sans Extra Condensed Medium" panose="020B060402020202020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A63"/>
    <a:srgbClr val="17559E"/>
    <a:srgbClr val="68D3E3"/>
    <a:srgbClr val="4EE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831C7-2891-40F8-A02D-973708F0309E}" v="42" dt="2024-06-26T16:55:13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98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ra Kout" userId="8a33d4bb8755e3cd" providerId="LiveId" clId="{D21831C7-2891-40F8-A02D-973708F0309E}"/>
    <pc:docChg chg="undo custSel addSld delSld modSld sldOrd">
      <pc:chgData name="Afra Kout" userId="8a33d4bb8755e3cd" providerId="LiveId" clId="{D21831C7-2891-40F8-A02D-973708F0309E}" dt="2024-06-26T19:32:18.293" v="914" actId="20577"/>
      <pc:docMkLst>
        <pc:docMk/>
      </pc:docMkLst>
      <pc:sldChg chg="delSp modSp mod">
        <pc:chgData name="Afra Kout" userId="8a33d4bb8755e3cd" providerId="LiveId" clId="{D21831C7-2891-40F8-A02D-973708F0309E}" dt="2024-06-26T11:04:31.513" v="598" actId="20577"/>
        <pc:sldMkLst>
          <pc:docMk/>
          <pc:sldMk cId="0" sldId="260"/>
        </pc:sldMkLst>
        <pc:spChg chg="mod">
          <ac:chgData name="Afra Kout" userId="8a33d4bb8755e3cd" providerId="LiveId" clId="{D21831C7-2891-40F8-A02D-973708F0309E}" dt="2024-06-26T11:04:31.513" v="598" actId="20577"/>
          <ac:spMkLst>
            <pc:docMk/>
            <pc:sldMk cId="0" sldId="260"/>
            <ac:spMk id="14" creationId="{753931EE-34DE-A3A5-CD6F-A9C2A1C7A167}"/>
          </ac:spMkLst>
        </pc:spChg>
        <pc:spChg chg="del">
          <ac:chgData name="Afra Kout" userId="8a33d4bb8755e3cd" providerId="LiveId" clId="{D21831C7-2891-40F8-A02D-973708F0309E}" dt="2024-06-26T10:53:20.714" v="332" actId="478"/>
          <ac:spMkLst>
            <pc:docMk/>
            <pc:sldMk cId="0" sldId="260"/>
            <ac:spMk id="16" creationId="{049CB8F9-7444-649F-30EA-22F3025BCF78}"/>
          </ac:spMkLst>
        </pc:spChg>
        <pc:spChg chg="del">
          <ac:chgData name="Afra Kout" userId="8a33d4bb8755e3cd" providerId="LiveId" clId="{D21831C7-2891-40F8-A02D-973708F0309E}" dt="2024-06-26T10:53:20.714" v="332" actId="478"/>
          <ac:spMkLst>
            <pc:docMk/>
            <pc:sldMk cId="0" sldId="260"/>
            <ac:spMk id="17" creationId="{3CFCEDE3-5321-B937-7D6B-EC0274C8862F}"/>
          </ac:spMkLst>
        </pc:spChg>
        <pc:spChg chg="del">
          <ac:chgData name="Afra Kout" userId="8a33d4bb8755e3cd" providerId="LiveId" clId="{D21831C7-2891-40F8-A02D-973708F0309E}" dt="2024-06-26T10:53:20.714" v="332" actId="478"/>
          <ac:spMkLst>
            <pc:docMk/>
            <pc:sldMk cId="0" sldId="260"/>
            <ac:spMk id="18" creationId="{A8B00E19-8C26-A5FA-5417-EE32BA93B529}"/>
          </ac:spMkLst>
        </pc:spChg>
        <pc:spChg chg="del">
          <ac:chgData name="Afra Kout" userId="8a33d4bb8755e3cd" providerId="LiveId" clId="{D21831C7-2891-40F8-A02D-973708F0309E}" dt="2024-06-26T10:53:20.714" v="332" actId="478"/>
          <ac:spMkLst>
            <pc:docMk/>
            <pc:sldMk cId="0" sldId="260"/>
            <ac:spMk id="19" creationId="{9C20DD3D-1404-25FA-9A82-ECA61B7A30B2}"/>
          </ac:spMkLst>
        </pc:spChg>
        <pc:spChg chg="del">
          <ac:chgData name="Afra Kout" userId="8a33d4bb8755e3cd" providerId="LiveId" clId="{D21831C7-2891-40F8-A02D-973708F0309E}" dt="2024-06-26T10:53:20.714" v="332" actId="478"/>
          <ac:spMkLst>
            <pc:docMk/>
            <pc:sldMk cId="0" sldId="260"/>
            <ac:spMk id="20" creationId="{56689B06-D116-B540-6455-0A9C612B6639}"/>
          </ac:spMkLst>
        </pc:spChg>
        <pc:spChg chg="del">
          <ac:chgData name="Afra Kout" userId="8a33d4bb8755e3cd" providerId="LiveId" clId="{D21831C7-2891-40F8-A02D-973708F0309E}" dt="2024-06-26T10:53:42.248" v="336" actId="478"/>
          <ac:spMkLst>
            <pc:docMk/>
            <pc:sldMk cId="0" sldId="260"/>
            <ac:spMk id="597" creationId="{00000000-0000-0000-0000-000000000000}"/>
          </ac:spMkLst>
        </pc:spChg>
        <pc:spChg chg="del">
          <ac:chgData name="Afra Kout" userId="8a33d4bb8755e3cd" providerId="LiveId" clId="{D21831C7-2891-40F8-A02D-973708F0309E}" dt="2024-06-26T10:53:33.334" v="333" actId="478"/>
          <ac:spMkLst>
            <pc:docMk/>
            <pc:sldMk cId="0" sldId="260"/>
            <ac:spMk id="599" creationId="{00000000-0000-0000-0000-000000000000}"/>
          </ac:spMkLst>
        </pc:spChg>
        <pc:spChg chg="del mod">
          <ac:chgData name="Afra Kout" userId="8a33d4bb8755e3cd" providerId="LiveId" clId="{D21831C7-2891-40F8-A02D-973708F0309E}" dt="2024-06-26T10:53:38.717" v="335" actId="478"/>
          <ac:spMkLst>
            <pc:docMk/>
            <pc:sldMk cId="0" sldId="260"/>
            <ac:spMk id="601" creationId="{00000000-0000-0000-0000-000000000000}"/>
          </ac:spMkLst>
        </pc:spChg>
        <pc:spChg chg="mod">
          <ac:chgData name="Afra Kout" userId="8a33d4bb8755e3cd" providerId="LiveId" clId="{D21831C7-2891-40F8-A02D-973708F0309E}" dt="2024-06-26T10:54:08.886" v="343" actId="20577"/>
          <ac:spMkLst>
            <pc:docMk/>
            <pc:sldMk cId="0" sldId="260"/>
            <ac:spMk id="667" creationId="{00000000-0000-0000-0000-000000000000}"/>
          </ac:spMkLst>
        </pc:spChg>
        <pc:spChg chg="mod">
          <ac:chgData name="Afra Kout" userId="8a33d4bb8755e3cd" providerId="LiveId" clId="{D21831C7-2891-40F8-A02D-973708F0309E}" dt="2024-06-26T10:54:00.396" v="339" actId="20577"/>
          <ac:spMkLst>
            <pc:docMk/>
            <pc:sldMk cId="0" sldId="260"/>
            <ac:spMk id="671" creationId="{00000000-0000-0000-0000-000000000000}"/>
          </ac:spMkLst>
        </pc:spChg>
        <pc:spChg chg="mod">
          <ac:chgData name="Afra Kout" userId="8a33d4bb8755e3cd" providerId="LiveId" clId="{D21831C7-2891-40F8-A02D-973708F0309E}" dt="2024-06-26T10:54:04.345" v="341" actId="20577"/>
          <ac:spMkLst>
            <pc:docMk/>
            <pc:sldMk cId="0" sldId="260"/>
            <ac:spMk id="675" creationId="{00000000-0000-0000-0000-000000000000}"/>
          </ac:spMkLst>
        </pc:spChg>
        <pc:spChg chg="mod">
          <ac:chgData name="Afra Kout" userId="8a33d4bb8755e3cd" providerId="LiveId" clId="{D21831C7-2891-40F8-A02D-973708F0309E}" dt="2024-06-26T10:53:06.830" v="328" actId="14100"/>
          <ac:spMkLst>
            <pc:docMk/>
            <pc:sldMk cId="0" sldId="260"/>
            <ac:spMk id="676" creationId="{00000000-0000-0000-0000-000000000000}"/>
          </ac:spMkLst>
        </pc:spChg>
        <pc:grpChg chg="mod">
          <ac:chgData name="Afra Kout" userId="8a33d4bb8755e3cd" providerId="LiveId" clId="{D21831C7-2891-40F8-A02D-973708F0309E}" dt="2024-06-26T10:53:52.451" v="337" actId="1076"/>
          <ac:grpSpMkLst>
            <pc:docMk/>
            <pc:sldMk cId="0" sldId="260"/>
            <ac:grpSpMk id="666" creationId="{00000000-0000-0000-0000-000000000000}"/>
          </ac:grpSpMkLst>
        </pc:grpChg>
        <pc:grpChg chg="mod">
          <ac:chgData name="Afra Kout" userId="8a33d4bb8755e3cd" providerId="LiveId" clId="{D21831C7-2891-40F8-A02D-973708F0309E}" dt="2024-06-26T10:53:07.180" v="329" actId="14100"/>
          <ac:grpSpMkLst>
            <pc:docMk/>
            <pc:sldMk cId="0" sldId="260"/>
            <ac:grpSpMk id="674" creationId="{00000000-0000-0000-0000-000000000000}"/>
          </ac:grpSpMkLst>
        </pc:grpChg>
        <pc:grpChg chg="del">
          <ac:chgData name="Afra Kout" userId="8a33d4bb8755e3cd" providerId="LiveId" clId="{D21831C7-2891-40F8-A02D-973708F0309E}" dt="2024-06-26T10:53:14.318" v="330" actId="478"/>
          <ac:grpSpMkLst>
            <pc:docMk/>
            <pc:sldMk cId="0" sldId="260"/>
            <ac:grpSpMk id="678" creationId="{00000000-0000-0000-0000-000000000000}"/>
          </ac:grpSpMkLst>
        </pc:grpChg>
        <pc:picChg chg="del">
          <ac:chgData name="Afra Kout" userId="8a33d4bb8755e3cd" providerId="LiveId" clId="{D21831C7-2891-40F8-A02D-973708F0309E}" dt="2024-06-26T10:53:16.595" v="331" actId="478"/>
          <ac:picMkLst>
            <pc:docMk/>
            <pc:sldMk cId="0" sldId="260"/>
            <ac:picMk id="2052" creationId="{5AC719D2-5C83-11AC-04FF-AE4038939734}"/>
          </ac:picMkLst>
        </pc:picChg>
        <pc:cxnChg chg="mod">
          <ac:chgData name="Afra Kout" userId="8a33d4bb8755e3cd" providerId="LiveId" clId="{D21831C7-2891-40F8-A02D-973708F0309E}" dt="2024-06-26T10:53:06.830" v="328" actId="14100"/>
          <ac:cxnSpMkLst>
            <pc:docMk/>
            <pc:sldMk cId="0" sldId="260"/>
            <ac:cxnSpMk id="677" creationId="{00000000-0000-0000-0000-000000000000}"/>
          </ac:cxnSpMkLst>
        </pc:cxnChg>
        <pc:cxnChg chg="mod">
          <ac:chgData name="Afra Kout" userId="8a33d4bb8755e3cd" providerId="LiveId" clId="{D21831C7-2891-40F8-A02D-973708F0309E}" dt="2024-06-26T10:53:14.318" v="330" actId="478"/>
          <ac:cxnSpMkLst>
            <pc:docMk/>
            <pc:sldMk cId="0" sldId="260"/>
            <ac:cxnSpMk id="681" creationId="{00000000-0000-0000-0000-000000000000}"/>
          </ac:cxnSpMkLst>
        </pc:cxnChg>
      </pc:sldChg>
      <pc:sldChg chg="addSp delSp modSp mod">
        <pc:chgData name="Afra Kout" userId="8a33d4bb8755e3cd" providerId="LiveId" clId="{D21831C7-2891-40F8-A02D-973708F0309E}" dt="2024-06-26T11:23:33.855" v="667" actId="478"/>
        <pc:sldMkLst>
          <pc:docMk/>
          <pc:sldMk cId="0" sldId="268"/>
        </pc:sldMkLst>
        <pc:spChg chg="del">
          <ac:chgData name="Afra Kout" userId="8a33d4bb8755e3cd" providerId="LiveId" clId="{D21831C7-2891-40F8-A02D-973708F0309E}" dt="2024-06-26T11:23:33.855" v="667" actId="478"/>
          <ac:spMkLst>
            <pc:docMk/>
            <pc:sldMk cId="0" sldId="268"/>
            <ac:spMk id="44" creationId="{D3F4CE48-745D-0A2B-BC42-BCCE13B7564D}"/>
          </ac:spMkLst>
        </pc:spChg>
        <pc:spChg chg="del">
          <ac:chgData name="Afra Kout" userId="8a33d4bb8755e3cd" providerId="LiveId" clId="{D21831C7-2891-40F8-A02D-973708F0309E}" dt="2024-06-26T11:23:33.855" v="667" actId="478"/>
          <ac:spMkLst>
            <pc:docMk/>
            <pc:sldMk cId="0" sldId="268"/>
            <ac:spMk id="45" creationId="{460D868C-FD5A-111A-39D2-2A3C97F394A8}"/>
          </ac:spMkLst>
        </pc:spChg>
        <pc:spChg chg="mod">
          <ac:chgData name="Afra Kout" userId="8a33d4bb8755e3cd" providerId="LiveId" clId="{D21831C7-2891-40F8-A02D-973708F0309E}" dt="2024-06-26T11:05:08.098" v="608" actId="20577"/>
          <ac:spMkLst>
            <pc:docMk/>
            <pc:sldMk cId="0" sldId="268"/>
            <ac:spMk id="46" creationId="{12435BA4-A39E-334E-A6EE-3FFA66EE49F4}"/>
          </ac:spMkLst>
        </pc:spChg>
        <pc:spChg chg="add mod">
          <ac:chgData name="Afra Kout" userId="8a33d4bb8755e3cd" providerId="LiveId" clId="{D21831C7-2891-40F8-A02D-973708F0309E}" dt="2024-06-26T11:23:09.934" v="662"/>
          <ac:spMkLst>
            <pc:docMk/>
            <pc:sldMk cId="0" sldId="268"/>
            <ac:spMk id="47" creationId="{CFD99EC9-9A8E-4B1B-D0A2-BD651E7D8C6D}"/>
          </ac:spMkLst>
        </pc:spChg>
        <pc:spChg chg="add mod">
          <ac:chgData name="Afra Kout" userId="8a33d4bb8755e3cd" providerId="LiveId" clId="{D21831C7-2891-40F8-A02D-973708F0309E}" dt="2024-06-26T11:23:09.934" v="662"/>
          <ac:spMkLst>
            <pc:docMk/>
            <pc:sldMk cId="0" sldId="268"/>
            <ac:spMk id="48" creationId="{616785B3-FE06-46E9-AF63-77B03A008D5A}"/>
          </ac:spMkLst>
        </pc:spChg>
        <pc:spChg chg="add mod">
          <ac:chgData name="Afra Kout" userId="8a33d4bb8755e3cd" providerId="LiveId" clId="{D21831C7-2891-40F8-A02D-973708F0309E}" dt="2024-06-26T11:23:09.934" v="662"/>
          <ac:spMkLst>
            <pc:docMk/>
            <pc:sldMk cId="0" sldId="268"/>
            <ac:spMk id="49" creationId="{5816CD04-4099-9AFA-F1F8-E6D8F194F175}"/>
          </ac:spMkLst>
        </pc:spChg>
        <pc:spChg chg="add mod">
          <ac:chgData name="Afra Kout" userId="8a33d4bb8755e3cd" providerId="LiveId" clId="{D21831C7-2891-40F8-A02D-973708F0309E}" dt="2024-06-26T11:23:09.934" v="662"/>
          <ac:spMkLst>
            <pc:docMk/>
            <pc:sldMk cId="0" sldId="268"/>
            <ac:spMk id="50" creationId="{5A212B6E-C630-FA31-0191-D22C4205412D}"/>
          </ac:spMkLst>
        </pc:spChg>
        <pc:spChg chg="mod">
          <ac:chgData name="Afra Kout" userId="8a33d4bb8755e3cd" providerId="LiveId" clId="{D21831C7-2891-40F8-A02D-973708F0309E}" dt="2024-06-26T11:23:29.440" v="666" actId="20577"/>
          <ac:spMkLst>
            <pc:docMk/>
            <pc:sldMk cId="0" sldId="268"/>
            <ac:spMk id="3006" creationId="{00000000-0000-0000-0000-000000000000}"/>
          </ac:spMkLst>
        </pc:spChg>
        <pc:grpChg chg="del">
          <ac:chgData name="Afra Kout" userId="8a33d4bb8755e3cd" providerId="LiveId" clId="{D21831C7-2891-40F8-A02D-973708F0309E}" dt="2024-06-26T11:23:33.855" v="667" actId="478"/>
          <ac:grpSpMkLst>
            <pc:docMk/>
            <pc:sldMk cId="0" sldId="268"/>
            <ac:grpSpMk id="41" creationId="{A205D2FC-998C-CEEC-E7D6-65312345D3DA}"/>
          </ac:grpSpMkLst>
        </pc:grpChg>
      </pc:sldChg>
      <pc:sldChg chg="modSp mod">
        <pc:chgData name="Afra Kout" userId="8a33d4bb8755e3cd" providerId="LiveId" clId="{D21831C7-2891-40F8-A02D-973708F0309E}" dt="2024-06-26T11:07:15.147" v="656" actId="20577"/>
        <pc:sldMkLst>
          <pc:docMk/>
          <pc:sldMk cId="0" sldId="271"/>
        </pc:sldMkLst>
        <pc:spChg chg="mod">
          <ac:chgData name="Afra Kout" userId="8a33d4bb8755e3cd" providerId="LiveId" clId="{D21831C7-2891-40F8-A02D-973708F0309E}" dt="2024-06-26T11:07:15.147" v="656" actId="20577"/>
          <ac:spMkLst>
            <pc:docMk/>
            <pc:sldMk cId="0" sldId="271"/>
            <ac:spMk id="6" creationId="{C55685BE-84A9-8583-2808-9B974D8182C7}"/>
          </ac:spMkLst>
        </pc:spChg>
      </pc:sldChg>
      <pc:sldChg chg="del">
        <pc:chgData name="Afra Kout" userId="8a33d4bb8755e3cd" providerId="LiveId" clId="{D21831C7-2891-40F8-A02D-973708F0309E}" dt="2024-06-26T10:46:35.547" v="275" actId="2696"/>
        <pc:sldMkLst>
          <pc:docMk/>
          <pc:sldMk cId="0" sldId="278"/>
        </pc:sldMkLst>
      </pc:sldChg>
      <pc:sldChg chg="addSp delSp modSp mod">
        <pc:chgData name="Afra Kout" userId="8a33d4bb8755e3cd" providerId="LiveId" clId="{D21831C7-2891-40F8-A02D-973708F0309E}" dt="2024-06-26T11:03:39.410" v="591"/>
        <pc:sldMkLst>
          <pc:docMk/>
          <pc:sldMk cId="0" sldId="282"/>
        </pc:sldMkLst>
        <pc:spChg chg="add mod">
          <ac:chgData name="Afra Kout" userId="8a33d4bb8755e3cd" providerId="LiveId" clId="{D21831C7-2891-40F8-A02D-973708F0309E}" dt="2024-06-26T11:03:39.410" v="591"/>
          <ac:spMkLst>
            <pc:docMk/>
            <pc:sldMk cId="0" sldId="282"/>
            <ac:spMk id="2" creationId="{D5DBA676-6198-66F4-0AA9-93CD7ABBAF4F}"/>
          </ac:spMkLst>
        </pc:spChg>
        <pc:spChg chg="add mod">
          <ac:chgData name="Afra Kout" userId="8a33d4bb8755e3cd" providerId="LiveId" clId="{D21831C7-2891-40F8-A02D-973708F0309E}" dt="2024-06-26T11:03:39.410" v="591"/>
          <ac:spMkLst>
            <pc:docMk/>
            <pc:sldMk cId="0" sldId="282"/>
            <ac:spMk id="4" creationId="{D79F6434-B211-7D82-7401-CBB6AB9EA7A3}"/>
          </ac:spMkLst>
        </pc:spChg>
        <pc:spChg chg="add mod">
          <ac:chgData name="Afra Kout" userId="8a33d4bb8755e3cd" providerId="LiveId" clId="{D21831C7-2891-40F8-A02D-973708F0309E}" dt="2024-06-26T11:03:39.410" v="591"/>
          <ac:spMkLst>
            <pc:docMk/>
            <pc:sldMk cId="0" sldId="282"/>
            <ac:spMk id="5" creationId="{4635F3E3-BBAE-88E0-C36E-9F76959CEA5B}"/>
          </ac:spMkLst>
        </pc:spChg>
        <pc:spChg chg="add mod">
          <ac:chgData name="Afra Kout" userId="8a33d4bb8755e3cd" providerId="LiveId" clId="{D21831C7-2891-40F8-A02D-973708F0309E}" dt="2024-06-26T11:03:39.410" v="591"/>
          <ac:spMkLst>
            <pc:docMk/>
            <pc:sldMk cId="0" sldId="282"/>
            <ac:spMk id="6" creationId="{E0B17C49-BE36-3623-85DB-3E3F3E513D15}"/>
          </ac:spMkLst>
        </pc:spChg>
        <pc:spChg chg="del">
          <ac:chgData name="Afra Kout" userId="8a33d4bb8755e3cd" providerId="LiveId" clId="{D21831C7-2891-40F8-A02D-973708F0309E}" dt="2024-06-26T11:03:38.747" v="590" actId="478"/>
          <ac:spMkLst>
            <pc:docMk/>
            <pc:sldMk cId="0" sldId="282"/>
            <ac:spMk id="7" creationId="{8885722E-8D2C-4775-0B16-431E34A128C7}"/>
          </ac:spMkLst>
        </pc:spChg>
        <pc:spChg chg="del">
          <ac:chgData name="Afra Kout" userId="8a33d4bb8755e3cd" providerId="LiveId" clId="{D21831C7-2891-40F8-A02D-973708F0309E}" dt="2024-06-26T11:03:37.141" v="589" actId="478"/>
          <ac:spMkLst>
            <pc:docMk/>
            <pc:sldMk cId="0" sldId="282"/>
            <ac:spMk id="8" creationId="{E5B4C0BE-1C67-6993-925B-C18AFBBF8F34}"/>
          </ac:spMkLst>
        </pc:spChg>
        <pc:spChg chg="del">
          <ac:chgData name="Afra Kout" userId="8a33d4bb8755e3cd" providerId="LiveId" clId="{D21831C7-2891-40F8-A02D-973708F0309E}" dt="2024-06-26T11:03:37.141" v="589" actId="478"/>
          <ac:spMkLst>
            <pc:docMk/>
            <pc:sldMk cId="0" sldId="282"/>
            <ac:spMk id="9" creationId="{4A7A9CC2-E6F2-D4E5-9C45-5C030AEB1F52}"/>
          </ac:spMkLst>
        </pc:spChg>
        <pc:spChg chg="del">
          <ac:chgData name="Afra Kout" userId="8a33d4bb8755e3cd" providerId="LiveId" clId="{D21831C7-2891-40F8-A02D-973708F0309E}" dt="2024-06-26T11:03:37.141" v="589" actId="478"/>
          <ac:spMkLst>
            <pc:docMk/>
            <pc:sldMk cId="0" sldId="282"/>
            <ac:spMk id="10" creationId="{12C48E0B-E891-6D13-F264-8C4D02E54403}"/>
          </ac:spMkLst>
        </pc:spChg>
      </pc:sldChg>
      <pc:sldChg chg="modSp mod">
        <pc:chgData name="Afra Kout" userId="8a33d4bb8755e3cd" providerId="LiveId" clId="{D21831C7-2891-40F8-A02D-973708F0309E}" dt="2024-06-26T11:07:09.734" v="652" actId="20577"/>
        <pc:sldMkLst>
          <pc:docMk/>
          <pc:sldMk cId="0" sldId="285"/>
        </pc:sldMkLst>
        <pc:spChg chg="mod">
          <ac:chgData name="Afra Kout" userId="8a33d4bb8755e3cd" providerId="LiveId" clId="{D21831C7-2891-40F8-A02D-973708F0309E}" dt="2024-06-26T11:07:09.734" v="652" actId="20577"/>
          <ac:spMkLst>
            <pc:docMk/>
            <pc:sldMk cId="0" sldId="285"/>
            <ac:spMk id="5376" creationId="{BD489599-4016-FCAD-7351-97EB3C110E13}"/>
          </ac:spMkLst>
        </pc:spChg>
      </pc:sldChg>
      <pc:sldChg chg="modSp mod ord">
        <pc:chgData name="Afra Kout" userId="8a33d4bb8755e3cd" providerId="LiveId" clId="{D21831C7-2891-40F8-A02D-973708F0309E}" dt="2024-06-26T10:44:24.637" v="249"/>
        <pc:sldMkLst>
          <pc:docMk/>
          <pc:sldMk cId="775525200" sldId="296"/>
        </pc:sldMkLst>
        <pc:spChg chg="mod">
          <ac:chgData name="Afra Kout" userId="8a33d4bb8755e3cd" providerId="LiveId" clId="{D21831C7-2891-40F8-A02D-973708F0309E}" dt="2024-06-26T10:42:27.348" v="234" actId="20577"/>
          <ac:spMkLst>
            <pc:docMk/>
            <pc:sldMk cId="775525200" sldId="296"/>
            <ac:spMk id="4534" creationId="{00000000-0000-0000-0000-000000000000}"/>
          </ac:spMkLst>
        </pc:spChg>
        <pc:spChg chg="mod">
          <ac:chgData name="Afra Kout" userId="8a33d4bb8755e3cd" providerId="LiveId" clId="{D21831C7-2891-40F8-A02D-973708F0309E}" dt="2024-06-26T10:32:46.912" v="13" actId="255"/>
          <ac:spMkLst>
            <pc:docMk/>
            <pc:sldMk cId="775525200" sldId="296"/>
            <ac:spMk id="4538" creationId="{00000000-0000-0000-0000-000000000000}"/>
          </ac:spMkLst>
        </pc:spChg>
        <pc:spChg chg="mod">
          <ac:chgData name="Afra Kout" userId="8a33d4bb8755e3cd" providerId="LiveId" clId="{D21831C7-2891-40F8-A02D-973708F0309E}" dt="2024-06-26T10:33:01.357" v="32" actId="20577"/>
          <ac:spMkLst>
            <pc:docMk/>
            <pc:sldMk cId="775525200" sldId="296"/>
            <ac:spMk id="4554" creationId="{00000000-0000-0000-0000-000000000000}"/>
          </ac:spMkLst>
        </pc:spChg>
      </pc:sldChg>
      <pc:sldChg chg="addSp delSp modSp mod">
        <pc:chgData name="Afra Kout" userId="8a33d4bb8755e3cd" providerId="LiveId" clId="{D21831C7-2891-40F8-A02D-973708F0309E}" dt="2024-06-26T19:32:18.293" v="914" actId="20577"/>
        <pc:sldMkLst>
          <pc:docMk/>
          <pc:sldMk cId="1653027496" sldId="299"/>
        </pc:sldMkLst>
        <pc:spChg chg="mod">
          <ac:chgData name="Afra Kout" userId="8a33d4bb8755e3cd" providerId="LiveId" clId="{D21831C7-2891-40F8-A02D-973708F0309E}" dt="2024-06-26T10:51:40.366" v="283"/>
          <ac:spMkLst>
            <pc:docMk/>
            <pc:sldMk cId="1653027496" sldId="299"/>
            <ac:spMk id="4634" creationId="{65D3999E-F982-9381-D2FD-6EE9AFD3EA88}"/>
          </ac:spMkLst>
        </pc:spChg>
        <pc:spChg chg="mod">
          <ac:chgData name="Afra Kout" userId="8a33d4bb8755e3cd" providerId="LiveId" clId="{D21831C7-2891-40F8-A02D-973708F0309E}" dt="2024-06-26T17:03:50.939" v="768" actId="20577"/>
          <ac:spMkLst>
            <pc:docMk/>
            <pc:sldMk cId="1653027496" sldId="299"/>
            <ac:spMk id="4636" creationId="{F4FC6916-D56D-4DC7-D19D-A806DB747C5E}"/>
          </ac:spMkLst>
        </pc:spChg>
        <pc:spChg chg="del mod">
          <ac:chgData name="Afra Kout" userId="8a33d4bb8755e3cd" providerId="LiveId" clId="{D21831C7-2891-40F8-A02D-973708F0309E}" dt="2024-06-26T17:03:05.112" v="723" actId="478"/>
          <ac:spMkLst>
            <pc:docMk/>
            <pc:sldMk cId="1653027496" sldId="299"/>
            <ac:spMk id="4637" creationId="{1E4B746F-7317-6366-FC49-A05ECF41B1F1}"/>
          </ac:spMkLst>
        </pc:spChg>
        <pc:spChg chg="mod">
          <ac:chgData name="Afra Kout" userId="8a33d4bb8755e3cd" providerId="LiveId" clId="{D21831C7-2891-40F8-A02D-973708F0309E}" dt="2024-06-26T17:03:44.728" v="766" actId="20577"/>
          <ac:spMkLst>
            <pc:docMk/>
            <pc:sldMk cId="1653027496" sldId="299"/>
            <ac:spMk id="4638" creationId="{C7F07C3F-1394-F5B1-C267-01D04430EF5C}"/>
          </ac:spMkLst>
        </pc:spChg>
        <pc:spChg chg="mod">
          <ac:chgData name="Afra Kout" userId="8a33d4bb8755e3cd" providerId="LiveId" clId="{D21831C7-2891-40F8-A02D-973708F0309E}" dt="2024-06-26T10:51:40.366" v="283"/>
          <ac:spMkLst>
            <pc:docMk/>
            <pc:sldMk cId="1653027496" sldId="299"/>
            <ac:spMk id="4640" creationId="{F90A2D1B-D0FA-9DD5-C09A-B46EDA0220B2}"/>
          </ac:spMkLst>
        </pc:spChg>
        <pc:spChg chg="mod">
          <ac:chgData name="Afra Kout" userId="8a33d4bb8755e3cd" providerId="LiveId" clId="{D21831C7-2891-40F8-A02D-973708F0309E}" dt="2024-06-26T17:03:55.498" v="770" actId="20577"/>
          <ac:spMkLst>
            <pc:docMk/>
            <pc:sldMk cId="1653027496" sldId="299"/>
            <ac:spMk id="4642" creationId="{FB932ADD-3E1C-B07F-75B2-FAE7ED60F3B9}"/>
          </ac:spMkLst>
        </pc:spChg>
        <pc:spChg chg="del mod">
          <ac:chgData name="Afra Kout" userId="8a33d4bb8755e3cd" providerId="LiveId" clId="{D21831C7-2891-40F8-A02D-973708F0309E}" dt="2024-06-26T17:05:52.828" v="777" actId="478"/>
          <ac:spMkLst>
            <pc:docMk/>
            <pc:sldMk cId="1653027496" sldId="299"/>
            <ac:spMk id="4643" creationId="{4E4915F4-904F-D7AB-DB2A-BFAF6E8B273A}"/>
          </ac:spMkLst>
        </pc:spChg>
        <pc:spChg chg="mod">
          <ac:chgData name="Afra Kout" userId="8a33d4bb8755e3cd" providerId="LiveId" clId="{D21831C7-2891-40F8-A02D-973708F0309E}" dt="2024-06-26T19:32:18.293" v="914" actId="20577"/>
          <ac:spMkLst>
            <pc:docMk/>
            <pc:sldMk cId="1653027496" sldId="299"/>
            <ac:spMk id="4644" creationId="{E5B5D56C-D637-B796-DFFF-4603D6B92689}"/>
          </ac:spMkLst>
        </pc:spChg>
        <pc:spChg chg="mod">
          <ac:chgData name="Afra Kout" userId="8a33d4bb8755e3cd" providerId="LiveId" clId="{D21831C7-2891-40F8-A02D-973708F0309E}" dt="2024-06-26T10:51:40.366" v="283"/>
          <ac:spMkLst>
            <pc:docMk/>
            <pc:sldMk cId="1653027496" sldId="299"/>
            <ac:spMk id="4646" creationId="{91192E33-FC8D-3D76-27FF-0F6C56F286DB}"/>
          </ac:spMkLst>
        </pc:spChg>
        <pc:spChg chg="mod">
          <ac:chgData name="Afra Kout" userId="8a33d4bb8755e3cd" providerId="LiveId" clId="{D21831C7-2891-40F8-A02D-973708F0309E}" dt="2024-06-26T17:03:58.033" v="772" actId="20577"/>
          <ac:spMkLst>
            <pc:docMk/>
            <pc:sldMk cId="1653027496" sldId="299"/>
            <ac:spMk id="4648" creationId="{CC1621AA-E48B-ACEC-E078-DCC837DC9DC3}"/>
          </ac:spMkLst>
        </pc:spChg>
        <pc:spChg chg="del mod">
          <ac:chgData name="Afra Kout" userId="8a33d4bb8755e3cd" providerId="LiveId" clId="{D21831C7-2891-40F8-A02D-973708F0309E}" dt="2024-06-26T17:06:01.344" v="779" actId="478"/>
          <ac:spMkLst>
            <pc:docMk/>
            <pc:sldMk cId="1653027496" sldId="299"/>
            <ac:spMk id="4649" creationId="{6B64B917-3062-066A-2A96-95E51550718A}"/>
          </ac:spMkLst>
        </pc:spChg>
        <pc:spChg chg="mod">
          <ac:chgData name="Afra Kout" userId="8a33d4bb8755e3cd" providerId="LiveId" clId="{D21831C7-2891-40F8-A02D-973708F0309E}" dt="2024-06-26T17:07:26.086" v="845" actId="20577"/>
          <ac:spMkLst>
            <pc:docMk/>
            <pc:sldMk cId="1653027496" sldId="299"/>
            <ac:spMk id="4650" creationId="{8DD06A35-A1DA-D50B-AB72-0430AF35596F}"/>
          </ac:spMkLst>
        </pc:spChg>
        <pc:spChg chg="mod">
          <ac:chgData name="Afra Kout" userId="8a33d4bb8755e3cd" providerId="LiveId" clId="{D21831C7-2891-40F8-A02D-973708F0309E}" dt="2024-06-26T10:51:40.366" v="283"/>
          <ac:spMkLst>
            <pc:docMk/>
            <pc:sldMk cId="1653027496" sldId="299"/>
            <ac:spMk id="4652" creationId="{16287CC4-0F11-1DDE-E7F3-B63A9DDAAD1D}"/>
          </ac:spMkLst>
        </pc:spChg>
        <pc:spChg chg="mod">
          <ac:chgData name="Afra Kout" userId="8a33d4bb8755e3cd" providerId="LiveId" clId="{D21831C7-2891-40F8-A02D-973708F0309E}" dt="2024-06-26T17:04:00.566" v="774" actId="20577"/>
          <ac:spMkLst>
            <pc:docMk/>
            <pc:sldMk cId="1653027496" sldId="299"/>
            <ac:spMk id="4654" creationId="{F29D98A6-8322-55D8-7580-56E9CC89912A}"/>
          </ac:spMkLst>
        </pc:spChg>
        <pc:spChg chg="del mod">
          <ac:chgData name="Afra Kout" userId="8a33d4bb8755e3cd" providerId="LiveId" clId="{D21831C7-2891-40F8-A02D-973708F0309E}" dt="2024-06-26T17:06:14.957" v="781" actId="478"/>
          <ac:spMkLst>
            <pc:docMk/>
            <pc:sldMk cId="1653027496" sldId="299"/>
            <ac:spMk id="4655" creationId="{D2421497-D2ED-E817-DA4C-719C8DC23C24}"/>
          </ac:spMkLst>
        </pc:spChg>
        <pc:spChg chg="mod">
          <ac:chgData name="Afra Kout" userId="8a33d4bb8755e3cd" providerId="LiveId" clId="{D21831C7-2891-40F8-A02D-973708F0309E}" dt="2024-06-26T17:08:32.667" v="874" actId="20577"/>
          <ac:spMkLst>
            <pc:docMk/>
            <pc:sldMk cId="1653027496" sldId="299"/>
            <ac:spMk id="4656" creationId="{A5AC1EF5-E6C3-D767-E5C0-C6BA7DC878C1}"/>
          </ac:spMkLst>
        </pc:spChg>
        <pc:spChg chg="mod">
          <ac:chgData name="Afra Kout" userId="8a33d4bb8755e3cd" providerId="LiveId" clId="{D21831C7-2891-40F8-A02D-973708F0309E}" dt="2024-06-26T10:51:40.366" v="283"/>
          <ac:spMkLst>
            <pc:docMk/>
            <pc:sldMk cId="1653027496" sldId="299"/>
            <ac:spMk id="4658" creationId="{EEC58DC8-F826-30C9-3E04-E411010ADE68}"/>
          </ac:spMkLst>
        </pc:spChg>
        <pc:spChg chg="mod">
          <ac:chgData name="Afra Kout" userId="8a33d4bb8755e3cd" providerId="LiveId" clId="{D21831C7-2891-40F8-A02D-973708F0309E}" dt="2024-06-26T17:04:02.842" v="776" actId="20577"/>
          <ac:spMkLst>
            <pc:docMk/>
            <pc:sldMk cId="1653027496" sldId="299"/>
            <ac:spMk id="4660" creationId="{9171C77F-C4ED-DBD8-3896-A5647B614239}"/>
          </ac:spMkLst>
        </pc:spChg>
        <pc:spChg chg="del mod">
          <ac:chgData name="Afra Kout" userId="8a33d4bb8755e3cd" providerId="LiveId" clId="{D21831C7-2891-40F8-A02D-973708F0309E}" dt="2024-06-26T17:06:24.294" v="783" actId="478"/>
          <ac:spMkLst>
            <pc:docMk/>
            <pc:sldMk cId="1653027496" sldId="299"/>
            <ac:spMk id="4661" creationId="{BC782F50-AA1F-1E4F-3651-46BF0C4A6449}"/>
          </ac:spMkLst>
        </pc:spChg>
        <pc:spChg chg="mod">
          <ac:chgData name="Afra Kout" userId="8a33d4bb8755e3cd" providerId="LiveId" clId="{D21831C7-2891-40F8-A02D-973708F0309E}" dt="2024-06-26T17:08:52.936" v="913" actId="20577"/>
          <ac:spMkLst>
            <pc:docMk/>
            <pc:sldMk cId="1653027496" sldId="299"/>
            <ac:spMk id="4662" creationId="{562D40FA-A853-429C-E66B-A4C4E4DAB900}"/>
          </ac:spMkLst>
        </pc:spChg>
        <pc:grpChg chg="mod">
          <ac:chgData name="Afra Kout" userId="8a33d4bb8755e3cd" providerId="LiveId" clId="{D21831C7-2891-40F8-A02D-973708F0309E}" dt="2024-06-26T10:49:03.890" v="282" actId="1076"/>
          <ac:grpSpMkLst>
            <pc:docMk/>
            <pc:sldMk cId="1653027496" sldId="299"/>
            <ac:grpSpMk id="3" creationId="{1E2644E5-6ADA-F208-5EBE-B7BD373BFF85}"/>
          </ac:grpSpMkLst>
        </pc:grpChg>
        <pc:grpChg chg="add del mod">
          <ac:chgData name="Afra Kout" userId="8a33d4bb8755e3cd" providerId="LiveId" clId="{D21831C7-2891-40F8-A02D-973708F0309E}" dt="2024-06-26T10:51:57.242" v="286" actId="478"/>
          <ac:grpSpMkLst>
            <pc:docMk/>
            <pc:sldMk cId="1653027496" sldId="299"/>
            <ac:grpSpMk id="4633" creationId="{1749414A-366A-A3EE-F4D9-593EFA7F0D61}"/>
          </ac:grpSpMkLst>
        </pc:grpChg>
        <pc:grpChg chg="del mod">
          <ac:chgData name="Afra Kout" userId="8a33d4bb8755e3cd" providerId="LiveId" clId="{D21831C7-2891-40F8-A02D-973708F0309E}" dt="2024-06-26T17:03:05.112" v="723" actId="478"/>
          <ac:grpSpMkLst>
            <pc:docMk/>
            <pc:sldMk cId="1653027496" sldId="299"/>
            <ac:grpSpMk id="4635" creationId="{E59778E9-1089-59C5-1BDC-FEB44F3EA185}"/>
          </ac:grpSpMkLst>
        </pc:grpChg>
        <pc:grpChg chg="add mod">
          <ac:chgData name="Afra Kout" userId="8a33d4bb8755e3cd" providerId="LiveId" clId="{D21831C7-2891-40F8-A02D-973708F0309E}" dt="2024-06-26T10:51:43.809" v="284" actId="1076"/>
          <ac:grpSpMkLst>
            <pc:docMk/>
            <pc:sldMk cId="1653027496" sldId="299"/>
            <ac:grpSpMk id="4639" creationId="{559EB9E0-78B9-0665-390B-10D5D2D90DD8}"/>
          </ac:grpSpMkLst>
        </pc:grpChg>
        <pc:grpChg chg="del mod">
          <ac:chgData name="Afra Kout" userId="8a33d4bb8755e3cd" providerId="LiveId" clId="{D21831C7-2891-40F8-A02D-973708F0309E}" dt="2024-06-26T17:05:52.828" v="777" actId="478"/>
          <ac:grpSpMkLst>
            <pc:docMk/>
            <pc:sldMk cId="1653027496" sldId="299"/>
            <ac:grpSpMk id="4641" creationId="{F99D21DA-3339-BF4A-3CB9-82CF6B9204F3}"/>
          </ac:grpSpMkLst>
        </pc:grpChg>
        <pc:grpChg chg="add mod">
          <ac:chgData name="Afra Kout" userId="8a33d4bb8755e3cd" providerId="LiveId" clId="{D21831C7-2891-40F8-A02D-973708F0309E}" dt="2024-06-26T10:51:43.809" v="284" actId="1076"/>
          <ac:grpSpMkLst>
            <pc:docMk/>
            <pc:sldMk cId="1653027496" sldId="299"/>
            <ac:grpSpMk id="4645" creationId="{3C6CCDFC-49B5-EDBB-FE65-BA1A4AB9C4C3}"/>
          </ac:grpSpMkLst>
        </pc:grpChg>
        <pc:grpChg chg="del mod">
          <ac:chgData name="Afra Kout" userId="8a33d4bb8755e3cd" providerId="LiveId" clId="{D21831C7-2891-40F8-A02D-973708F0309E}" dt="2024-06-26T17:06:01.344" v="779" actId="478"/>
          <ac:grpSpMkLst>
            <pc:docMk/>
            <pc:sldMk cId="1653027496" sldId="299"/>
            <ac:grpSpMk id="4647" creationId="{A94B3188-72B3-9BFB-EEC0-1FAE0179A386}"/>
          </ac:grpSpMkLst>
        </pc:grpChg>
        <pc:grpChg chg="add mod">
          <ac:chgData name="Afra Kout" userId="8a33d4bb8755e3cd" providerId="LiveId" clId="{D21831C7-2891-40F8-A02D-973708F0309E}" dt="2024-06-26T10:51:43.809" v="284" actId="1076"/>
          <ac:grpSpMkLst>
            <pc:docMk/>
            <pc:sldMk cId="1653027496" sldId="299"/>
            <ac:grpSpMk id="4651" creationId="{195DFB85-5058-2D62-372B-E3AB09CC0A17}"/>
          </ac:grpSpMkLst>
        </pc:grpChg>
        <pc:grpChg chg="del mod">
          <ac:chgData name="Afra Kout" userId="8a33d4bb8755e3cd" providerId="LiveId" clId="{D21831C7-2891-40F8-A02D-973708F0309E}" dt="2024-06-26T17:06:14.957" v="781" actId="478"/>
          <ac:grpSpMkLst>
            <pc:docMk/>
            <pc:sldMk cId="1653027496" sldId="299"/>
            <ac:grpSpMk id="4653" creationId="{26F3962E-770F-1450-6F31-5115BF41F789}"/>
          </ac:grpSpMkLst>
        </pc:grpChg>
        <pc:grpChg chg="add mod">
          <ac:chgData name="Afra Kout" userId="8a33d4bb8755e3cd" providerId="LiveId" clId="{D21831C7-2891-40F8-A02D-973708F0309E}" dt="2024-06-26T10:51:43.809" v="284" actId="1076"/>
          <ac:grpSpMkLst>
            <pc:docMk/>
            <pc:sldMk cId="1653027496" sldId="299"/>
            <ac:grpSpMk id="4657" creationId="{DF004FF2-D3E0-B78E-6A79-75038C572EDD}"/>
          </ac:grpSpMkLst>
        </pc:grpChg>
        <pc:grpChg chg="del mod">
          <ac:chgData name="Afra Kout" userId="8a33d4bb8755e3cd" providerId="LiveId" clId="{D21831C7-2891-40F8-A02D-973708F0309E}" dt="2024-06-26T17:06:24.294" v="783" actId="478"/>
          <ac:grpSpMkLst>
            <pc:docMk/>
            <pc:sldMk cId="1653027496" sldId="299"/>
            <ac:grpSpMk id="4659" creationId="{81A52145-09BA-663A-C7FE-EE11B01C96E7}"/>
          </ac:grpSpMkLst>
        </pc:grpChg>
      </pc:sldChg>
      <pc:sldChg chg="modSp mod">
        <pc:chgData name="Afra Kout" userId="8a33d4bb8755e3cd" providerId="LiveId" clId="{D21831C7-2891-40F8-A02D-973708F0309E}" dt="2024-06-26T10:41:43.162" v="229" actId="20577"/>
        <pc:sldMkLst>
          <pc:docMk/>
          <pc:sldMk cId="3555785426" sldId="300"/>
        </pc:sldMkLst>
        <pc:spChg chg="mod">
          <ac:chgData name="Afra Kout" userId="8a33d4bb8755e3cd" providerId="LiveId" clId="{D21831C7-2891-40F8-A02D-973708F0309E}" dt="2024-06-26T10:41:43.162" v="229" actId="20577"/>
          <ac:spMkLst>
            <pc:docMk/>
            <pc:sldMk cId="3555785426" sldId="300"/>
            <ac:spMk id="4534" creationId="{00000000-0000-0000-0000-000000000000}"/>
          </ac:spMkLst>
        </pc:spChg>
      </pc:sldChg>
      <pc:sldChg chg="modSp mod">
        <pc:chgData name="Afra Kout" userId="8a33d4bb8755e3cd" providerId="LiveId" clId="{D21831C7-2891-40F8-A02D-973708F0309E}" dt="2024-06-26T10:41:54.869" v="230" actId="20577"/>
        <pc:sldMkLst>
          <pc:docMk/>
          <pc:sldMk cId="3875944619" sldId="302"/>
        </pc:sldMkLst>
        <pc:spChg chg="mod">
          <ac:chgData name="Afra Kout" userId="8a33d4bb8755e3cd" providerId="LiveId" clId="{D21831C7-2891-40F8-A02D-973708F0309E}" dt="2024-06-26T10:41:54.869" v="230" actId="20577"/>
          <ac:spMkLst>
            <pc:docMk/>
            <pc:sldMk cId="3875944619" sldId="302"/>
            <ac:spMk id="4534" creationId="{00000000-0000-0000-0000-000000000000}"/>
          </ac:spMkLst>
        </pc:spChg>
      </pc:sldChg>
      <pc:sldChg chg="del">
        <pc:chgData name="Afra Kout" userId="8a33d4bb8755e3cd" providerId="LiveId" clId="{D21831C7-2891-40F8-A02D-973708F0309E}" dt="2024-06-26T11:04:07.820" v="594" actId="2696"/>
        <pc:sldMkLst>
          <pc:docMk/>
          <pc:sldMk cId="4088108447" sldId="305"/>
        </pc:sldMkLst>
      </pc:sldChg>
      <pc:sldChg chg="modSp mod">
        <pc:chgData name="Afra Kout" userId="8a33d4bb8755e3cd" providerId="LiveId" clId="{D21831C7-2891-40F8-A02D-973708F0309E}" dt="2024-06-26T11:04:25.713" v="596" actId="20577"/>
        <pc:sldMkLst>
          <pc:docMk/>
          <pc:sldMk cId="3272360205" sldId="306"/>
        </pc:sldMkLst>
        <pc:spChg chg="mod">
          <ac:chgData name="Afra Kout" userId="8a33d4bb8755e3cd" providerId="LiveId" clId="{D21831C7-2891-40F8-A02D-973708F0309E}" dt="2024-06-26T11:04:25.713" v="596" actId="20577"/>
          <ac:spMkLst>
            <pc:docMk/>
            <pc:sldMk cId="3272360205" sldId="306"/>
            <ac:spMk id="2" creationId="{F68F254B-A6BD-F366-0194-90C906E07F7B}"/>
          </ac:spMkLst>
        </pc:spChg>
      </pc:sldChg>
      <pc:sldChg chg="del">
        <pc:chgData name="Afra Kout" userId="8a33d4bb8755e3cd" providerId="LiveId" clId="{D21831C7-2891-40F8-A02D-973708F0309E}" dt="2024-06-26T10:34:11.957" v="61" actId="2696"/>
        <pc:sldMkLst>
          <pc:docMk/>
          <pc:sldMk cId="3962536388" sldId="307"/>
        </pc:sldMkLst>
      </pc:sldChg>
      <pc:sldChg chg="modSp mod">
        <pc:chgData name="Afra Kout" userId="8a33d4bb8755e3cd" providerId="LiveId" clId="{D21831C7-2891-40F8-A02D-973708F0309E}" dt="2024-06-26T10:35:03.030" v="149" actId="20577"/>
        <pc:sldMkLst>
          <pc:docMk/>
          <pc:sldMk cId="2936302433" sldId="309"/>
        </pc:sldMkLst>
        <pc:spChg chg="mod">
          <ac:chgData name="Afra Kout" userId="8a33d4bb8755e3cd" providerId="LiveId" clId="{D21831C7-2891-40F8-A02D-973708F0309E}" dt="2024-06-26T10:35:03.030" v="149" actId="20577"/>
          <ac:spMkLst>
            <pc:docMk/>
            <pc:sldMk cId="2936302433" sldId="309"/>
            <ac:spMk id="4538" creationId="{00000000-0000-0000-0000-000000000000}"/>
          </ac:spMkLst>
        </pc:spChg>
      </pc:sldChg>
      <pc:sldChg chg="del">
        <pc:chgData name="Afra Kout" userId="8a33d4bb8755e3cd" providerId="LiveId" clId="{D21831C7-2891-40F8-A02D-973708F0309E}" dt="2024-06-26T10:46:38.120" v="276" actId="2696"/>
        <pc:sldMkLst>
          <pc:docMk/>
          <pc:sldMk cId="3974810419" sldId="311"/>
        </pc:sldMkLst>
      </pc:sldChg>
      <pc:sldChg chg="del">
        <pc:chgData name="Afra Kout" userId="8a33d4bb8755e3cd" providerId="LiveId" clId="{D21831C7-2891-40F8-A02D-973708F0309E}" dt="2024-06-26T10:46:41.320" v="277" actId="2696"/>
        <pc:sldMkLst>
          <pc:docMk/>
          <pc:sldMk cId="3476066139" sldId="312"/>
        </pc:sldMkLst>
      </pc:sldChg>
      <pc:sldChg chg="delSp modSp del mod">
        <pc:chgData name="Afra Kout" userId="8a33d4bb8755e3cd" providerId="LiveId" clId="{D21831C7-2891-40F8-A02D-973708F0309E}" dt="2024-06-26T10:37:04.070" v="204" actId="2696"/>
        <pc:sldMkLst>
          <pc:docMk/>
          <pc:sldMk cId="1876370810" sldId="313"/>
        </pc:sldMkLst>
        <pc:spChg chg="mod">
          <ac:chgData name="Afra Kout" userId="8a33d4bb8755e3cd" providerId="LiveId" clId="{D21831C7-2891-40F8-A02D-973708F0309E}" dt="2024-06-26T10:35:54.190" v="191" actId="14100"/>
          <ac:spMkLst>
            <pc:docMk/>
            <pc:sldMk cId="1876370810" sldId="313"/>
            <ac:spMk id="2" creationId="{FF45F2A2-00EB-3307-445D-B8F874BAEB73}"/>
          </ac:spMkLst>
        </pc:spChg>
        <pc:spChg chg="del mod">
          <ac:chgData name="Afra Kout" userId="8a33d4bb8755e3cd" providerId="LiveId" clId="{D21831C7-2891-40F8-A02D-973708F0309E}" dt="2024-06-26T10:36:58.787" v="203" actId="21"/>
          <ac:spMkLst>
            <pc:docMk/>
            <pc:sldMk cId="1876370810" sldId="313"/>
            <ac:spMk id="3" creationId="{E6EA2DEA-A29F-98EC-21EB-43DBDE87B222}"/>
          </ac:spMkLst>
        </pc:spChg>
        <pc:spChg chg="del mod">
          <ac:chgData name="Afra Kout" userId="8a33d4bb8755e3cd" providerId="LiveId" clId="{D21831C7-2891-40F8-A02D-973708F0309E}" dt="2024-06-26T10:36:58.787" v="203" actId="21"/>
          <ac:spMkLst>
            <pc:docMk/>
            <pc:sldMk cId="1876370810" sldId="313"/>
            <ac:spMk id="4" creationId="{68A1FC48-E00F-FEB1-30AF-D94D05677378}"/>
          </ac:spMkLst>
        </pc:spChg>
        <pc:spChg chg="del mod">
          <ac:chgData name="Afra Kout" userId="8a33d4bb8755e3cd" providerId="LiveId" clId="{D21831C7-2891-40F8-A02D-973708F0309E}" dt="2024-06-26T10:36:58.787" v="203" actId="21"/>
          <ac:spMkLst>
            <pc:docMk/>
            <pc:sldMk cId="1876370810" sldId="313"/>
            <ac:spMk id="6" creationId="{58A84A71-032F-7301-841D-B62A12245E82}"/>
          </ac:spMkLst>
        </pc:spChg>
        <pc:spChg chg="mod">
          <ac:chgData name="Afra Kout" userId="8a33d4bb8755e3cd" providerId="LiveId" clId="{D21831C7-2891-40F8-A02D-973708F0309E}" dt="2024-06-26T10:36:53.693" v="202" actId="1076"/>
          <ac:spMkLst>
            <pc:docMk/>
            <pc:sldMk cId="1876370810" sldId="313"/>
            <ac:spMk id="4617" creationId="{00000000-0000-0000-0000-000000000000}"/>
          </ac:spMkLst>
        </pc:spChg>
      </pc:sldChg>
      <pc:sldChg chg="modSp del mod">
        <pc:chgData name="Afra Kout" userId="8a33d4bb8755e3cd" providerId="LiveId" clId="{D21831C7-2891-40F8-A02D-973708F0309E}" dt="2024-06-26T10:40:05.498" v="215" actId="2696"/>
        <pc:sldMkLst>
          <pc:docMk/>
          <pc:sldMk cId="3700162837" sldId="315"/>
        </pc:sldMkLst>
        <pc:spChg chg="mod">
          <ac:chgData name="Afra Kout" userId="8a33d4bb8755e3cd" providerId="LiveId" clId="{D21831C7-2891-40F8-A02D-973708F0309E}" dt="2024-06-25T14:44:43.079" v="4" actId="14100"/>
          <ac:spMkLst>
            <pc:docMk/>
            <pc:sldMk cId="3700162837" sldId="315"/>
            <ac:spMk id="46" creationId="{00000000-0000-0000-0000-000000000000}"/>
          </ac:spMkLst>
        </pc:spChg>
      </pc:sldChg>
      <pc:sldChg chg="addSp delSp modSp mod">
        <pc:chgData name="Afra Kout" userId="8a33d4bb8755e3cd" providerId="LiveId" clId="{D21831C7-2891-40F8-A02D-973708F0309E}" dt="2024-06-26T11:25:35.087" v="680" actId="1076"/>
        <pc:sldMkLst>
          <pc:docMk/>
          <pc:sldMk cId="1146998457" sldId="317"/>
        </pc:sldMkLst>
        <pc:spChg chg="mod">
          <ac:chgData name="Afra Kout" userId="8a33d4bb8755e3cd" providerId="LiveId" clId="{D21831C7-2891-40F8-A02D-973708F0309E}" dt="2024-06-26T11:04:58.158" v="602" actId="20577"/>
          <ac:spMkLst>
            <pc:docMk/>
            <pc:sldMk cId="1146998457" sldId="317"/>
            <ac:spMk id="3" creationId="{449FEAB4-78B4-7873-05F5-6073299EB0F1}"/>
          </ac:spMkLst>
        </pc:spChg>
        <pc:spChg chg="add mod">
          <ac:chgData name="Afra Kout" userId="8a33d4bb8755e3cd" providerId="LiveId" clId="{D21831C7-2891-40F8-A02D-973708F0309E}" dt="2024-06-26T11:23:04.951" v="660"/>
          <ac:spMkLst>
            <pc:docMk/>
            <pc:sldMk cId="1146998457" sldId="317"/>
            <ac:spMk id="4" creationId="{8C705918-0A64-F32F-2E88-CC810CD0C9B1}"/>
          </ac:spMkLst>
        </pc:spChg>
        <pc:spChg chg="add mod">
          <ac:chgData name="Afra Kout" userId="8a33d4bb8755e3cd" providerId="LiveId" clId="{D21831C7-2891-40F8-A02D-973708F0309E}" dt="2024-06-26T11:23:04.951" v="660"/>
          <ac:spMkLst>
            <pc:docMk/>
            <pc:sldMk cId="1146998457" sldId="317"/>
            <ac:spMk id="5" creationId="{771ECA01-826F-030B-555D-3A02DD5445EE}"/>
          </ac:spMkLst>
        </pc:spChg>
        <pc:spChg chg="add mod">
          <ac:chgData name="Afra Kout" userId="8a33d4bb8755e3cd" providerId="LiveId" clId="{D21831C7-2891-40F8-A02D-973708F0309E}" dt="2024-06-26T11:23:04.951" v="660"/>
          <ac:spMkLst>
            <pc:docMk/>
            <pc:sldMk cId="1146998457" sldId="317"/>
            <ac:spMk id="6" creationId="{D3FFA235-7BA4-1AFE-2D61-841F380742C6}"/>
          </ac:spMkLst>
        </pc:spChg>
        <pc:spChg chg="add mod">
          <ac:chgData name="Afra Kout" userId="8a33d4bb8755e3cd" providerId="LiveId" clId="{D21831C7-2891-40F8-A02D-973708F0309E}" dt="2024-06-26T11:23:04.951" v="660"/>
          <ac:spMkLst>
            <pc:docMk/>
            <pc:sldMk cId="1146998457" sldId="317"/>
            <ac:spMk id="7" creationId="{90BAC724-D231-B1E9-F0BF-D2E7016FF2AE}"/>
          </ac:spMkLst>
        </pc:spChg>
        <pc:spChg chg="mod">
          <ac:chgData name="Afra Kout" userId="8a33d4bb8755e3cd" providerId="LiveId" clId="{D21831C7-2891-40F8-A02D-973708F0309E}" dt="2024-06-26T11:25:13.937" v="677" actId="120"/>
          <ac:spMkLst>
            <pc:docMk/>
            <pc:sldMk cId="1146998457" sldId="317"/>
            <ac:spMk id="4549" creationId="{A648BFC1-F03B-5361-1099-12F9C2082F12}"/>
          </ac:spMkLst>
        </pc:spChg>
        <pc:spChg chg="del">
          <ac:chgData name="Afra Kout" userId="8a33d4bb8755e3cd" providerId="LiveId" clId="{D21831C7-2891-40F8-A02D-973708F0309E}" dt="2024-06-26T11:23:43.340" v="669" actId="478"/>
          <ac:spMkLst>
            <pc:docMk/>
            <pc:sldMk cId="1146998457" sldId="317"/>
            <ac:spMk id="4551" creationId="{00000000-0000-0000-0000-000000000000}"/>
          </ac:spMkLst>
        </pc:spChg>
        <pc:spChg chg="del">
          <ac:chgData name="Afra Kout" userId="8a33d4bb8755e3cd" providerId="LiveId" clId="{D21831C7-2891-40F8-A02D-973708F0309E}" dt="2024-06-26T11:23:43.340" v="669" actId="478"/>
          <ac:spMkLst>
            <pc:docMk/>
            <pc:sldMk cId="1146998457" sldId="317"/>
            <ac:spMk id="4554" creationId="{00000000-0000-0000-0000-000000000000}"/>
          </ac:spMkLst>
        </pc:spChg>
        <pc:grpChg chg="del">
          <ac:chgData name="Afra Kout" userId="8a33d4bb8755e3cd" providerId="LiveId" clId="{D21831C7-2891-40F8-A02D-973708F0309E}" dt="2024-06-26T11:23:43.340" v="669" actId="478"/>
          <ac:grpSpMkLst>
            <pc:docMk/>
            <pc:sldMk cId="1146998457" sldId="317"/>
            <ac:grpSpMk id="4498" creationId="{00000000-0000-0000-0000-000000000000}"/>
          </ac:grpSpMkLst>
        </pc:grpChg>
        <pc:grpChg chg="mod">
          <ac:chgData name="Afra Kout" userId="8a33d4bb8755e3cd" providerId="LiveId" clId="{D21831C7-2891-40F8-A02D-973708F0309E}" dt="2024-06-26T11:25:35.087" v="680" actId="1076"/>
          <ac:grpSpMkLst>
            <pc:docMk/>
            <pc:sldMk cId="1146998457" sldId="317"/>
            <ac:grpSpMk id="4540" creationId="{F2BB8D0F-B07E-8E4F-4C56-5A7D380A07EE}"/>
          </ac:grpSpMkLst>
        </pc:grpChg>
        <pc:grpChg chg="del">
          <ac:chgData name="Afra Kout" userId="8a33d4bb8755e3cd" providerId="LiveId" clId="{D21831C7-2891-40F8-A02D-973708F0309E}" dt="2024-06-26T11:25:22.497" v="678" actId="478"/>
          <ac:grpSpMkLst>
            <pc:docMk/>
            <pc:sldMk cId="1146998457" sldId="317"/>
            <ac:grpSpMk id="4548" creationId="{8C24CC57-951B-0323-493D-D2B5DBE495A7}"/>
          </ac:grpSpMkLst>
        </pc:grpChg>
        <pc:picChg chg="mod">
          <ac:chgData name="Afra Kout" userId="8a33d4bb8755e3cd" providerId="LiveId" clId="{D21831C7-2891-40F8-A02D-973708F0309E}" dt="2024-06-26T11:25:35.087" v="680" actId="1076"/>
          <ac:picMkLst>
            <pc:docMk/>
            <pc:sldMk cId="1146998457" sldId="317"/>
            <ac:picMk id="4564" creationId="{326FA951-3014-1694-A7A4-E62B025C12FF}"/>
          </ac:picMkLst>
        </pc:picChg>
        <pc:picChg chg="del">
          <ac:chgData name="Afra Kout" userId="8a33d4bb8755e3cd" providerId="LiveId" clId="{D21831C7-2891-40F8-A02D-973708F0309E}" dt="2024-06-26T11:25:23.929" v="679" actId="478"/>
          <ac:picMkLst>
            <pc:docMk/>
            <pc:sldMk cId="1146998457" sldId="317"/>
            <ac:picMk id="4566" creationId="{1BCDC0B8-8EF6-9A7B-8C82-2CD57D8FF48B}"/>
          </ac:picMkLst>
        </pc:picChg>
      </pc:sldChg>
      <pc:sldChg chg="modSp mod ord">
        <pc:chgData name="Afra Kout" userId="8a33d4bb8755e3cd" providerId="LiveId" clId="{D21831C7-2891-40F8-A02D-973708F0309E}" dt="2024-06-26T11:03:54.037" v="593"/>
        <pc:sldMkLst>
          <pc:docMk/>
          <pc:sldMk cId="3534283490" sldId="318"/>
        </pc:sldMkLst>
        <pc:spChg chg="mod">
          <ac:chgData name="Afra Kout" userId="8a33d4bb8755e3cd" providerId="LiveId" clId="{D21831C7-2891-40F8-A02D-973708F0309E}" dt="2024-06-26T10:42:03.324" v="231" actId="20577"/>
          <ac:spMkLst>
            <pc:docMk/>
            <pc:sldMk cId="3534283490" sldId="318"/>
            <ac:spMk id="4534" creationId="{00000000-0000-0000-0000-000000000000}"/>
          </ac:spMkLst>
        </pc:spChg>
        <pc:spChg chg="mod">
          <ac:chgData name="Afra Kout" userId="8a33d4bb8755e3cd" providerId="LiveId" clId="{D21831C7-2891-40F8-A02D-973708F0309E}" dt="2024-06-26T10:33:33.021" v="35" actId="255"/>
          <ac:spMkLst>
            <pc:docMk/>
            <pc:sldMk cId="3534283490" sldId="318"/>
            <ac:spMk id="4538" creationId="{00000000-0000-0000-0000-000000000000}"/>
          </ac:spMkLst>
        </pc:spChg>
        <pc:spChg chg="mod">
          <ac:chgData name="Afra Kout" userId="8a33d4bb8755e3cd" providerId="LiveId" clId="{D21831C7-2891-40F8-A02D-973708F0309E}" dt="2024-06-26T10:33:45.430" v="54" actId="20577"/>
          <ac:spMkLst>
            <pc:docMk/>
            <pc:sldMk cId="3534283490" sldId="318"/>
            <ac:spMk id="4554" creationId="{00000000-0000-0000-0000-000000000000}"/>
          </ac:spMkLst>
        </pc:spChg>
      </pc:sldChg>
      <pc:sldChg chg="modSp mod">
        <pc:chgData name="Afra Kout" userId="8a33d4bb8755e3cd" providerId="LiveId" clId="{D21831C7-2891-40F8-A02D-973708F0309E}" dt="2024-06-26T10:41:22.953" v="227" actId="20577"/>
        <pc:sldMkLst>
          <pc:docMk/>
          <pc:sldMk cId="3956742029" sldId="319"/>
        </pc:sldMkLst>
        <pc:spChg chg="mod">
          <ac:chgData name="Afra Kout" userId="8a33d4bb8755e3cd" providerId="LiveId" clId="{D21831C7-2891-40F8-A02D-973708F0309E}" dt="2024-06-26T10:41:22.953" v="227" actId="20577"/>
          <ac:spMkLst>
            <pc:docMk/>
            <pc:sldMk cId="3956742029" sldId="319"/>
            <ac:spMk id="4534" creationId="{00000000-0000-0000-0000-000000000000}"/>
          </ac:spMkLst>
        </pc:spChg>
        <pc:spChg chg="mod">
          <ac:chgData name="Afra Kout" userId="8a33d4bb8755e3cd" providerId="LiveId" clId="{D21831C7-2891-40F8-A02D-973708F0309E}" dt="2024-06-26T10:34:36.591" v="96" actId="255"/>
          <ac:spMkLst>
            <pc:docMk/>
            <pc:sldMk cId="3956742029" sldId="319"/>
            <ac:spMk id="4538" creationId="{00000000-0000-0000-0000-000000000000}"/>
          </ac:spMkLst>
        </pc:spChg>
        <pc:spChg chg="mod">
          <ac:chgData name="Afra Kout" userId="8a33d4bb8755e3cd" providerId="LiveId" clId="{D21831C7-2891-40F8-A02D-973708F0309E}" dt="2024-06-26T10:34:47.361" v="115" actId="20577"/>
          <ac:spMkLst>
            <pc:docMk/>
            <pc:sldMk cId="3956742029" sldId="319"/>
            <ac:spMk id="4554" creationId="{00000000-0000-0000-0000-000000000000}"/>
          </ac:spMkLst>
        </pc:spChg>
      </pc:sldChg>
      <pc:sldChg chg="addSp delSp modSp mod">
        <pc:chgData name="Afra Kout" userId="8a33d4bb8755e3cd" providerId="LiveId" clId="{D21831C7-2891-40F8-A02D-973708F0309E}" dt="2024-06-26T11:23:02.463" v="659"/>
        <pc:sldMkLst>
          <pc:docMk/>
          <pc:sldMk cId="725395531" sldId="320"/>
        </pc:sldMkLst>
        <pc:spChg chg="add mod">
          <ac:chgData name="Afra Kout" userId="8a33d4bb8755e3cd" providerId="LiveId" clId="{D21831C7-2891-40F8-A02D-973708F0309E}" dt="2024-06-26T11:23:02.463" v="659"/>
          <ac:spMkLst>
            <pc:docMk/>
            <pc:sldMk cId="725395531" sldId="320"/>
            <ac:spMk id="2" creationId="{FC07FBA6-E07B-44E2-996B-3146F796C6DE}"/>
          </ac:spMkLst>
        </pc:spChg>
        <pc:spChg chg="add del mod">
          <ac:chgData name="Afra Kout" userId="8a33d4bb8755e3cd" providerId="LiveId" clId="{D21831C7-2891-40F8-A02D-973708F0309E}" dt="2024-06-26T11:23:01.539" v="658" actId="21"/>
          <ac:spMkLst>
            <pc:docMk/>
            <pc:sldMk cId="725395531" sldId="320"/>
            <ac:spMk id="3" creationId="{E6EA2DEA-A29F-98EC-21EB-43DBDE87B222}"/>
          </ac:spMkLst>
        </pc:spChg>
        <pc:spChg chg="add del mod">
          <ac:chgData name="Afra Kout" userId="8a33d4bb8755e3cd" providerId="LiveId" clId="{D21831C7-2891-40F8-A02D-973708F0309E}" dt="2024-06-26T11:23:01.539" v="658" actId="21"/>
          <ac:spMkLst>
            <pc:docMk/>
            <pc:sldMk cId="725395531" sldId="320"/>
            <ac:spMk id="4" creationId="{68A1FC48-E00F-FEB1-30AF-D94D05677378}"/>
          </ac:spMkLst>
        </pc:spChg>
        <pc:spChg chg="del mod">
          <ac:chgData name="Afra Kout" userId="8a33d4bb8755e3cd" providerId="LiveId" clId="{D21831C7-2891-40F8-A02D-973708F0309E}" dt="2024-06-26T11:23:01.539" v="658" actId="21"/>
          <ac:spMkLst>
            <pc:docMk/>
            <pc:sldMk cId="725395531" sldId="320"/>
            <ac:spMk id="5" creationId="{FC07FBA6-E07B-44E2-996B-3146F796C6DE}"/>
          </ac:spMkLst>
        </pc:spChg>
        <pc:spChg chg="add del mod">
          <ac:chgData name="Afra Kout" userId="8a33d4bb8755e3cd" providerId="LiveId" clId="{D21831C7-2891-40F8-A02D-973708F0309E}" dt="2024-06-26T11:23:01.539" v="658" actId="21"/>
          <ac:spMkLst>
            <pc:docMk/>
            <pc:sldMk cId="725395531" sldId="320"/>
            <ac:spMk id="6" creationId="{58A84A71-032F-7301-841D-B62A12245E82}"/>
          </ac:spMkLst>
        </pc:spChg>
        <pc:spChg chg="del">
          <ac:chgData name="Afra Kout" userId="8a33d4bb8755e3cd" providerId="LiveId" clId="{D21831C7-2891-40F8-A02D-973708F0309E}" dt="2024-06-26T10:37:09.645" v="206" actId="478"/>
          <ac:spMkLst>
            <pc:docMk/>
            <pc:sldMk cId="725395531" sldId="320"/>
            <ac:spMk id="7" creationId="{0893CBB5-FFEC-3B62-A91D-096D91B7D2EE}"/>
          </ac:spMkLst>
        </pc:spChg>
        <pc:spChg chg="del">
          <ac:chgData name="Afra Kout" userId="8a33d4bb8755e3cd" providerId="LiveId" clId="{D21831C7-2891-40F8-A02D-973708F0309E}" dt="2024-06-26T10:37:12.164" v="207" actId="478"/>
          <ac:spMkLst>
            <pc:docMk/>
            <pc:sldMk cId="725395531" sldId="320"/>
            <ac:spMk id="8" creationId="{4DD6132B-CA1D-5DCC-285C-39B0792EDE41}"/>
          </ac:spMkLst>
        </pc:spChg>
        <pc:spChg chg="del">
          <ac:chgData name="Afra Kout" userId="8a33d4bb8755e3cd" providerId="LiveId" clId="{D21831C7-2891-40F8-A02D-973708F0309E}" dt="2024-06-26T10:37:08.663" v="205" actId="478"/>
          <ac:spMkLst>
            <pc:docMk/>
            <pc:sldMk cId="725395531" sldId="320"/>
            <ac:spMk id="9" creationId="{54564338-85BF-3059-08C6-EF3817E0FB1A}"/>
          </ac:spMkLst>
        </pc:spChg>
        <pc:spChg chg="mod">
          <ac:chgData name="Afra Kout" userId="8a33d4bb8755e3cd" providerId="LiveId" clId="{D21831C7-2891-40F8-A02D-973708F0309E}" dt="2024-06-26T11:04:51.301" v="600" actId="20577"/>
          <ac:spMkLst>
            <pc:docMk/>
            <pc:sldMk cId="725395531" sldId="320"/>
            <ac:spMk id="10" creationId="{6FD63A7E-8F92-F407-C10B-0905B9D4689A}"/>
          </ac:spMkLst>
        </pc:spChg>
        <pc:spChg chg="add mod">
          <ac:chgData name="Afra Kout" userId="8a33d4bb8755e3cd" providerId="LiveId" clId="{D21831C7-2891-40F8-A02D-973708F0309E}" dt="2024-06-26T11:23:02.463" v="659"/>
          <ac:spMkLst>
            <pc:docMk/>
            <pc:sldMk cId="725395531" sldId="320"/>
            <ac:spMk id="11" creationId="{E6EA2DEA-A29F-98EC-21EB-43DBDE87B222}"/>
          </ac:spMkLst>
        </pc:spChg>
        <pc:spChg chg="add mod">
          <ac:chgData name="Afra Kout" userId="8a33d4bb8755e3cd" providerId="LiveId" clId="{D21831C7-2891-40F8-A02D-973708F0309E}" dt="2024-06-26T11:23:02.463" v="659"/>
          <ac:spMkLst>
            <pc:docMk/>
            <pc:sldMk cId="725395531" sldId="320"/>
            <ac:spMk id="12" creationId="{68A1FC48-E00F-FEB1-30AF-D94D05677378}"/>
          </ac:spMkLst>
        </pc:spChg>
        <pc:spChg chg="add mod">
          <ac:chgData name="Afra Kout" userId="8a33d4bb8755e3cd" providerId="LiveId" clId="{D21831C7-2891-40F8-A02D-973708F0309E}" dt="2024-06-26T11:23:02.463" v="659"/>
          <ac:spMkLst>
            <pc:docMk/>
            <pc:sldMk cId="725395531" sldId="320"/>
            <ac:spMk id="13" creationId="{58A84A71-032F-7301-841D-B62A12245E82}"/>
          </ac:spMkLst>
        </pc:spChg>
      </pc:sldChg>
      <pc:sldChg chg="addSp delSp modSp mod">
        <pc:chgData name="Afra Kout" userId="8a33d4bb8755e3cd" providerId="LiveId" clId="{D21831C7-2891-40F8-A02D-973708F0309E}" dt="2024-06-26T11:23:38.249" v="668" actId="478"/>
        <pc:sldMkLst>
          <pc:docMk/>
          <pc:sldMk cId="3872735622" sldId="321"/>
        </pc:sldMkLst>
        <pc:spChg chg="mod">
          <ac:chgData name="Afra Kout" userId="8a33d4bb8755e3cd" providerId="LiveId" clId="{D21831C7-2891-40F8-A02D-973708F0309E}" dt="2024-06-26T11:05:03.052" v="605" actId="20577"/>
          <ac:spMkLst>
            <pc:docMk/>
            <pc:sldMk cId="3872735622" sldId="321"/>
            <ac:spMk id="4" creationId="{F65DACB5-FADB-C2F2-3FE0-D7D5A6714BF5}"/>
          </ac:spMkLst>
        </pc:spChg>
        <pc:spChg chg="add mod">
          <ac:chgData name="Afra Kout" userId="8a33d4bb8755e3cd" providerId="LiveId" clId="{D21831C7-2891-40F8-A02D-973708F0309E}" dt="2024-06-26T11:23:07.514" v="661"/>
          <ac:spMkLst>
            <pc:docMk/>
            <pc:sldMk cId="3872735622" sldId="321"/>
            <ac:spMk id="6" creationId="{37A806D8-8286-B619-B9B4-4FC0D77BEA63}"/>
          </ac:spMkLst>
        </pc:spChg>
        <pc:spChg chg="add mod">
          <ac:chgData name="Afra Kout" userId="8a33d4bb8755e3cd" providerId="LiveId" clId="{D21831C7-2891-40F8-A02D-973708F0309E}" dt="2024-06-26T11:23:07.514" v="661"/>
          <ac:spMkLst>
            <pc:docMk/>
            <pc:sldMk cId="3872735622" sldId="321"/>
            <ac:spMk id="8" creationId="{DF9FEFAB-E25E-00AB-474F-50CACFE5E350}"/>
          </ac:spMkLst>
        </pc:spChg>
        <pc:spChg chg="add mod">
          <ac:chgData name="Afra Kout" userId="8a33d4bb8755e3cd" providerId="LiveId" clId="{D21831C7-2891-40F8-A02D-973708F0309E}" dt="2024-06-26T11:23:07.514" v="661"/>
          <ac:spMkLst>
            <pc:docMk/>
            <pc:sldMk cId="3872735622" sldId="321"/>
            <ac:spMk id="10" creationId="{3CC24D7A-6ADC-C8DB-A08B-AC928D4E4713}"/>
          </ac:spMkLst>
        </pc:spChg>
        <pc:spChg chg="add mod">
          <ac:chgData name="Afra Kout" userId="8a33d4bb8755e3cd" providerId="LiveId" clId="{D21831C7-2891-40F8-A02D-973708F0309E}" dt="2024-06-26T11:23:07.514" v="661"/>
          <ac:spMkLst>
            <pc:docMk/>
            <pc:sldMk cId="3872735622" sldId="321"/>
            <ac:spMk id="12" creationId="{A36D8277-7A32-D163-38E2-E96113E8996B}"/>
          </ac:spMkLst>
        </pc:spChg>
        <pc:spChg chg="del">
          <ac:chgData name="Afra Kout" userId="8a33d4bb8755e3cd" providerId="LiveId" clId="{D21831C7-2891-40F8-A02D-973708F0309E}" dt="2024-06-26T11:23:38.249" v="668" actId="478"/>
          <ac:spMkLst>
            <pc:docMk/>
            <pc:sldMk cId="3872735622" sldId="321"/>
            <ac:spMk id="4659" creationId="{00000000-0000-0000-0000-000000000000}"/>
          </ac:spMkLst>
        </pc:spChg>
        <pc:spChg chg="del">
          <ac:chgData name="Afra Kout" userId="8a33d4bb8755e3cd" providerId="LiveId" clId="{D21831C7-2891-40F8-A02D-973708F0309E}" dt="2024-06-26T11:23:38.249" v="668" actId="478"/>
          <ac:spMkLst>
            <pc:docMk/>
            <pc:sldMk cId="3872735622" sldId="321"/>
            <ac:spMk id="4660" creationId="{00000000-0000-0000-0000-000000000000}"/>
          </ac:spMkLst>
        </pc:spChg>
        <pc:grpChg chg="del">
          <ac:chgData name="Afra Kout" userId="8a33d4bb8755e3cd" providerId="LiveId" clId="{D21831C7-2891-40F8-A02D-973708F0309E}" dt="2024-06-26T11:23:38.249" v="668" actId="478"/>
          <ac:grpSpMkLst>
            <pc:docMk/>
            <pc:sldMk cId="3872735622" sldId="321"/>
            <ac:grpSpMk id="4656" creationId="{00000000-0000-0000-0000-000000000000}"/>
          </ac:grpSpMkLst>
        </pc:grpChg>
      </pc:sldChg>
      <pc:sldChg chg="addSp delSp modSp mod">
        <pc:chgData name="Afra Kout" userId="8a33d4bb8755e3cd" providerId="LiveId" clId="{D21831C7-2891-40F8-A02D-973708F0309E}" dt="2024-06-26T11:05:29.821" v="614" actId="20577"/>
        <pc:sldMkLst>
          <pc:docMk/>
          <pc:sldMk cId="2180233400" sldId="322"/>
        </pc:sldMkLst>
        <pc:spChg chg="del">
          <ac:chgData name="Afra Kout" userId="8a33d4bb8755e3cd" providerId="LiveId" clId="{D21831C7-2891-40F8-A02D-973708F0309E}" dt="2024-06-26T10:56:20.856" v="518" actId="478"/>
          <ac:spMkLst>
            <pc:docMk/>
            <pc:sldMk cId="2180233400" sldId="322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6:20.856" v="518" actId="478"/>
          <ac:spMkLst>
            <pc:docMk/>
            <pc:sldMk cId="2180233400" sldId="322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29.821" v="614" actId="20577"/>
          <ac:spMkLst>
            <pc:docMk/>
            <pc:sldMk cId="2180233400" sldId="322"/>
            <ac:spMk id="9" creationId="{ECD16DB2-5EA4-7CED-D8EA-0B46F164758B}"/>
          </ac:spMkLst>
        </pc:spChg>
        <pc:spChg chg="mod">
          <ac:chgData name="Afra Kout" userId="8a33d4bb8755e3cd" providerId="LiveId" clId="{D21831C7-2891-40F8-A02D-973708F0309E}" dt="2024-06-26T10:56:21.660" v="519"/>
          <ac:spMkLst>
            <pc:docMk/>
            <pc:sldMk cId="2180233400" sldId="322"/>
            <ac:spMk id="11" creationId="{785E9D0F-B6E5-DDC4-389A-CF5318113054}"/>
          </ac:spMkLst>
        </pc:spChg>
        <pc:spChg chg="mod">
          <ac:chgData name="Afra Kout" userId="8a33d4bb8755e3cd" providerId="LiveId" clId="{D21831C7-2891-40F8-A02D-973708F0309E}" dt="2024-06-26T10:56:21.660" v="519"/>
          <ac:spMkLst>
            <pc:docMk/>
            <pc:sldMk cId="2180233400" sldId="322"/>
            <ac:spMk id="12" creationId="{419D4D50-DC33-BD0F-7E9B-250FB99B8930}"/>
          </ac:spMkLst>
        </pc:spChg>
        <pc:spChg chg="add mod">
          <ac:chgData name="Afra Kout" userId="8a33d4bb8755e3cd" providerId="LiveId" clId="{D21831C7-2891-40F8-A02D-973708F0309E}" dt="2024-06-26T10:56:21.660" v="519"/>
          <ac:spMkLst>
            <pc:docMk/>
            <pc:sldMk cId="2180233400" sldId="322"/>
            <ac:spMk id="13" creationId="{DE072C93-461B-C1B9-99CC-2F69096955DC}"/>
          </ac:spMkLst>
        </pc:spChg>
        <pc:spChg chg="add mod">
          <ac:chgData name="Afra Kout" userId="8a33d4bb8755e3cd" providerId="LiveId" clId="{D21831C7-2891-40F8-A02D-973708F0309E}" dt="2024-06-26T10:56:21.660" v="519"/>
          <ac:spMkLst>
            <pc:docMk/>
            <pc:sldMk cId="2180233400" sldId="322"/>
            <ac:spMk id="14" creationId="{31A8112C-17E3-92D4-587A-EF33B0E2E435}"/>
          </ac:spMkLst>
        </pc:spChg>
        <pc:grpChg chg="del">
          <ac:chgData name="Afra Kout" userId="8a33d4bb8755e3cd" providerId="LiveId" clId="{D21831C7-2891-40F8-A02D-973708F0309E}" dt="2024-06-26T10:56:20.856" v="518" actId="478"/>
          <ac:grpSpMkLst>
            <pc:docMk/>
            <pc:sldMk cId="2180233400" sldId="322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6:21.660" v="519"/>
          <ac:grpSpMkLst>
            <pc:docMk/>
            <pc:sldMk cId="2180233400" sldId="322"/>
            <ac:grpSpMk id="8" creationId="{A257CBB6-CC63-C829-6C57-E034F1B9808B}"/>
          </ac:grpSpMkLst>
        </pc:grpChg>
        <pc:picChg chg="del">
          <ac:chgData name="Afra Kout" userId="8a33d4bb8755e3cd" providerId="LiveId" clId="{D21831C7-2891-40F8-A02D-973708F0309E}" dt="2024-06-25T15:03:39.633" v="5" actId="478"/>
          <ac:picMkLst>
            <pc:docMk/>
            <pc:sldMk cId="2180233400" sldId="322"/>
            <ac:picMk id="8" creationId="{A55E6082-957F-C1D8-371B-2EBB71BAFB41}"/>
          </ac:picMkLst>
        </pc:picChg>
        <pc:picChg chg="add mod">
          <ac:chgData name="Afra Kout" userId="8a33d4bb8755e3cd" providerId="LiveId" clId="{D21831C7-2891-40F8-A02D-973708F0309E}" dt="2024-06-25T15:04:42.731" v="10" actId="1076"/>
          <ac:picMkLst>
            <pc:docMk/>
            <pc:sldMk cId="2180233400" sldId="322"/>
            <ac:picMk id="10" creationId="{58FF67BF-661E-767E-180D-CAC7B47F75BA}"/>
          </ac:picMkLst>
        </pc:picChg>
      </pc:sldChg>
      <pc:sldChg chg="addSp delSp modSp mod">
        <pc:chgData name="Afra Kout" userId="8a33d4bb8755e3cd" providerId="LiveId" clId="{D21831C7-2891-40F8-A02D-973708F0309E}" dt="2024-06-26T11:05:47.317" v="618" actId="20577"/>
        <pc:sldMkLst>
          <pc:docMk/>
          <pc:sldMk cId="3554644492" sldId="323"/>
        </pc:sldMkLst>
        <pc:spChg chg="del">
          <ac:chgData name="Afra Kout" userId="8a33d4bb8755e3cd" providerId="LiveId" clId="{D21831C7-2891-40F8-A02D-973708F0309E}" dt="2024-06-26T10:56:46.150" v="523" actId="478"/>
          <ac:spMkLst>
            <pc:docMk/>
            <pc:sldMk cId="3554644492" sldId="323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6:46.150" v="523" actId="478"/>
          <ac:spMkLst>
            <pc:docMk/>
            <pc:sldMk cId="3554644492" sldId="323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47.317" v="618" actId="20577"/>
          <ac:spMkLst>
            <pc:docMk/>
            <pc:sldMk cId="3554644492" sldId="323"/>
            <ac:spMk id="9" creationId="{7681A233-A66A-0A2F-61CD-9D7299AC810E}"/>
          </ac:spMkLst>
        </pc:spChg>
        <pc:spChg chg="mod">
          <ac:chgData name="Afra Kout" userId="8a33d4bb8755e3cd" providerId="LiveId" clId="{D21831C7-2891-40F8-A02D-973708F0309E}" dt="2024-06-26T10:56:49.218" v="525"/>
          <ac:spMkLst>
            <pc:docMk/>
            <pc:sldMk cId="3554644492" sldId="323"/>
            <ac:spMk id="11" creationId="{4F0D8DEF-6422-6CED-A2D3-590FADBC26BD}"/>
          </ac:spMkLst>
        </pc:spChg>
        <pc:spChg chg="mod">
          <ac:chgData name="Afra Kout" userId="8a33d4bb8755e3cd" providerId="LiveId" clId="{D21831C7-2891-40F8-A02D-973708F0309E}" dt="2024-06-26T10:56:49.218" v="525"/>
          <ac:spMkLst>
            <pc:docMk/>
            <pc:sldMk cId="3554644492" sldId="323"/>
            <ac:spMk id="12" creationId="{5B48421D-B16C-F7FB-935C-2B44B55F51B2}"/>
          </ac:spMkLst>
        </pc:spChg>
        <pc:spChg chg="add mod">
          <ac:chgData name="Afra Kout" userId="8a33d4bb8755e3cd" providerId="LiveId" clId="{D21831C7-2891-40F8-A02D-973708F0309E}" dt="2024-06-26T10:56:49.218" v="525"/>
          <ac:spMkLst>
            <pc:docMk/>
            <pc:sldMk cId="3554644492" sldId="323"/>
            <ac:spMk id="13" creationId="{ECE7D579-C78E-6C6B-0BA6-DAF07A50E4C1}"/>
          </ac:spMkLst>
        </pc:spChg>
        <pc:spChg chg="add mod">
          <ac:chgData name="Afra Kout" userId="8a33d4bb8755e3cd" providerId="LiveId" clId="{D21831C7-2891-40F8-A02D-973708F0309E}" dt="2024-06-26T10:56:49.218" v="525"/>
          <ac:spMkLst>
            <pc:docMk/>
            <pc:sldMk cId="3554644492" sldId="323"/>
            <ac:spMk id="14" creationId="{31C6F395-17F0-BA27-6C99-2F685BA35C7B}"/>
          </ac:spMkLst>
        </pc:spChg>
        <pc:grpChg chg="del">
          <ac:chgData name="Afra Kout" userId="8a33d4bb8755e3cd" providerId="LiveId" clId="{D21831C7-2891-40F8-A02D-973708F0309E}" dt="2024-06-26T10:56:48.332" v="524" actId="478"/>
          <ac:grpSpMkLst>
            <pc:docMk/>
            <pc:sldMk cId="3554644492" sldId="323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6:49.218" v="525"/>
          <ac:grpSpMkLst>
            <pc:docMk/>
            <pc:sldMk cId="3554644492" sldId="323"/>
            <ac:grpSpMk id="10" creationId="{76D3A77E-8E32-3481-1D5E-7903B102B087}"/>
          </ac:grpSpMkLst>
        </pc:grpChg>
      </pc:sldChg>
      <pc:sldChg chg="addSp delSp modSp mod">
        <pc:chgData name="Afra Kout" userId="8a33d4bb8755e3cd" providerId="LiveId" clId="{D21831C7-2891-40F8-A02D-973708F0309E}" dt="2024-06-26T11:06:58.110" v="648" actId="20577"/>
        <pc:sldMkLst>
          <pc:docMk/>
          <pc:sldMk cId="2827755877" sldId="324"/>
        </pc:sldMkLst>
        <pc:spChg chg="add mod">
          <ac:chgData name="Afra Kout" userId="8a33d4bb8755e3cd" providerId="LiveId" clId="{D21831C7-2891-40F8-A02D-973708F0309E}" dt="2024-06-26T11:03:30.274" v="588"/>
          <ac:spMkLst>
            <pc:docMk/>
            <pc:sldMk cId="2827755877" sldId="324"/>
            <ac:spMk id="5" creationId="{1ECCB5A4-1221-CC3C-4D60-6F561703D0D1}"/>
          </ac:spMkLst>
        </pc:spChg>
        <pc:spChg chg="add mod">
          <ac:chgData name="Afra Kout" userId="8a33d4bb8755e3cd" providerId="LiveId" clId="{D21831C7-2891-40F8-A02D-973708F0309E}" dt="2024-06-26T11:03:30.274" v="588"/>
          <ac:spMkLst>
            <pc:docMk/>
            <pc:sldMk cId="2827755877" sldId="324"/>
            <ac:spMk id="6" creationId="{1C49E5F8-2190-393B-FE96-7CABCC9A5A5E}"/>
          </ac:spMkLst>
        </pc:spChg>
        <pc:spChg chg="add mod">
          <ac:chgData name="Afra Kout" userId="8a33d4bb8755e3cd" providerId="LiveId" clId="{D21831C7-2891-40F8-A02D-973708F0309E}" dt="2024-06-26T11:03:30.274" v="588"/>
          <ac:spMkLst>
            <pc:docMk/>
            <pc:sldMk cId="2827755877" sldId="324"/>
            <ac:spMk id="7" creationId="{479C0FBB-A0C4-E116-702B-EA8E76AC07A8}"/>
          </ac:spMkLst>
        </pc:spChg>
        <pc:spChg chg="del">
          <ac:chgData name="Afra Kout" userId="8a33d4bb8755e3cd" providerId="LiveId" clId="{D21831C7-2891-40F8-A02D-973708F0309E}" dt="2024-06-26T11:03:29.273" v="587" actId="21"/>
          <ac:spMkLst>
            <pc:docMk/>
            <pc:sldMk cId="2827755877" sldId="324"/>
            <ac:spMk id="8" creationId="{1ECCB5A4-1221-CC3C-4D60-6F561703D0D1}"/>
          </ac:spMkLst>
        </pc:spChg>
        <pc:spChg chg="del">
          <ac:chgData name="Afra Kout" userId="8a33d4bb8755e3cd" providerId="LiveId" clId="{D21831C7-2891-40F8-A02D-973708F0309E}" dt="2024-06-26T11:03:29.273" v="587" actId="21"/>
          <ac:spMkLst>
            <pc:docMk/>
            <pc:sldMk cId="2827755877" sldId="324"/>
            <ac:spMk id="9" creationId="{1C49E5F8-2190-393B-FE96-7CABCC9A5A5E}"/>
          </ac:spMkLst>
        </pc:spChg>
        <pc:spChg chg="del">
          <ac:chgData name="Afra Kout" userId="8a33d4bb8755e3cd" providerId="LiveId" clId="{D21831C7-2891-40F8-A02D-973708F0309E}" dt="2024-06-26T11:03:29.273" v="587" actId="21"/>
          <ac:spMkLst>
            <pc:docMk/>
            <pc:sldMk cId="2827755877" sldId="324"/>
            <ac:spMk id="12" creationId="{479C0FBB-A0C4-E116-702B-EA8E76AC07A8}"/>
          </ac:spMkLst>
        </pc:spChg>
        <pc:spChg chg="del mod">
          <ac:chgData name="Afra Kout" userId="8a33d4bb8755e3cd" providerId="LiveId" clId="{D21831C7-2891-40F8-A02D-973708F0309E}" dt="2024-06-26T11:03:29.273" v="587" actId="21"/>
          <ac:spMkLst>
            <pc:docMk/>
            <pc:sldMk cId="2827755877" sldId="324"/>
            <ac:spMk id="13" creationId="{FBA4470E-6335-47A2-0E1F-3EC4C701DC4A}"/>
          </ac:spMkLst>
        </pc:spChg>
        <pc:spChg chg="mod">
          <ac:chgData name="Afra Kout" userId="8a33d4bb8755e3cd" providerId="LiveId" clId="{D21831C7-2891-40F8-A02D-973708F0309E}" dt="2024-06-26T11:06:58.110" v="648" actId="20577"/>
          <ac:spMkLst>
            <pc:docMk/>
            <pc:sldMk cId="2827755877" sldId="324"/>
            <ac:spMk id="14" creationId="{06A9C333-514A-4289-FBFA-B73A88BC18FD}"/>
          </ac:spMkLst>
        </pc:spChg>
        <pc:spChg chg="add mod">
          <ac:chgData name="Afra Kout" userId="8a33d4bb8755e3cd" providerId="LiveId" clId="{D21831C7-2891-40F8-A02D-973708F0309E}" dt="2024-06-26T11:03:30.274" v="588"/>
          <ac:spMkLst>
            <pc:docMk/>
            <pc:sldMk cId="2827755877" sldId="324"/>
            <ac:spMk id="25" creationId="{FBA4470E-6335-47A2-0E1F-3EC4C701DC4A}"/>
          </ac:spMkLst>
        </pc:spChg>
        <pc:picChg chg="add del mod">
          <ac:chgData name="Afra Kout" userId="8a33d4bb8755e3cd" providerId="LiveId" clId="{D21831C7-2891-40F8-A02D-973708F0309E}" dt="2024-06-26T10:46:31.618" v="274" actId="478"/>
          <ac:picMkLst>
            <pc:docMk/>
            <pc:sldMk cId="2827755877" sldId="324"/>
            <ac:picMk id="3" creationId="{67BE7877-5830-F16B-CCAE-E19D80A5EE13}"/>
          </ac:picMkLst>
        </pc:picChg>
        <pc:picChg chg="add del mod">
          <ac:chgData name="Afra Kout" userId="8a33d4bb8755e3cd" providerId="LiveId" clId="{D21831C7-2891-40F8-A02D-973708F0309E}" dt="2024-06-26T10:46:30.067" v="273" actId="478"/>
          <ac:picMkLst>
            <pc:docMk/>
            <pc:sldMk cId="2827755877" sldId="324"/>
            <ac:picMk id="4" creationId="{B325FF5E-10EF-9506-54BF-6F8F4DDCF544}"/>
          </ac:picMkLst>
        </pc:picChg>
      </pc:sldChg>
      <pc:sldChg chg="modSp del mod">
        <pc:chgData name="Afra Kout" userId="8a33d4bb8755e3cd" providerId="LiveId" clId="{D21831C7-2891-40F8-A02D-973708F0309E}" dt="2024-06-26T10:40:14.330" v="216" actId="2696"/>
        <pc:sldMkLst>
          <pc:docMk/>
          <pc:sldMk cId="2805057206" sldId="325"/>
        </pc:sldMkLst>
        <pc:spChg chg="mod">
          <ac:chgData name="Afra Kout" userId="8a33d4bb8755e3cd" providerId="LiveId" clId="{D21831C7-2891-40F8-A02D-973708F0309E}" dt="2024-06-25T14:30:14.743" v="2" actId="1076"/>
          <ac:spMkLst>
            <pc:docMk/>
            <pc:sldMk cId="2805057206" sldId="325"/>
            <ac:spMk id="46" creationId="{00000000-0000-0000-0000-000000000000}"/>
          </ac:spMkLst>
        </pc:spChg>
      </pc:sldChg>
      <pc:sldChg chg="del">
        <pc:chgData name="Afra Kout" userId="8a33d4bb8755e3cd" providerId="LiveId" clId="{D21831C7-2891-40F8-A02D-973708F0309E}" dt="2024-06-26T10:42:52.618" v="237" actId="2696"/>
        <pc:sldMkLst>
          <pc:docMk/>
          <pc:sldMk cId="1772377389" sldId="326"/>
        </pc:sldMkLst>
      </pc:sldChg>
      <pc:sldChg chg="del">
        <pc:chgData name="Afra Kout" userId="8a33d4bb8755e3cd" providerId="LiveId" clId="{D21831C7-2891-40F8-A02D-973708F0309E}" dt="2024-06-26T10:42:57.385" v="238" actId="2696"/>
        <pc:sldMkLst>
          <pc:docMk/>
          <pc:sldMk cId="210763790" sldId="327"/>
        </pc:sldMkLst>
      </pc:sldChg>
      <pc:sldChg chg="del">
        <pc:chgData name="Afra Kout" userId="8a33d4bb8755e3cd" providerId="LiveId" clId="{D21831C7-2891-40F8-A02D-973708F0309E}" dt="2024-06-26T10:44:55.450" v="253" actId="2696"/>
        <pc:sldMkLst>
          <pc:docMk/>
          <pc:sldMk cId="3753286377" sldId="328"/>
        </pc:sldMkLst>
      </pc:sldChg>
      <pc:sldChg chg="del">
        <pc:chgData name="Afra Kout" userId="8a33d4bb8755e3cd" providerId="LiveId" clId="{D21831C7-2891-40F8-A02D-973708F0309E}" dt="2024-06-26T10:44:36.505" v="251" actId="2696"/>
        <pc:sldMkLst>
          <pc:docMk/>
          <pc:sldMk cId="2423896596" sldId="329"/>
        </pc:sldMkLst>
      </pc:sldChg>
      <pc:sldChg chg="modSp mod">
        <pc:chgData name="Afra Kout" userId="8a33d4bb8755e3cd" providerId="LiveId" clId="{D21831C7-2891-40F8-A02D-973708F0309E}" dt="2024-06-26T10:43:01.744" v="239" actId="20577"/>
        <pc:sldMkLst>
          <pc:docMk/>
          <pc:sldMk cId="2445219925" sldId="330"/>
        </pc:sldMkLst>
        <pc:spChg chg="mod">
          <ac:chgData name="Afra Kout" userId="8a33d4bb8755e3cd" providerId="LiveId" clId="{D21831C7-2891-40F8-A02D-973708F0309E}" dt="2024-06-26T10:43:01.744" v="239" actId="20577"/>
          <ac:spMkLst>
            <pc:docMk/>
            <pc:sldMk cId="2445219925" sldId="330"/>
            <ac:spMk id="4534" creationId="{00000000-0000-0000-0000-000000000000}"/>
          </ac:spMkLst>
        </pc:spChg>
      </pc:sldChg>
      <pc:sldChg chg="addSp delSp modSp mod">
        <pc:chgData name="Afra Kout" userId="8a33d4bb8755e3cd" providerId="LiveId" clId="{D21831C7-2891-40F8-A02D-973708F0309E}" dt="2024-06-26T11:06:01.033" v="622" actId="20577"/>
        <pc:sldMkLst>
          <pc:docMk/>
          <pc:sldMk cId="3966279322" sldId="334"/>
        </pc:sldMkLst>
        <pc:spChg chg="del">
          <ac:chgData name="Afra Kout" userId="8a33d4bb8755e3cd" providerId="LiveId" clId="{D21831C7-2891-40F8-A02D-973708F0309E}" dt="2024-06-26T10:57:02.075" v="529" actId="478"/>
          <ac:spMkLst>
            <pc:docMk/>
            <pc:sldMk cId="3966279322" sldId="334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7:02.075" v="529" actId="478"/>
          <ac:spMkLst>
            <pc:docMk/>
            <pc:sldMk cId="3966279322" sldId="334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01.033" v="622" actId="20577"/>
          <ac:spMkLst>
            <pc:docMk/>
            <pc:sldMk cId="3966279322" sldId="334"/>
            <ac:spMk id="9" creationId="{36111714-7A63-6FEE-9929-670B5EBD7B6B}"/>
          </ac:spMkLst>
        </pc:spChg>
        <pc:spChg chg="mod">
          <ac:chgData name="Afra Kout" userId="8a33d4bb8755e3cd" providerId="LiveId" clId="{D21831C7-2891-40F8-A02D-973708F0309E}" dt="2024-06-26T10:57:02.740" v="530"/>
          <ac:spMkLst>
            <pc:docMk/>
            <pc:sldMk cId="3966279322" sldId="334"/>
            <ac:spMk id="11" creationId="{B0A58922-00EE-A7C7-9460-1BCDB6736278}"/>
          </ac:spMkLst>
        </pc:spChg>
        <pc:spChg chg="mod">
          <ac:chgData name="Afra Kout" userId="8a33d4bb8755e3cd" providerId="LiveId" clId="{D21831C7-2891-40F8-A02D-973708F0309E}" dt="2024-06-26T10:57:02.740" v="530"/>
          <ac:spMkLst>
            <pc:docMk/>
            <pc:sldMk cId="3966279322" sldId="334"/>
            <ac:spMk id="12" creationId="{37DA7D28-EC3A-BC48-58D4-CB17193B5D3A}"/>
          </ac:spMkLst>
        </pc:spChg>
        <pc:spChg chg="add mod">
          <ac:chgData name="Afra Kout" userId="8a33d4bb8755e3cd" providerId="LiveId" clId="{D21831C7-2891-40F8-A02D-973708F0309E}" dt="2024-06-26T10:57:02.740" v="530"/>
          <ac:spMkLst>
            <pc:docMk/>
            <pc:sldMk cId="3966279322" sldId="334"/>
            <ac:spMk id="13" creationId="{8D598645-2DA9-16CD-1A11-FA17BA0DFD38}"/>
          </ac:spMkLst>
        </pc:spChg>
        <pc:spChg chg="add mod">
          <ac:chgData name="Afra Kout" userId="8a33d4bb8755e3cd" providerId="LiveId" clId="{D21831C7-2891-40F8-A02D-973708F0309E}" dt="2024-06-26T10:57:02.740" v="530"/>
          <ac:spMkLst>
            <pc:docMk/>
            <pc:sldMk cId="3966279322" sldId="334"/>
            <ac:spMk id="14" creationId="{69574564-29CB-10A9-69B4-58CF0F290001}"/>
          </ac:spMkLst>
        </pc:spChg>
        <pc:grpChg chg="del">
          <ac:chgData name="Afra Kout" userId="8a33d4bb8755e3cd" providerId="LiveId" clId="{D21831C7-2891-40F8-A02D-973708F0309E}" dt="2024-06-26T10:57:02.075" v="529" actId="478"/>
          <ac:grpSpMkLst>
            <pc:docMk/>
            <pc:sldMk cId="3966279322" sldId="334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7:02.740" v="530"/>
          <ac:grpSpMkLst>
            <pc:docMk/>
            <pc:sldMk cId="3966279322" sldId="334"/>
            <ac:grpSpMk id="10" creationId="{B30F7D4D-E5A3-06AE-F9E1-B15D41F89CCA}"/>
          </ac:grpSpMkLst>
        </pc:grpChg>
      </pc:sldChg>
      <pc:sldChg chg="addSp delSp modSp mod">
        <pc:chgData name="Afra Kout" userId="8a33d4bb8755e3cd" providerId="LiveId" clId="{D21831C7-2891-40F8-A02D-973708F0309E}" dt="2024-06-26T11:23:18.501" v="665" actId="478"/>
        <pc:sldMkLst>
          <pc:docMk/>
          <pc:sldMk cId="3306126109" sldId="335"/>
        </pc:sldMkLst>
        <pc:spChg chg="del">
          <ac:chgData name="Afra Kout" userId="8a33d4bb8755e3cd" providerId="LiveId" clId="{D21831C7-2891-40F8-A02D-973708F0309E}" dt="2024-06-26T11:23:16.396" v="664" actId="478"/>
          <ac:spMkLst>
            <pc:docMk/>
            <pc:sldMk cId="3306126109" sldId="335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23:16.396" v="664" actId="478"/>
          <ac:spMkLst>
            <pc:docMk/>
            <pc:sldMk cId="3306126109" sldId="335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12.405" v="610" actId="20577"/>
          <ac:spMkLst>
            <pc:docMk/>
            <pc:sldMk cId="3306126109" sldId="335"/>
            <ac:spMk id="8" creationId="{4ACC9671-F9BF-B373-F18F-3E1BD7D28D91}"/>
          </ac:spMkLst>
        </pc:spChg>
        <pc:spChg chg="add mod">
          <ac:chgData name="Afra Kout" userId="8a33d4bb8755e3cd" providerId="LiveId" clId="{D21831C7-2891-40F8-A02D-973708F0309E}" dt="2024-06-26T11:23:12.560" v="663"/>
          <ac:spMkLst>
            <pc:docMk/>
            <pc:sldMk cId="3306126109" sldId="335"/>
            <ac:spMk id="9" creationId="{FC39C3B0-375E-BA07-DB85-CF37F5152C80}"/>
          </ac:spMkLst>
        </pc:spChg>
        <pc:spChg chg="add mod">
          <ac:chgData name="Afra Kout" userId="8a33d4bb8755e3cd" providerId="LiveId" clId="{D21831C7-2891-40F8-A02D-973708F0309E}" dt="2024-06-26T11:23:12.560" v="663"/>
          <ac:spMkLst>
            <pc:docMk/>
            <pc:sldMk cId="3306126109" sldId="335"/>
            <ac:spMk id="13" creationId="{3E6CE3A7-BC8B-FED3-10C3-E9FCDBD6F9D7}"/>
          </ac:spMkLst>
        </pc:spChg>
        <pc:spChg chg="add mod">
          <ac:chgData name="Afra Kout" userId="8a33d4bb8755e3cd" providerId="LiveId" clId="{D21831C7-2891-40F8-A02D-973708F0309E}" dt="2024-06-26T11:23:12.560" v="663"/>
          <ac:spMkLst>
            <pc:docMk/>
            <pc:sldMk cId="3306126109" sldId="335"/>
            <ac:spMk id="14" creationId="{C8E9EF32-55D8-BC33-BF40-486AA13A3372}"/>
          </ac:spMkLst>
        </pc:spChg>
        <pc:spChg chg="add mod">
          <ac:chgData name="Afra Kout" userId="8a33d4bb8755e3cd" providerId="LiveId" clId="{D21831C7-2891-40F8-A02D-973708F0309E}" dt="2024-06-26T11:23:12.560" v="663"/>
          <ac:spMkLst>
            <pc:docMk/>
            <pc:sldMk cId="3306126109" sldId="335"/>
            <ac:spMk id="15" creationId="{C778517E-D07F-35A5-A1EE-2576E475CB19}"/>
          </ac:spMkLst>
        </pc:spChg>
        <pc:grpChg chg="del">
          <ac:chgData name="Afra Kout" userId="8a33d4bb8755e3cd" providerId="LiveId" clId="{D21831C7-2891-40F8-A02D-973708F0309E}" dt="2024-06-26T11:23:18.501" v="665" actId="478"/>
          <ac:grpSpMkLst>
            <pc:docMk/>
            <pc:sldMk cId="3306126109" sldId="335"/>
            <ac:grpSpMk id="3" creationId="{211505FD-6A16-260F-5BF8-1FFCAAD8CC5E}"/>
          </ac:grpSpMkLst>
        </pc:grpChg>
      </pc:sldChg>
      <pc:sldChg chg="addSp delSp modSp mod">
        <pc:chgData name="Afra Kout" userId="8a33d4bb8755e3cd" providerId="LiveId" clId="{D21831C7-2891-40F8-A02D-973708F0309E}" dt="2024-06-26T11:05:54.281" v="620" actId="20577"/>
        <pc:sldMkLst>
          <pc:docMk/>
          <pc:sldMk cId="954463724" sldId="336"/>
        </pc:sldMkLst>
        <pc:spChg chg="mod">
          <ac:chgData name="Afra Kout" userId="8a33d4bb8755e3cd" providerId="LiveId" clId="{D21831C7-2891-40F8-A02D-973708F0309E}" dt="2024-06-26T10:55:16.459" v="428" actId="313"/>
          <ac:spMkLst>
            <pc:docMk/>
            <pc:sldMk cId="954463724" sldId="336"/>
            <ac:spMk id="2" creationId="{04800465-55BE-7477-FA09-86CF353DAEAE}"/>
          </ac:spMkLst>
        </pc:spChg>
        <pc:spChg chg="del">
          <ac:chgData name="Afra Kout" userId="8a33d4bb8755e3cd" providerId="LiveId" clId="{D21831C7-2891-40F8-A02D-973708F0309E}" dt="2024-06-26T10:56:54.440" v="526" actId="478"/>
          <ac:spMkLst>
            <pc:docMk/>
            <pc:sldMk cId="954463724" sldId="336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6:54.440" v="526" actId="478"/>
          <ac:spMkLst>
            <pc:docMk/>
            <pc:sldMk cId="954463724" sldId="336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54.281" v="620" actId="20577"/>
          <ac:spMkLst>
            <pc:docMk/>
            <pc:sldMk cId="954463724" sldId="336"/>
            <ac:spMk id="9" creationId="{7829F26F-F0D4-E3EA-0D76-AC978F429873}"/>
          </ac:spMkLst>
        </pc:spChg>
        <pc:spChg chg="mod">
          <ac:chgData name="Afra Kout" userId="8a33d4bb8755e3cd" providerId="LiveId" clId="{D21831C7-2891-40F8-A02D-973708F0309E}" dt="2024-06-26T10:56:57.054" v="528"/>
          <ac:spMkLst>
            <pc:docMk/>
            <pc:sldMk cId="954463724" sldId="336"/>
            <ac:spMk id="10" creationId="{C8508621-A6F5-A769-B449-AFDFDFACB4C7}"/>
          </ac:spMkLst>
        </pc:spChg>
        <pc:spChg chg="mod">
          <ac:chgData name="Afra Kout" userId="8a33d4bb8755e3cd" providerId="LiveId" clId="{D21831C7-2891-40F8-A02D-973708F0309E}" dt="2024-06-26T10:56:57.054" v="528"/>
          <ac:spMkLst>
            <pc:docMk/>
            <pc:sldMk cId="954463724" sldId="336"/>
            <ac:spMk id="12" creationId="{D8BD728B-EA5E-18D9-EB62-DF0EB85C0C0D}"/>
          </ac:spMkLst>
        </pc:spChg>
        <pc:spChg chg="add mod">
          <ac:chgData name="Afra Kout" userId="8a33d4bb8755e3cd" providerId="LiveId" clId="{D21831C7-2891-40F8-A02D-973708F0309E}" dt="2024-06-26T10:56:57.054" v="528"/>
          <ac:spMkLst>
            <pc:docMk/>
            <pc:sldMk cId="954463724" sldId="336"/>
            <ac:spMk id="13" creationId="{6D553E45-8326-F92E-280D-449F172DAE47}"/>
          </ac:spMkLst>
        </pc:spChg>
        <pc:spChg chg="add mod">
          <ac:chgData name="Afra Kout" userId="8a33d4bb8755e3cd" providerId="LiveId" clId="{D21831C7-2891-40F8-A02D-973708F0309E}" dt="2024-06-26T10:56:57.054" v="528"/>
          <ac:spMkLst>
            <pc:docMk/>
            <pc:sldMk cId="954463724" sldId="336"/>
            <ac:spMk id="14" creationId="{F3457896-DBBB-401E-229A-4A8E4D5DED7F}"/>
          </ac:spMkLst>
        </pc:spChg>
        <pc:grpChg chg="del">
          <ac:chgData name="Afra Kout" userId="8a33d4bb8755e3cd" providerId="LiveId" clId="{D21831C7-2891-40F8-A02D-973708F0309E}" dt="2024-06-26T10:56:55.942" v="527" actId="478"/>
          <ac:grpSpMkLst>
            <pc:docMk/>
            <pc:sldMk cId="954463724" sldId="336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6:57.054" v="528"/>
          <ac:grpSpMkLst>
            <pc:docMk/>
            <pc:sldMk cId="954463724" sldId="336"/>
            <ac:grpSpMk id="8" creationId="{0A39922C-1788-5779-1FEB-0BBD62DEBC06}"/>
          </ac:grpSpMkLst>
        </pc:grpChg>
      </pc:sldChg>
      <pc:sldChg chg="addSp delSp modSp mod">
        <pc:chgData name="Afra Kout" userId="8a33d4bb8755e3cd" providerId="LiveId" clId="{D21831C7-2891-40F8-A02D-973708F0309E}" dt="2024-06-26T11:06:23.790" v="634" actId="20577"/>
        <pc:sldMkLst>
          <pc:docMk/>
          <pc:sldMk cId="3241209983" sldId="337"/>
        </pc:sldMkLst>
        <pc:spChg chg="mod">
          <ac:chgData name="Afra Kout" userId="8a33d4bb8755e3cd" providerId="LiveId" clId="{D21831C7-2891-40F8-A02D-973708F0309E}" dt="2024-06-26T11:01:46.484" v="540" actId="1076"/>
          <ac:spMkLst>
            <pc:docMk/>
            <pc:sldMk cId="3241209983" sldId="337"/>
            <ac:spMk id="2" creationId="{04800465-55BE-7477-FA09-86CF353DAEAE}"/>
          </ac:spMkLst>
        </pc:spChg>
        <pc:spChg chg="del">
          <ac:chgData name="Afra Kout" userId="8a33d4bb8755e3cd" providerId="LiveId" clId="{D21831C7-2891-40F8-A02D-973708F0309E}" dt="2024-06-26T11:01:50.367" v="541" actId="478"/>
          <ac:spMkLst>
            <pc:docMk/>
            <pc:sldMk cId="3241209983" sldId="337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1:50.367" v="541" actId="478"/>
          <ac:spMkLst>
            <pc:docMk/>
            <pc:sldMk cId="3241209983" sldId="337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23.790" v="634" actId="20577"/>
          <ac:spMkLst>
            <pc:docMk/>
            <pc:sldMk cId="3241209983" sldId="337"/>
            <ac:spMk id="9" creationId="{2BD3060A-2767-D109-06E5-979808916700}"/>
          </ac:spMkLst>
        </pc:spChg>
        <pc:spChg chg="mod">
          <ac:chgData name="Afra Kout" userId="8a33d4bb8755e3cd" providerId="LiveId" clId="{D21831C7-2891-40F8-A02D-973708F0309E}" dt="2024-06-26T11:01:53.842" v="543"/>
          <ac:spMkLst>
            <pc:docMk/>
            <pc:sldMk cId="3241209983" sldId="337"/>
            <ac:spMk id="11" creationId="{E3F4A7F1-958F-BFFC-EFC2-B2DF130DE10B}"/>
          </ac:spMkLst>
        </pc:spChg>
        <pc:spChg chg="mod">
          <ac:chgData name="Afra Kout" userId="8a33d4bb8755e3cd" providerId="LiveId" clId="{D21831C7-2891-40F8-A02D-973708F0309E}" dt="2024-06-26T11:01:53.842" v="543"/>
          <ac:spMkLst>
            <pc:docMk/>
            <pc:sldMk cId="3241209983" sldId="337"/>
            <ac:spMk id="12" creationId="{B1E9270D-50BA-9733-AFB8-B431322541AA}"/>
          </ac:spMkLst>
        </pc:spChg>
        <pc:spChg chg="add mod">
          <ac:chgData name="Afra Kout" userId="8a33d4bb8755e3cd" providerId="LiveId" clId="{D21831C7-2891-40F8-A02D-973708F0309E}" dt="2024-06-26T11:01:53.842" v="543"/>
          <ac:spMkLst>
            <pc:docMk/>
            <pc:sldMk cId="3241209983" sldId="337"/>
            <ac:spMk id="13" creationId="{DC011005-54DF-8578-75A7-3ADBBFBF2607}"/>
          </ac:spMkLst>
        </pc:spChg>
        <pc:spChg chg="add mod">
          <ac:chgData name="Afra Kout" userId="8a33d4bb8755e3cd" providerId="LiveId" clId="{D21831C7-2891-40F8-A02D-973708F0309E}" dt="2024-06-26T11:01:53.842" v="543"/>
          <ac:spMkLst>
            <pc:docMk/>
            <pc:sldMk cId="3241209983" sldId="337"/>
            <ac:spMk id="14" creationId="{3BB440D9-E524-0ECC-970C-3119702E470E}"/>
          </ac:spMkLst>
        </pc:spChg>
        <pc:grpChg chg="del">
          <ac:chgData name="Afra Kout" userId="8a33d4bb8755e3cd" providerId="LiveId" clId="{D21831C7-2891-40F8-A02D-973708F0309E}" dt="2024-06-26T11:01:52.896" v="542" actId="478"/>
          <ac:grpSpMkLst>
            <pc:docMk/>
            <pc:sldMk cId="3241209983" sldId="337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1:53.842" v="543"/>
          <ac:grpSpMkLst>
            <pc:docMk/>
            <pc:sldMk cId="3241209983" sldId="337"/>
            <ac:grpSpMk id="10" creationId="{ABF7D75E-6ADC-4085-0131-675F00759602}"/>
          </ac:grpSpMkLst>
        </pc:grpChg>
      </pc:sldChg>
      <pc:sldChg chg="addSp delSp modSp mod">
        <pc:chgData name="Afra Kout" userId="8a33d4bb8755e3cd" providerId="LiveId" clId="{D21831C7-2891-40F8-A02D-973708F0309E}" dt="2024-06-26T11:06:29.713" v="636" actId="20577"/>
        <pc:sldMkLst>
          <pc:docMk/>
          <pc:sldMk cId="1171615916" sldId="338"/>
        </pc:sldMkLst>
        <pc:spChg chg="mod">
          <ac:chgData name="Afra Kout" userId="8a33d4bb8755e3cd" providerId="LiveId" clId="{D21831C7-2891-40F8-A02D-973708F0309E}" dt="2024-06-26T11:02:15.515" v="548" actId="1076"/>
          <ac:spMkLst>
            <pc:docMk/>
            <pc:sldMk cId="1171615916" sldId="338"/>
            <ac:spMk id="2" creationId="{04800465-55BE-7477-FA09-86CF353DAEAE}"/>
          </ac:spMkLst>
        </pc:spChg>
        <pc:spChg chg="del">
          <ac:chgData name="Afra Kout" userId="8a33d4bb8755e3cd" providerId="LiveId" clId="{D21831C7-2891-40F8-A02D-973708F0309E}" dt="2024-06-26T11:02:01.705" v="544" actId="478"/>
          <ac:spMkLst>
            <pc:docMk/>
            <pc:sldMk cId="1171615916" sldId="338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2:01.705" v="544" actId="478"/>
          <ac:spMkLst>
            <pc:docMk/>
            <pc:sldMk cId="1171615916" sldId="338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29.713" v="636" actId="20577"/>
          <ac:spMkLst>
            <pc:docMk/>
            <pc:sldMk cId="1171615916" sldId="338"/>
            <ac:spMk id="9" creationId="{C65990AA-D550-33C8-59C5-A7A2AF3C8282}"/>
          </ac:spMkLst>
        </pc:spChg>
        <pc:spChg chg="mod">
          <ac:chgData name="Afra Kout" userId="8a33d4bb8755e3cd" providerId="LiveId" clId="{D21831C7-2891-40F8-A02D-973708F0309E}" dt="2024-06-26T11:02:06.678" v="546"/>
          <ac:spMkLst>
            <pc:docMk/>
            <pc:sldMk cId="1171615916" sldId="338"/>
            <ac:spMk id="10" creationId="{7B015F5D-091F-686B-6E8E-A064BB1EFE59}"/>
          </ac:spMkLst>
        </pc:spChg>
        <pc:spChg chg="mod">
          <ac:chgData name="Afra Kout" userId="8a33d4bb8755e3cd" providerId="LiveId" clId="{D21831C7-2891-40F8-A02D-973708F0309E}" dt="2024-06-26T11:02:06.678" v="546"/>
          <ac:spMkLst>
            <pc:docMk/>
            <pc:sldMk cId="1171615916" sldId="338"/>
            <ac:spMk id="12" creationId="{9FEA0A77-0C47-40B0-17BA-4DDE615E1D11}"/>
          </ac:spMkLst>
        </pc:spChg>
        <pc:spChg chg="add mod">
          <ac:chgData name="Afra Kout" userId="8a33d4bb8755e3cd" providerId="LiveId" clId="{D21831C7-2891-40F8-A02D-973708F0309E}" dt="2024-06-26T11:02:06.678" v="546"/>
          <ac:spMkLst>
            <pc:docMk/>
            <pc:sldMk cId="1171615916" sldId="338"/>
            <ac:spMk id="13" creationId="{862F3FB7-D4BE-0728-C58B-65D445E88A24}"/>
          </ac:spMkLst>
        </pc:spChg>
        <pc:spChg chg="add mod">
          <ac:chgData name="Afra Kout" userId="8a33d4bb8755e3cd" providerId="LiveId" clId="{D21831C7-2891-40F8-A02D-973708F0309E}" dt="2024-06-26T11:02:06.678" v="546"/>
          <ac:spMkLst>
            <pc:docMk/>
            <pc:sldMk cId="1171615916" sldId="338"/>
            <ac:spMk id="14" creationId="{9FF74D3D-6370-7573-A1D8-4F37A5E13CFB}"/>
          </ac:spMkLst>
        </pc:spChg>
        <pc:grpChg chg="del">
          <ac:chgData name="Afra Kout" userId="8a33d4bb8755e3cd" providerId="LiveId" clId="{D21831C7-2891-40F8-A02D-973708F0309E}" dt="2024-06-26T11:02:05.625" v="545" actId="478"/>
          <ac:grpSpMkLst>
            <pc:docMk/>
            <pc:sldMk cId="1171615916" sldId="338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2:06.678" v="546"/>
          <ac:grpSpMkLst>
            <pc:docMk/>
            <pc:sldMk cId="1171615916" sldId="338"/>
            <ac:grpSpMk id="8" creationId="{46937939-75F3-E3BC-B988-A64EE602A7B0}"/>
          </ac:grpSpMkLst>
        </pc:grpChg>
        <pc:picChg chg="mod">
          <ac:chgData name="Afra Kout" userId="8a33d4bb8755e3cd" providerId="LiveId" clId="{D21831C7-2891-40F8-A02D-973708F0309E}" dt="2024-06-26T11:02:10.711" v="547" actId="1076"/>
          <ac:picMkLst>
            <pc:docMk/>
            <pc:sldMk cId="1171615916" sldId="338"/>
            <ac:picMk id="11" creationId="{4CEA72EF-8EDD-8E99-FFD1-64F9F2171318}"/>
          </ac:picMkLst>
        </pc:picChg>
      </pc:sldChg>
      <pc:sldChg chg="addSp delSp modSp mod">
        <pc:chgData name="Afra Kout" userId="8a33d4bb8755e3cd" providerId="LiveId" clId="{D21831C7-2891-40F8-A02D-973708F0309E}" dt="2024-06-26T11:06:34.821" v="638" actId="20577"/>
        <pc:sldMkLst>
          <pc:docMk/>
          <pc:sldMk cId="3983311422" sldId="339"/>
        </pc:sldMkLst>
        <pc:spChg chg="del">
          <ac:chgData name="Afra Kout" userId="8a33d4bb8755e3cd" providerId="LiveId" clId="{D21831C7-2891-40F8-A02D-973708F0309E}" dt="2024-06-26T11:02:25.296" v="549" actId="478"/>
          <ac:spMkLst>
            <pc:docMk/>
            <pc:sldMk cId="3983311422" sldId="339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2:25.296" v="549" actId="478"/>
          <ac:spMkLst>
            <pc:docMk/>
            <pc:sldMk cId="3983311422" sldId="339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34.821" v="638" actId="20577"/>
          <ac:spMkLst>
            <pc:docMk/>
            <pc:sldMk cId="3983311422" sldId="339"/>
            <ac:spMk id="9" creationId="{3ABA2823-9F10-FE9A-1F02-14331413BAD7}"/>
          </ac:spMkLst>
        </pc:spChg>
        <pc:spChg chg="mod">
          <ac:chgData name="Afra Kout" userId="8a33d4bb8755e3cd" providerId="LiveId" clId="{D21831C7-2891-40F8-A02D-973708F0309E}" dt="2024-06-26T11:02:26.080" v="550"/>
          <ac:spMkLst>
            <pc:docMk/>
            <pc:sldMk cId="3983311422" sldId="339"/>
            <ac:spMk id="11" creationId="{64D82B75-B612-FE67-F982-0220138DBA27}"/>
          </ac:spMkLst>
        </pc:spChg>
        <pc:spChg chg="mod">
          <ac:chgData name="Afra Kout" userId="8a33d4bb8755e3cd" providerId="LiveId" clId="{D21831C7-2891-40F8-A02D-973708F0309E}" dt="2024-06-26T11:02:26.080" v="550"/>
          <ac:spMkLst>
            <pc:docMk/>
            <pc:sldMk cId="3983311422" sldId="339"/>
            <ac:spMk id="12" creationId="{7C297C7D-9DE5-0A2D-D7C0-BEE1BD96FEFD}"/>
          </ac:spMkLst>
        </pc:spChg>
        <pc:spChg chg="add mod">
          <ac:chgData name="Afra Kout" userId="8a33d4bb8755e3cd" providerId="LiveId" clId="{D21831C7-2891-40F8-A02D-973708F0309E}" dt="2024-06-26T11:02:26.080" v="550"/>
          <ac:spMkLst>
            <pc:docMk/>
            <pc:sldMk cId="3983311422" sldId="339"/>
            <ac:spMk id="13" creationId="{626172C2-6703-4A25-AEFD-DB3DB2718F49}"/>
          </ac:spMkLst>
        </pc:spChg>
        <pc:spChg chg="add mod">
          <ac:chgData name="Afra Kout" userId="8a33d4bb8755e3cd" providerId="LiveId" clId="{D21831C7-2891-40F8-A02D-973708F0309E}" dt="2024-06-26T11:02:26.080" v="550"/>
          <ac:spMkLst>
            <pc:docMk/>
            <pc:sldMk cId="3983311422" sldId="339"/>
            <ac:spMk id="14" creationId="{DD4553B7-4D77-EE9B-B34E-96739CE126E8}"/>
          </ac:spMkLst>
        </pc:spChg>
        <pc:grpChg chg="del">
          <ac:chgData name="Afra Kout" userId="8a33d4bb8755e3cd" providerId="LiveId" clId="{D21831C7-2891-40F8-A02D-973708F0309E}" dt="2024-06-26T11:02:25.296" v="549" actId="478"/>
          <ac:grpSpMkLst>
            <pc:docMk/>
            <pc:sldMk cId="3983311422" sldId="339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2:26.080" v="550"/>
          <ac:grpSpMkLst>
            <pc:docMk/>
            <pc:sldMk cId="3983311422" sldId="339"/>
            <ac:grpSpMk id="10" creationId="{3940F061-4C87-25F2-68A9-76CC04C8F92B}"/>
          </ac:grpSpMkLst>
        </pc:grpChg>
      </pc:sldChg>
      <pc:sldChg chg="addSp delSp modSp mod">
        <pc:chgData name="Afra Kout" userId="8a33d4bb8755e3cd" providerId="LiveId" clId="{D21831C7-2891-40F8-A02D-973708F0309E}" dt="2024-06-26T11:06:49.290" v="644" actId="20577"/>
        <pc:sldMkLst>
          <pc:docMk/>
          <pc:sldMk cId="1748142598" sldId="340"/>
        </pc:sldMkLst>
        <pc:spChg chg="del">
          <ac:chgData name="Afra Kout" userId="8a33d4bb8755e3cd" providerId="LiveId" clId="{D21831C7-2891-40F8-A02D-973708F0309E}" dt="2024-06-26T11:02:59.204" v="559" actId="478"/>
          <ac:spMkLst>
            <pc:docMk/>
            <pc:sldMk cId="1748142598" sldId="340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3:02.499" v="560" actId="478"/>
          <ac:spMkLst>
            <pc:docMk/>
            <pc:sldMk cId="1748142598" sldId="340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49.290" v="644" actId="20577"/>
          <ac:spMkLst>
            <pc:docMk/>
            <pc:sldMk cId="1748142598" sldId="340"/>
            <ac:spMk id="9" creationId="{A0FABDE9-5812-B4E8-3D24-C17428AF5F01}"/>
          </ac:spMkLst>
        </pc:spChg>
        <pc:spChg chg="mod">
          <ac:chgData name="Afra Kout" userId="8a33d4bb8755e3cd" providerId="LiveId" clId="{D21831C7-2891-40F8-A02D-973708F0309E}" dt="2024-06-26T11:03:04.126" v="561"/>
          <ac:spMkLst>
            <pc:docMk/>
            <pc:sldMk cId="1748142598" sldId="340"/>
            <ac:spMk id="11" creationId="{14D4276F-30D7-541A-46C6-F23706E009C1}"/>
          </ac:spMkLst>
        </pc:spChg>
        <pc:spChg chg="mod">
          <ac:chgData name="Afra Kout" userId="8a33d4bb8755e3cd" providerId="LiveId" clId="{D21831C7-2891-40F8-A02D-973708F0309E}" dt="2024-06-26T11:03:04.126" v="561"/>
          <ac:spMkLst>
            <pc:docMk/>
            <pc:sldMk cId="1748142598" sldId="340"/>
            <ac:spMk id="12" creationId="{9D49D137-44E7-7B8B-7744-235FC5578446}"/>
          </ac:spMkLst>
        </pc:spChg>
        <pc:spChg chg="add mod">
          <ac:chgData name="Afra Kout" userId="8a33d4bb8755e3cd" providerId="LiveId" clId="{D21831C7-2891-40F8-A02D-973708F0309E}" dt="2024-06-26T11:03:04.126" v="561"/>
          <ac:spMkLst>
            <pc:docMk/>
            <pc:sldMk cId="1748142598" sldId="340"/>
            <ac:spMk id="13" creationId="{67BF4E3F-C480-D953-43EC-C40AD65FEA91}"/>
          </ac:spMkLst>
        </pc:spChg>
        <pc:spChg chg="add mod">
          <ac:chgData name="Afra Kout" userId="8a33d4bb8755e3cd" providerId="LiveId" clId="{D21831C7-2891-40F8-A02D-973708F0309E}" dt="2024-06-26T11:03:04.126" v="561"/>
          <ac:spMkLst>
            <pc:docMk/>
            <pc:sldMk cId="1748142598" sldId="340"/>
            <ac:spMk id="14" creationId="{4E4B5B4E-CD55-E1C5-1E26-2F271450DAE9}"/>
          </ac:spMkLst>
        </pc:spChg>
        <pc:grpChg chg="del">
          <ac:chgData name="Afra Kout" userId="8a33d4bb8755e3cd" providerId="LiveId" clId="{D21831C7-2891-40F8-A02D-973708F0309E}" dt="2024-06-26T11:02:59.204" v="559" actId="478"/>
          <ac:grpSpMkLst>
            <pc:docMk/>
            <pc:sldMk cId="1748142598" sldId="340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3:04.126" v="561"/>
          <ac:grpSpMkLst>
            <pc:docMk/>
            <pc:sldMk cId="1748142598" sldId="340"/>
            <ac:grpSpMk id="10" creationId="{3D002903-87D6-8F49-38B8-63C39391E5BA}"/>
          </ac:grpSpMkLst>
        </pc:grpChg>
      </pc:sldChg>
      <pc:sldChg chg="addSp delSp modSp mod">
        <pc:chgData name="Afra Kout" userId="8a33d4bb8755e3cd" providerId="LiveId" clId="{D21831C7-2891-40F8-A02D-973708F0309E}" dt="2024-06-26T11:05:36.578" v="616" actId="20577"/>
        <pc:sldMkLst>
          <pc:docMk/>
          <pc:sldMk cId="175768098" sldId="342"/>
        </pc:sldMkLst>
        <pc:spChg chg="del">
          <ac:chgData name="Afra Kout" userId="8a33d4bb8755e3cd" providerId="LiveId" clId="{D21831C7-2891-40F8-A02D-973708F0309E}" dt="2024-06-26T10:56:27.083" v="520" actId="478"/>
          <ac:spMkLst>
            <pc:docMk/>
            <pc:sldMk cId="175768098" sldId="342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6:27.083" v="520" actId="478"/>
          <ac:spMkLst>
            <pc:docMk/>
            <pc:sldMk cId="175768098" sldId="342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36.578" v="616" actId="20577"/>
          <ac:spMkLst>
            <pc:docMk/>
            <pc:sldMk cId="175768098" sldId="342"/>
            <ac:spMk id="10" creationId="{E04E76B8-6D16-BB0C-2230-972439CCCAC5}"/>
          </ac:spMkLst>
        </pc:spChg>
        <pc:spChg chg="mod">
          <ac:chgData name="Afra Kout" userId="8a33d4bb8755e3cd" providerId="LiveId" clId="{D21831C7-2891-40F8-A02D-973708F0309E}" dt="2024-06-26T10:56:32.725" v="522"/>
          <ac:spMkLst>
            <pc:docMk/>
            <pc:sldMk cId="175768098" sldId="342"/>
            <ac:spMk id="11" creationId="{666CAD5D-E782-D094-4357-FEBBCAB099D3}"/>
          </ac:spMkLst>
        </pc:spChg>
        <pc:spChg chg="mod">
          <ac:chgData name="Afra Kout" userId="8a33d4bb8755e3cd" providerId="LiveId" clId="{D21831C7-2891-40F8-A02D-973708F0309E}" dt="2024-06-26T10:56:32.725" v="522"/>
          <ac:spMkLst>
            <pc:docMk/>
            <pc:sldMk cId="175768098" sldId="342"/>
            <ac:spMk id="12" creationId="{1CF97446-8F68-BFE5-EAEA-7FC599CA594F}"/>
          </ac:spMkLst>
        </pc:spChg>
        <pc:spChg chg="add mod">
          <ac:chgData name="Afra Kout" userId="8a33d4bb8755e3cd" providerId="LiveId" clId="{D21831C7-2891-40F8-A02D-973708F0309E}" dt="2024-06-26T10:56:32.725" v="522"/>
          <ac:spMkLst>
            <pc:docMk/>
            <pc:sldMk cId="175768098" sldId="342"/>
            <ac:spMk id="13" creationId="{CC59E3B7-A171-FB05-3701-488C15B88F22}"/>
          </ac:spMkLst>
        </pc:spChg>
        <pc:spChg chg="add mod">
          <ac:chgData name="Afra Kout" userId="8a33d4bb8755e3cd" providerId="LiveId" clId="{D21831C7-2891-40F8-A02D-973708F0309E}" dt="2024-06-26T10:56:32.725" v="522"/>
          <ac:spMkLst>
            <pc:docMk/>
            <pc:sldMk cId="175768098" sldId="342"/>
            <ac:spMk id="14" creationId="{9B6BEAE7-24C9-A60C-8085-7E21F09B2B1E}"/>
          </ac:spMkLst>
        </pc:spChg>
        <pc:grpChg chg="del">
          <ac:chgData name="Afra Kout" userId="8a33d4bb8755e3cd" providerId="LiveId" clId="{D21831C7-2891-40F8-A02D-973708F0309E}" dt="2024-06-26T10:56:31.661" v="521" actId="478"/>
          <ac:grpSpMkLst>
            <pc:docMk/>
            <pc:sldMk cId="175768098" sldId="342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6:32.725" v="522"/>
          <ac:grpSpMkLst>
            <pc:docMk/>
            <pc:sldMk cId="175768098" sldId="342"/>
            <ac:grpSpMk id="8" creationId="{D1B28166-142E-2A79-BCD7-43D3C35265CC}"/>
          </ac:grpSpMkLst>
        </pc:grpChg>
      </pc:sldChg>
      <pc:sldChg chg="addSp delSp modSp mod">
        <pc:chgData name="Afra Kout" userId="8a33d4bb8755e3cd" providerId="LiveId" clId="{D21831C7-2891-40F8-A02D-973708F0309E}" dt="2024-06-26T16:53:03.251" v="688" actId="1076"/>
        <pc:sldMkLst>
          <pc:docMk/>
          <pc:sldMk cId="2790638848" sldId="343"/>
        </pc:sldMkLst>
        <pc:spChg chg="del">
          <ac:chgData name="Afra Kout" userId="8a33d4bb8755e3cd" providerId="LiveId" clId="{D21831C7-2891-40F8-A02D-973708F0309E}" dt="2024-06-26T10:57:08.140" v="531" actId="478"/>
          <ac:spMkLst>
            <pc:docMk/>
            <pc:sldMk cId="2790638848" sldId="343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0:57:08.140" v="531" actId="478"/>
          <ac:spMkLst>
            <pc:docMk/>
            <pc:sldMk cId="2790638848" sldId="343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0:57:08.774" v="532"/>
          <ac:spMkLst>
            <pc:docMk/>
            <pc:sldMk cId="2790638848" sldId="343"/>
            <ac:spMk id="9" creationId="{AAC66C31-E6A8-9902-D226-6A1FEB5731DB}"/>
          </ac:spMkLst>
        </pc:spChg>
        <pc:spChg chg="mod">
          <ac:chgData name="Afra Kout" userId="8a33d4bb8755e3cd" providerId="LiveId" clId="{D21831C7-2891-40F8-A02D-973708F0309E}" dt="2024-06-26T11:06:06.267" v="624" actId="20577"/>
          <ac:spMkLst>
            <pc:docMk/>
            <pc:sldMk cId="2790638848" sldId="343"/>
            <ac:spMk id="11" creationId="{AD2555AD-C2E0-F903-7131-AE2AA1B3C61A}"/>
          </ac:spMkLst>
        </pc:spChg>
        <pc:spChg chg="mod">
          <ac:chgData name="Afra Kout" userId="8a33d4bb8755e3cd" providerId="LiveId" clId="{D21831C7-2891-40F8-A02D-973708F0309E}" dt="2024-06-26T10:57:08.774" v="532"/>
          <ac:spMkLst>
            <pc:docMk/>
            <pc:sldMk cId="2790638848" sldId="343"/>
            <ac:spMk id="12" creationId="{6327A7B7-4D25-C2FD-7BA6-AADA2B5FFF81}"/>
          </ac:spMkLst>
        </pc:spChg>
        <pc:spChg chg="add mod">
          <ac:chgData name="Afra Kout" userId="8a33d4bb8755e3cd" providerId="LiveId" clId="{D21831C7-2891-40F8-A02D-973708F0309E}" dt="2024-06-26T10:57:08.774" v="532"/>
          <ac:spMkLst>
            <pc:docMk/>
            <pc:sldMk cId="2790638848" sldId="343"/>
            <ac:spMk id="13" creationId="{173055FC-0187-F00B-B0F3-1852972111EB}"/>
          </ac:spMkLst>
        </pc:spChg>
        <pc:spChg chg="add mod">
          <ac:chgData name="Afra Kout" userId="8a33d4bb8755e3cd" providerId="LiveId" clId="{D21831C7-2891-40F8-A02D-973708F0309E}" dt="2024-06-26T10:57:08.774" v="532"/>
          <ac:spMkLst>
            <pc:docMk/>
            <pc:sldMk cId="2790638848" sldId="343"/>
            <ac:spMk id="14" creationId="{E630694C-8778-6FA8-3ACD-293E1708C5F8}"/>
          </ac:spMkLst>
        </pc:spChg>
        <pc:grpChg chg="del">
          <ac:chgData name="Afra Kout" userId="8a33d4bb8755e3cd" providerId="LiveId" clId="{D21831C7-2891-40F8-A02D-973708F0309E}" dt="2024-06-26T10:57:08.140" v="531" actId="478"/>
          <ac:grpSpMkLst>
            <pc:docMk/>
            <pc:sldMk cId="2790638848" sldId="343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7:08.774" v="532"/>
          <ac:grpSpMkLst>
            <pc:docMk/>
            <pc:sldMk cId="2790638848" sldId="343"/>
            <ac:grpSpMk id="8" creationId="{3A640170-0C9F-DD2D-9B42-D89945677C1B}"/>
          </ac:grpSpMkLst>
        </pc:grpChg>
        <pc:picChg chg="add mod modCrop">
          <ac:chgData name="Afra Kout" userId="8a33d4bb8755e3cd" providerId="LiveId" clId="{D21831C7-2891-40F8-A02D-973708F0309E}" dt="2024-06-26T16:53:03.251" v="688" actId="1076"/>
          <ac:picMkLst>
            <pc:docMk/>
            <pc:sldMk cId="2790638848" sldId="343"/>
            <ac:picMk id="4" creationId="{AABB0D12-0EC4-5E7F-12EC-2F5E2D339444}"/>
          </ac:picMkLst>
        </pc:picChg>
        <pc:picChg chg="del">
          <ac:chgData name="Afra Kout" userId="8a33d4bb8755e3cd" providerId="LiveId" clId="{D21831C7-2891-40F8-A02D-973708F0309E}" dt="2024-06-26T16:52:35.479" v="681" actId="478"/>
          <ac:picMkLst>
            <pc:docMk/>
            <pc:sldMk cId="2790638848" sldId="343"/>
            <ac:picMk id="10" creationId="{841DA2E2-CD70-90A4-0E6E-ED18EA085BAC}"/>
          </ac:picMkLst>
        </pc:picChg>
      </pc:sldChg>
      <pc:sldChg chg="addSp delSp modSp mod">
        <pc:chgData name="Afra Kout" userId="8a33d4bb8755e3cd" providerId="LiveId" clId="{D21831C7-2891-40F8-A02D-973708F0309E}" dt="2024-06-26T16:54:20.917" v="706" actId="14100"/>
        <pc:sldMkLst>
          <pc:docMk/>
          <pc:sldMk cId="723278106" sldId="344"/>
        </pc:sldMkLst>
        <pc:spChg chg="del">
          <ac:chgData name="Afra Kout" userId="8a33d4bb8755e3cd" providerId="LiveId" clId="{D21831C7-2891-40F8-A02D-973708F0309E}" dt="2024-06-26T11:01:24.572" v="533" actId="478"/>
          <ac:spMkLst>
            <pc:docMk/>
            <pc:sldMk cId="723278106" sldId="344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1:24.572" v="533" actId="478"/>
          <ac:spMkLst>
            <pc:docMk/>
            <pc:sldMk cId="723278106" sldId="344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1:29.281" v="535"/>
          <ac:spMkLst>
            <pc:docMk/>
            <pc:sldMk cId="723278106" sldId="344"/>
            <ac:spMk id="10" creationId="{AF138C59-233E-AF3C-733E-00D2D8871F0E}"/>
          </ac:spMkLst>
        </pc:spChg>
        <pc:spChg chg="mod">
          <ac:chgData name="Afra Kout" userId="8a33d4bb8755e3cd" providerId="LiveId" clId="{D21831C7-2891-40F8-A02D-973708F0309E}" dt="2024-06-26T11:01:29.281" v="535"/>
          <ac:spMkLst>
            <pc:docMk/>
            <pc:sldMk cId="723278106" sldId="344"/>
            <ac:spMk id="11" creationId="{1CC6B630-AFBF-186D-192E-DF3B01554E9C}"/>
          </ac:spMkLst>
        </pc:spChg>
        <pc:spChg chg="mod">
          <ac:chgData name="Afra Kout" userId="8a33d4bb8755e3cd" providerId="LiveId" clId="{D21831C7-2891-40F8-A02D-973708F0309E}" dt="2024-06-26T11:06:13.632" v="628" actId="20577"/>
          <ac:spMkLst>
            <pc:docMk/>
            <pc:sldMk cId="723278106" sldId="344"/>
            <ac:spMk id="13" creationId="{23D31696-F037-8710-5C45-5C03EC2032D2}"/>
          </ac:spMkLst>
        </pc:spChg>
        <pc:spChg chg="add mod">
          <ac:chgData name="Afra Kout" userId="8a33d4bb8755e3cd" providerId="LiveId" clId="{D21831C7-2891-40F8-A02D-973708F0309E}" dt="2024-06-26T11:01:29.281" v="535"/>
          <ac:spMkLst>
            <pc:docMk/>
            <pc:sldMk cId="723278106" sldId="344"/>
            <ac:spMk id="14" creationId="{AE4AC386-2DCA-A681-CA12-B0DD0125D343}"/>
          </ac:spMkLst>
        </pc:spChg>
        <pc:spChg chg="add mod">
          <ac:chgData name="Afra Kout" userId="8a33d4bb8755e3cd" providerId="LiveId" clId="{D21831C7-2891-40F8-A02D-973708F0309E}" dt="2024-06-26T11:01:29.281" v="535"/>
          <ac:spMkLst>
            <pc:docMk/>
            <pc:sldMk cId="723278106" sldId="344"/>
            <ac:spMk id="15" creationId="{E9006CA4-DF4A-A088-00D4-3DB7BD9F4F14}"/>
          </ac:spMkLst>
        </pc:spChg>
        <pc:grpChg chg="del">
          <ac:chgData name="Afra Kout" userId="8a33d4bb8755e3cd" providerId="LiveId" clId="{D21831C7-2891-40F8-A02D-973708F0309E}" dt="2024-06-26T11:01:28.102" v="534" actId="478"/>
          <ac:grpSpMkLst>
            <pc:docMk/>
            <pc:sldMk cId="723278106" sldId="344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1:29.281" v="535"/>
          <ac:grpSpMkLst>
            <pc:docMk/>
            <pc:sldMk cId="723278106" sldId="344"/>
            <ac:grpSpMk id="8" creationId="{DAA6F00D-9F41-7F55-7B58-FB62396AE162}"/>
          </ac:grpSpMkLst>
        </pc:grpChg>
        <pc:picChg chg="add mod modCrop">
          <ac:chgData name="Afra Kout" userId="8a33d4bb8755e3cd" providerId="LiveId" clId="{D21831C7-2891-40F8-A02D-973708F0309E}" dt="2024-06-26T16:54:20.917" v="706" actId="14100"/>
          <ac:picMkLst>
            <pc:docMk/>
            <pc:sldMk cId="723278106" sldId="344"/>
            <ac:picMk id="4" creationId="{DCE0675B-6356-6776-95BF-21045FAC852C}"/>
          </ac:picMkLst>
        </pc:picChg>
        <pc:picChg chg="add mod modCrop">
          <ac:chgData name="Afra Kout" userId="8a33d4bb8755e3cd" providerId="LiveId" clId="{D21831C7-2891-40F8-A02D-973708F0309E}" dt="2024-06-26T16:54:08.489" v="703" actId="14100"/>
          <ac:picMkLst>
            <pc:docMk/>
            <pc:sldMk cId="723278106" sldId="344"/>
            <ac:picMk id="6" creationId="{9F14C2E4-4A51-2F6D-BDC7-09B0BBAE30FD}"/>
          </ac:picMkLst>
        </pc:picChg>
        <pc:picChg chg="del">
          <ac:chgData name="Afra Kout" userId="8a33d4bb8755e3cd" providerId="LiveId" clId="{D21831C7-2891-40F8-A02D-973708F0309E}" dt="2024-06-26T16:53:10.371" v="690" actId="478"/>
          <ac:picMkLst>
            <pc:docMk/>
            <pc:sldMk cId="723278106" sldId="344"/>
            <ac:picMk id="9" creationId="{99C0A823-5A6B-B078-C570-21D45652E18C}"/>
          </ac:picMkLst>
        </pc:picChg>
        <pc:picChg chg="del">
          <ac:chgData name="Afra Kout" userId="8a33d4bb8755e3cd" providerId="LiveId" clId="{D21831C7-2891-40F8-A02D-973708F0309E}" dt="2024-06-26T16:53:09.073" v="689" actId="478"/>
          <ac:picMkLst>
            <pc:docMk/>
            <pc:sldMk cId="723278106" sldId="344"/>
            <ac:picMk id="12" creationId="{4C911DC0-C003-705A-7587-3B72CEE4EF1C}"/>
          </ac:picMkLst>
        </pc:picChg>
      </pc:sldChg>
      <pc:sldChg chg="addSp delSp modSp mod">
        <pc:chgData name="Afra Kout" userId="8a33d4bb8755e3cd" providerId="LiveId" clId="{D21831C7-2891-40F8-A02D-973708F0309E}" dt="2024-06-26T16:55:31.741" v="722" actId="1076"/>
        <pc:sldMkLst>
          <pc:docMk/>
          <pc:sldMk cId="3403242960" sldId="345"/>
        </pc:sldMkLst>
        <pc:spChg chg="del">
          <ac:chgData name="Afra Kout" userId="8a33d4bb8755e3cd" providerId="LiveId" clId="{D21831C7-2891-40F8-A02D-973708F0309E}" dt="2024-06-26T11:01:34.859" v="536" actId="478"/>
          <ac:spMkLst>
            <pc:docMk/>
            <pc:sldMk cId="3403242960" sldId="345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1:34.859" v="536" actId="478"/>
          <ac:spMkLst>
            <pc:docMk/>
            <pc:sldMk cId="3403242960" sldId="345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18.506" v="632" actId="20577"/>
          <ac:spMkLst>
            <pc:docMk/>
            <pc:sldMk cId="3403242960" sldId="345"/>
            <ac:spMk id="10" creationId="{FC9E5608-6EEB-405A-A1B2-031B930B3E52}"/>
          </ac:spMkLst>
        </pc:spChg>
        <pc:spChg chg="mod">
          <ac:chgData name="Afra Kout" userId="8a33d4bb8755e3cd" providerId="LiveId" clId="{D21831C7-2891-40F8-A02D-973708F0309E}" dt="2024-06-26T11:01:41.755" v="538"/>
          <ac:spMkLst>
            <pc:docMk/>
            <pc:sldMk cId="3403242960" sldId="345"/>
            <ac:spMk id="12" creationId="{B8A9055C-6142-59A6-E736-37F58BF6F08E}"/>
          </ac:spMkLst>
        </pc:spChg>
        <pc:spChg chg="mod">
          <ac:chgData name="Afra Kout" userId="8a33d4bb8755e3cd" providerId="LiveId" clId="{D21831C7-2891-40F8-A02D-973708F0309E}" dt="2024-06-26T11:01:41.755" v="538"/>
          <ac:spMkLst>
            <pc:docMk/>
            <pc:sldMk cId="3403242960" sldId="345"/>
            <ac:spMk id="13" creationId="{75E2EB64-7CBF-BBA6-2160-67086FF01CF2}"/>
          </ac:spMkLst>
        </pc:spChg>
        <pc:spChg chg="add mod">
          <ac:chgData name="Afra Kout" userId="8a33d4bb8755e3cd" providerId="LiveId" clId="{D21831C7-2891-40F8-A02D-973708F0309E}" dt="2024-06-26T11:01:41.755" v="538"/>
          <ac:spMkLst>
            <pc:docMk/>
            <pc:sldMk cId="3403242960" sldId="345"/>
            <ac:spMk id="14" creationId="{3117A451-0434-5E05-12D1-3EA5B39E4BF7}"/>
          </ac:spMkLst>
        </pc:spChg>
        <pc:spChg chg="add mod">
          <ac:chgData name="Afra Kout" userId="8a33d4bb8755e3cd" providerId="LiveId" clId="{D21831C7-2891-40F8-A02D-973708F0309E}" dt="2024-06-26T11:01:41.755" v="538"/>
          <ac:spMkLst>
            <pc:docMk/>
            <pc:sldMk cId="3403242960" sldId="345"/>
            <ac:spMk id="15" creationId="{878D175F-14AA-768D-F97C-4425CCBD3520}"/>
          </ac:spMkLst>
        </pc:spChg>
        <pc:grpChg chg="del">
          <ac:chgData name="Afra Kout" userId="8a33d4bb8755e3cd" providerId="LiveId" clId="{D21831C7-2891-40F8-A02D-973708F0309E}" dt="2024-06-26T11:01:40.907" v="537" actId="478"/>
          <ac:grpSpMkLst>
            <pc:docMk/>
            <pc:sldMk cId="3403242960" sldId="345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1:41.755" v="538"/>
          <ac:grpSpMkLst>
            <pc:docMk/>
            <pc:sldMk cId="3403242960" sldId="345"/>
            <ac:grpSpMk id="11" creationId="{ED6F61D9-1265-BA83-6855-D96ADB7330BD}"/>
          </ac:grpSpMkLst>
        </pc:grpChg>
        <pc:picChg chg="add mod modCrop">
          <ac:chgData name="Afra Kout" userId="8a33d4bb8755e3cd" providerId="LiveId" clId="{D21831C7-2891-40F8-A02D-973708F0309E}" dt="2024-06-26T16:55:28.830" v="721" actId="1076"/>
          <ac:picMkLst>
            <pc:docMk/>
            <pc:sldMk cId="3403242960" sldId="345"/>
            <ac:picMk id="4" creationId="{448C741A-B4EB-BB33-4E20-CF3C7C3ED532}"/>
          </ac:picMkLst>
        </pc:picChg>
        <pc:picChg chg="add mod">
          <ac:chgData name="Afra Kout" userId="8a33d4bb8755e3cd" providerId="LiveId" clId="{D21831C7-2891-40F8-A02D-973708F0309E}" dt="2024-06-26T16:55:31.741" v="722" actId="1076"/>
          <ac:picMkLst>
            <pc:docMk/>
            <pc:sldMk cId="3403242960" sldId="345"/>
            <ac:picMk id="5" creationId="{30B1190C-970F-49A2-4F25-71E791A5A043}"/>
          </ac:picMkLst>
        </pc:picChg>
        <pc:picChg chg="del">
          <ac:chgData name="Afra Kout" userId="8a33d4bb8755e3cd" providerId="LiveId" clId="{D21831C7-2891-40F8-A02D-973708F0309E}" dt="2024-06-26T16:54:32.244" v="707" actId="478"/>
          <ac:picMkLst>
            <pc:docMk/>
            <pc:sldMk cId="3403242960" sldId="345"/>
            <ac:picMk id="8" creationId="{0A95554F-1065-FE63-5BA6-30AA2C6C9761}"/>
          </ac:picMkLst>
        </pc:picChg>
        <pc:picChg chg="del">
          <ac:chgData name="Afra Kout" userId="8a33d4bb8755e3cd" providerId="LiveId" clId="{D21831C7-2891-40F8-A02D-973708F0309E}" dt="2024-06-26T16:54:34.568" v="708" actId="478"/>
          <ac:picMkLst>
            <pc:docMk/>
            <pc:sldMk cId="3403242960" sldId="345"/>
            <ac:picMk id="9" creationId="{99C0A823-5A6B-B078-C570-21D45652E18C}"/>
          </ac:picMkLst>
        </pc:picChg>
      </pc:sldChg>
      <pc:sldChg chg="addSp delSp modSp mod">
        <pc:chgData name="Afra Kout" userId="8a33d4bb8755e3cd" providerId="LiveId" clId="{D21831C7-2891-40F8-A02D-973708F0309E}" dt="2024-06-26T11:06:39.605" v="640" actId="20577"/>
        <pc:sldMkLst>
          <pc:docMk/>
          <pc:sldMk cId="152331554" sldId="346"/>
        </pc:sldMkLst>
        <pc:spChg chg="del">
          <ac:chgData name="Afra Kout" userId="8a33d4bb8755e3cd" providerId="LiveId" clId="{D21831C7-2891-40F8-A02D-973708F0309E}" dt="2024-06-26T11:02:32.457" v="551" actId="478"/>
          <ac:spMkLst>
            <pc:docMk/>
            <pc:sldMk cId="152331554" sldId="346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2:32.457" v="551" actId="478"/>
          <ac:spMkLst>
            <pc:docMk/>
            <pc:sldMk cId="152331554" sldId="346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39.605" v="640" actId="20577"/>
          <ac:spMkLst>
            <pc:docMk/>
            <pc:sldMk cId="152331554" sldId="346"/>
            <ac:spMk id="9" creationId="{6B8D1F7C-38BD-C952-D9A3-273266CB4A5C}"/>
          </ac:spMkLst>
        </pc:spChg>
        <pc:spChg chg="mod">
          <ac:chgData name="Afra Kout" userId="8a33d4bb8755e3cd" providerId="LiveId" clId="{D21831C7-2891-40F8-A02D-973708F0309E}" dt="2024-06-26T11:02:37.105" v="555" actId="368"/>
          <ac:spMkLst>
            <pc:docMk/>
            <pc:sldMk cId="152331554" sldId="346"/>
            <ac:spMk id="11" creationId="{754218DE-41D0-07E4-113D-4E66E6D96038}"/>
          </ac:spMkLst>
        </pc:spChg>
        <pc:spChg chg="mod">
          <ac:chgData name="Afra Kout" userId="8a33d4bb8755e3cd" providerId="LiveId" clId="{D21831C7-2891-40F8-A02D-973708F0309E}" dt="2024-06-26T11:02:37.105" v="555" actId="368"/>
          <ac:spMkLst>
            <pc:docMk/>
            <pc:sldMk cId="152331554" sldId="346"/>
            <ac:spMk id="12" creationId="{2C0B2CB0-47C3-D866-4CF7-5B6D8984CA0A}"/>
          </ac:spMkLst>
        </pc:spChg>
        <pc:spChg chg="add mod">
          <ac:chgData name="Afra Kout" userId="8a33d4bb8755e3cd" providerId="LiveId" clId="{D21831C7-2891-40F8-A02D-973708F0309E}" dt="2024-06-26T11:02:37.105" v="555" actId="368"/>
          <ac:spMkLst>
            <pc:docMk/>
            <pc:sldMk cId="152331554" sldId="346"/>
            <ac:spMk id="13" creationId="{959297E5-6830-B308-E304-0D8B7D7AE51E}"/>
          </ac:spMkLst>
        </pc:spChg>
        <pc:spChg chg="add mod">
          <ac:chgData name="Afra Kout" userId="8a33d4bb8755e3cd" providerId="LiveId" clId="{D21831C7-2891-40F8-A02D-973708F0309E}" dt="2024-06-26T11:02:37.105" v="555" actId="368"/>
          <ac:spMkLst>
            <pc:docMk/>
            <pc:sldMk cId="152331554" sldId="346"/>
            <ac:spMk id="14" creationId="{85482DEE-E4DB-027B-4A88-425BB47A7BE8}"/>
          </ac:spMkLst>
        </pc:spChg>
        <pc:grpChg chg="del">
          <ac:chgData name="Afra Kout" userId="8a33d4bb8755e3cd" providerId="LiveId" clId="{D21831C7-2891-40F8-A02D-973708F0309E}" dt="2024-06-26T11:02:34.564" v="552" actId="478"/>
          <ac:grpSpMkLst>
            <pc:docMk/>
            <pc:sldMk cId="152331554" sldId="346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2:35.426" v="553"/>
          <ac:grpSpMkLst>
            <pc:docMk/>
            <pc:sldMk cId="152331554" sldId="346"/>
            <ac:grpSpMk id="10" creationId="{236B3046-A9C0-2AE9-90B2-BB829F6E608F}"/>
          </ac:grpSpMkLst>
        </pc:grpChg>
      </pc:sldChg>
      <pc:sldChg chg="addSp delSp modSp mod">
        <pc:chgData name="Afra Kout" userId="8a33d4bb8755e3cd" providerId="LiveId" clId="{D21831C7-2891-40F8-A02D-973708F0309E}" dt="2024-06-26T11:06:44.928" v="642" actId="20577"/>
        <pc:sldMkLst>
          <pc:docMk/>
          <pc:sldMk cId="922547490" sldId="347"/>
        </pc:sldMkLst>
        <pc:spChg chg="del">
          <ac:chgData name="Afra Kout" userId="8a33d4bb8755e3cd" providerId="LiveId" clId="{D21831C7-2891-40F8-A02D-973708F0309E}" dt="2024-06-26T11:02:47.285" v="556" actId="478"/>
          <ac:spMkLst>
            <pc:docMk/>
            <pc:sldMk cId="922547490" sldId="347"/>
            <ac:spMk id="6" creationId="{EEDE6982-C51D-64AD-93C7-3866FEE1711A}"/>
          </ac:spMkLst>
        </pc:spChg>
        <pc:spChg chg="del">
          <ac:chgData name="Afra Kout" userId="8a33d4bb8755e3cd" providerId="LiveId" clId="{D21831C7-2891-40F8-A02D-973708F0309E}" dt="2024-06-26T11:02:47.285" v="556" actId="478"/>
          <ac:spMkLst>
            <pc:docMk/>
            <pc:sldMk cId="922547490" sldId="347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6:44.928" v="642" actId="20577"/>
          <ac:spMkLst>
            <pc:docMk/>
            <pc:sldMk cId="922547490" sldId="347"/>
            <ac:spMk id="10" creationId="{80B4ABFF-9352-AB58-BD46-F55D74331781}"/>
          </ac:spMkLst>
        </pc:spChg>
        <pc:spChg chg="mod">
          <ac:chgData name="Afra Kout" userId="8a33d4bb8755e3cd" providerId="LiveId" clId="{D21831C7-2891-40F8-A02D-973708F0309E}" dt="2024-06-26T11:02:49.925" v="558"/>
          <ac:spMkLst>
            <pc:docMk/>
            <pc:sldMk cId="922547490" sldId="347"/>
            <ac:spMk id="12" creationId="{0994B485-D2F4-8371-9EA1-F6A4864500D9}"/>
          </ac:spMkLst>
        </pc:spChg>
        <pc:spChg chg="mod">
          <ac:chgData name="Afra Kout" userId="8a33d4bb8755e3cd" providerId="LiveId" clId="{D21831C7-2891-40F8-A02D-973708F0309E}" dt="2024-06-26T11:02:49.925" v="558"/>
          <ac:spMkLst>
            <pc:docMk/>
            <pc:sldMk cId="922547490" sldId="347"/>
            <ac:spMk id="13" creationId="{AA9678CA-7AFE-FEE3-177F-958D0BFEABED}"/>
          </ac:spMkLst>
        </pc:spChg>
        <pc:spChg chg="add mod">
          <ac:chgData name="Afra Kout" userId="8a33d4bb8755e3cd" providerId="LiveId" clId="{D21831C7-2891-40F8-A02D-973708F0309E}" dt="2024-06-26T11:02:49.925" v="558"/>
          <ac:spMkLst>
            <pc:docMk/>
            <pc:sldMk cId="922547490" sldId="347"/>
            <ac:spMk id="14" creationId="{B845474F-D51C-B620-7C5F-99956EE7CB25}"/>
          </ac:spMkLst>
        </pc:spChg>
        <pc:spChg chg="add mod">
          <ac:chgData name="Afra Kout" userId="8a33d4bb8755e3cd" providerId="LiveId" clId="{D21831C7-2891-40F8-A02D-973708F0309E}" dt="2024-06-26T11:02:49.925" v="558"/>
          <ac:spMkLst>
            <pc:docMk/>
            <pc:sldMk cId="922547490" sldId="347"/>
            <ac:spMk id="15" creationId="{71013BFD-9EFD-C4D1-01B2-4ED2896268EB}"/>
          </ac:spMkLst>
        </pc:spChg>
        <pc:grpChg chg="del">
          <ac:chgData name="Afra Kout" userId="8a33d4bb8755e3cd" providerId="LiveId" clId="{D21831C7-2891-40F8-A02D-973708F0309E}" dt="2024-06-26T11:02:49.014" v="557" actId="478"/>
          <ac:grpSpMkLst>
            <pc:docMk/>
            <pc:sldMk cId="922547490" sldId="347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1:02:49.925" v="558"/>
          <ac:grpSpMkLst>
            <pc:docMk/>
            <pc:sldMk cId="922547490" sldId="347"/>
            <ac:grpSpMk id="11" creationId="{E636BD20-5CDF-A175-01BC-F2F56AF00580}"/>
          </ac:grpSpMkLst>
        </pc:grpChg>
      </pc:sldChg>
      <pc:sldChg chg="addSp delSp modSp mod">
        <pc:chgData name="Afra Kout" userId="8a33d4bb8755e3cd" providerId="LiveId" clId="{D21831C7-2891-40F8-A02D-973708F0309E}" dt="2024-06-26T11:05:20.952" v="612" actId="20577"/>
        <pc:sldMkLst>
          <pc:docMk/>
          <pc:sldMk cId="281074735" sldId="348"/>
        </pc:sldMkLst>
        <pc:spChg chg="mod">
          <ac:chgData name="Afra Kout" userId="8a33d4bb8755e3cd" providerId="LiveId" clId="{D21831C7-2891-40F8-A02D-973708F0309E}" dt="2024-06-26T10:55:03.974" v="405" actId="1076"/>
          <ac:spMkLst>
            <pc:docMk/>
            <pc:sldMk cId="281074735" sldId="348"/>
            <ac:spMk id="2" creationId="{04800465-55BE-7477-FA09-86CF353DAEAE}"/>
          </ac:spMkLst>
        </pc:spChg>
        <pc:spChg chg="del">
          <ac:chgData name="Afra Kout" userId="8a33d4bb8755e3cd" providerId="LiveId" clId="{D21831C7-2891-40F8-A02D-973708F0309E}" dt="2024-06-26T10:56:15.543" v="516" actId="21"/>
          <ac:spMkLst>
            <pc:docMk/>
            <pc:sldMk cId="281074735" sldId="348"/>
            <ac:spMk id="6" creationId="{EEDE6982-C51D-64AD-93C7-3866FEE1711A}"/>
          </ac:spMkLst>
        </pc:spChg>
        <pc:spChg chg="del mod">
          <ac:chgData name="Afra Kout" userId="8a33d4bb8755e3cd" providerId="LiveId" clId="{D21831C7-2891-40F8-A02D-973708F0309E}" dt="2024-06-26T10:56:15.543" v="516" actId="21"/>
          <ac:spMkLst>
            <pc:docMk/>
            <pc:sldMk cId="281074735" sldId="348"/>
            <ac:spMk id="7" creationId="{1085969F-96AC-767B-4C57-3E84B69CD896}"/>
          </ac:spMkLst>
        </pc:spChg>
        <pc:spChg chg="mod">
          <ac:chgData name="Afra Kout" userId="8a33d4bb8755e3cd" providerId="LiveId" clId="{D21831C7-2891-40F8-A02D-973708F0309E}" dt="2024-06-26T11:05:20.952" v="612" actId="20577"/>
          <ac:spMkLst>
            <pc:docMk/>
            <pc:sldMk cId="281074735" sldId="348"/>
            <ac:spMk id="8" creationId="{4ACC9671-F9BF-B373-F18F-3E1BD7D28D91}"/>
          </ac:spMkLst>
        </pc:spChg>
        <pc:spChg chg="mod">
          <ac:chgData name="Afra Kout" userId="8a33d4bb8755e3cd" providerId="LiveId" clId="{D21831C7-2891-40F8-A02D-973708F0309E}" dt="2024-06-26T10:56:16.404" v="517"/>
          <ac:spMkLst>
            <pc:docMk/>
            <pc:sldMk cId="281074735" sldId="348"/>
            <ac:spMk id="10" creationId="{F012F746-F564-EC7C-70F5-4110B815738F}"/>
          </ac:spMkLst>
        </pc:spChg>
        <pc:spChg chg="mod">
          <ac:chgData name="Afra Kout" userId="8a33d4bb8755e3cd" providerId="LiveId" clId="{D21831C7-2891-40F8-A02D-973708F0309E}" dt="2024-06-26T10:56:16.404" v="517"/>
          <ac:spMkLst>
            <pc:docMk/>
            <pc:sldMk cId="281074735" sldId="348"/>
            <ac:spMk id="11" creationId="{703159A2-C432-EE4D-07E7-3F93FC8A962D}"/>
          </ac:spMkLst>
        </pc:spChg>
        <pc:spChg chg="add mod">
          <ac:chgData name="Afra Kout" userId="8a33d4bb8755e3cd" providerId="LiveId" clId="{D21831C7-2891-40F8-A02D-973708F0309E}" dt="2024-06-26T10:56:16.404" v="517"/>
          <ac:spMkLst>
            <pc:docMk/>
            <pc:sldMk cId="281074735" sldId="348"/>
            <ac:spMk id="13" creationId="{EEDE6982-C51D-64AD-93C7-3866FEE1711A}"/>
          </ac:spMkLst>
        </pc:spChg>
        <pc:spChg chg="add mod">
          <ac:chgData name="Afra Kout" userId="8a33d4bb8755e3cd" providerId="LiveId" clId="{D21831C7-2891-40F8-A02D-973708F0309E}" dt="2024-06-26T10:56:16.404" v="517"/>
          <ac:spMkLst>
            <pc:docMk/>
            <pc:sldMk cId="281074735" sldId="348"/>
            <ac:spMk id="14" creationId="{1085969F-96AC-767B-4C57-3E84B69CD896}"/>
          </ac:spMkLst>
        </pc:spChg>
        <pc:grpChg chg="del">
          <ac:chgData name="Afra Kout" userId="8a33d4bb8755e3cd" providerId="LiveId" clId="{D21831C7-2891-40F8-A02D-973708F0309E}" dt="2024-06-26T10:56:15.543" v="516" actId="21"/>
          <ac:grpSpMkLst>
            <pc:docMk/>
            <pc:sldMk cId="281074735" sldId="348"/>
            <ac:grpSpMk id="3" creationId="{211505FD-6A16-260F-5BF8-1FFCAAD8CC5E}"/>
          </ac:grpSpMkLst>
        </pc:grpChg>
        <pc:grpChg chg="add mod">
          <ac:chgData name="Afra Kout" userId="8a33d4bb8755e3cd" providerId="LiveId" clId="{D21831C7-2891-40F8-A02D-973708F0309E}" dt="2024-06-26T10:56:16.404" v="517"/>
          <ac:grpSpMkLst>
            <pc:docMk/>
            <pc:sldMk cId="281074735" sldId="348"/>
            <ac:grpSpMk id="9" creationId="{211505FD-6A16-260F-5BF8-1FFCAAD8CC5E}"/>
          </ac:grpSpMkLst>
        </pc:grpChg>
      </pc:sldChg>
      <pc:sldChg chg="modSp add mod">
        <pc:chgData name="Afra Kout" userId="8a33d4bb8755e3cd" providerId="LiveId" clId="{D21831C7-2891-40F8-A02D-973708F0309E}" dt="2024-06-26T10:42:18.052" v="233" actId="20577"/>
        <pc:sldMkLst>
          <pc:docMk/>
          <pc:sldMk cId="1153627143" sldId="349"/>
        </pc:sldMkLst>
        <pc:spChg chg="mod">
          <ac:chgData name="Afra Kout" userId="8a33d4bb8755e3cd" providerId="LiveId" clId="{D21831C7-2891-40F8-A02D-973708F0309E}" dt="2024-06-26T10:42:18.052" v="233" actId="20577"/>
          <ac:spMkLst>
            <pc:docMk/>
            <pc:sldMk cId="1153627143" sldId="349"/>
            <ac:spMk id="4534" creationId="{00000000-0000-0000-0000-000000000000}"/>
          </ac:spMkLst>
        </pc:spChg>
      </pc:sldChg>
      <pc:sldChg chg="modSp add mod ord">
        <pc:chgData name="Afra Kout" userId="8a33d4bb8755e3cd" providerId="LiveId" clId="{D21831C7-2891-40F8-A02D-973708F0309E}" dt="2024-06-26T10:42:49.469" v="236"/>
        <pc:sldMkLst>
          <pc:docMk/>
          <pc:sldMk cId="1087538108" sldId="350"/>
        </pc:sldMkLst>
        <pc:spChg chg="mod">
          <ac:chgData name="Afra Kout" userId="8a33d4bb8755e3cd" providerId="LiveId" clId="{D21831C7-2891-40F8-A02D-973708F0309E}" dt="2024-06-26T10:42:10.019" v="232" actId="20577"/>
          <ac:spMkLst>
            <pc:docMk/>
            <pc:sldMk cId="1087538108" sldId="350"/>
            <ac:spMk id="4534" creationId="{00000000-0000-0000-0000-000000000000}"/>
          </ac:spMkLst>
        </pc:spChg>
      </pc:sldChg>
      <pc:sldChg chg="modSp add mod ord">
        <pc:chgData name="Afra Kout" userId="8a33d4bb8755e3cd" providerId="LiveId" clId="{D21831C7-2891-40F8-A02D-973708F0309E}" dt="2024-06-26T10:41:12.996" v="226" actId="20577"/>
        <pc:sldMkLst>
          <pc:docMk/>
          <pc:sldMk cId="1524886524" sldId="351"/>
        </pc:sldMkLst>
        <pc:spChg chg="mod">
          <ac:chgData name="Afra Kout" userId="8a33d4bb8755e3cd" providerId="LiveId" clId="{D21831C7-2891-40F8-A02D-973708F0309E}" dt="2024-06-26T10:41:12.996" v="226" actId="20577"/>
          <ac:spMkLst>
            <pc:docMk/>
            <pc:sldMk cId="1524886524" sldId="351"/>
            <ac:spMk id="4534" creationId="{00000000-0000-0000-0000-000000000000}"/>
          </ac:spMkLst>
        </pc:spChg>
      </pc:sldChg>
      <pc:sldChg chg="modSp add mod ord">
        <pc:chgData name="Afra Kout" userId="8a33d4bb8755e3cd" providerId="LiveId" clId="{D21831C7-2891-40F8-A02D-973708F0309E}" dt="2024-06-26T10:41:34.606" v="228" actId="20577"/>
        <pc:sldMkLst>
          <pc:docMk/>
          <pc:sldMk cId="3627796016" sldId="352"/>
        </pc:sldMkLst>
        <pc:spChg chg="mod">
          <ac:chgData name="Afra Kout" userId="8a33d4bb8755e3cd" providerId="LiveId" clId="{D21831C7-2891-40F8-A02D-973708F0309E}" dt="2024-06-26T10:41:34.606" v="228" actId="20577"/>
          <ac:spMkLst>
            <pc:docMk/>
            <pc:sldMk cId="3627796016" sldId="352"/>
            <ac:spMk id="4534" creationId="{00000000-0000-0000-0000-000000000000}"/>
          </ac:spMkLst>
        </pc:spChg>
      </pc:sldChg>
      <pc:sldChg chg="modSp add mod">
        <pc:chgData name="Afra Kout" userId="8a33d4bb8755e3cd" providerId="LiveId" clId="{D21831C7-2891-40F8-A02D-973708F0309E}" dt="2024-06-26T10:41:06.511" v="225" actId="20577"/>
        <pc:sldMkLst>
          <pc:docMk/>
          <pc:sldMk cId="3883870151" sldId="353"/>
        </pc:sldMkLst>
        <pc:spChg chg="mod">
          <ac:chgData name="Afra Kout" userId="8a33d4bb8755e3cd" providerId="LiveId" clId="{D21831C7-2891-40F8-A02D-973708F0309E}" dt="2024-06-26T10:40:56.009" v="223" actId="207"/>
          <ac:spMkLst>
            <pc:docMk/>
            <pc:sldMk cId="3883870151" sldId="353"/>
            <ac:spMk id="4500" creationId="{00000000-0000-0000-0000-000000000000}"/>
          </ac:spMkLst>
        </pc:spChg>
        <pc:spChg chg="mod">
          <ac:chgData name="Afra Kout" userId="8a33d4bb8755e3cd" providerId="LiveId" clId="{D21831C7-2891-40F8-A02D-973708F0309E}" dt="2024-06-26T10:40:53.671" v="222" actId="207"/>
          <ac:spMkLst>
            <pc:docMk/>
            <pc:sldMk cId="3883870151" sldId="353"/>
            <ac:spMk id="4501" creationId="{00000000-0000-0000-0000-000000000000}"/>
          </ac:spMkLst>
        </pc:spChg>
        <pc:spChg chg="mod">
          <ac:chgData name="Afra Kout" userId="8a33d4bb8755e3cd" providerId="LiveId" clId="{D21831C7-2891-40F8-A02D-973708F0309E}" dt="2024-06-26T10:40:50.225" v="221" actId="207"/>
          <ac:spMkLst>
            <pc:docMk/>
            <pc:sldMk cId="3883870151" sldId="353"/>
            <ac:spMk id="4502" creationId="{00000000-0000-0000-0000-000000000000}"/>
          </ac:spMkLst>
        </pc:spChg>
        <pc:spChg chg="mod">
          <ac:chgData name="Afra Kout" userId="8a33d4bb8755e3cd" providerId="LiveId" clId="{D21831C7-2891-40F8-A02D-973708F0309E}" dt="2024-06-26T10:40:46.767" v="220" actId="207"/>
          <ac:spMkLst>
            <pc:docMk/>
            <pc:sldMk cId="3883870151" sldId="353"/>
            <ac:spMk id="4503" creationId="{00000000-0000-0000-0000-000000000000}"/>
          </ac:spMkLst>
        </pc:spChg>
        <pc:spChg chg="mod">
          <ac:chgData name="Afra Kout" userId="8a33d4bb8755e3cd" providerId="LiveId" clId="{D21831C7-2891-40F8-A02D-973708F0309E}" dt="2024-06-26T10:40:58.850" v="224" actId="207"/>
          <ac:spMkLst>
            <pc:docMk/>
            <pc:sldMk cId="3883870151" sldId="353"/>
            <ac:spMk id="4504" creationId="{00000000-0000-0000-0000-000000000000}"/>
          </ac:spMkLst>
        </pc:spChg>
        <pc:spChg chg="mod">
          <ac:chgData name="Afra Kout" userId="8a33d4bb8755e3cd" providerId="LiveId" clId="{D21831C7-2891-40F8-A02D-973708F0309E}" dt="2024-06-26T10:41:06.511" v="225" actId="20577"/>
          <ac:spMkLst>
            <pc:docMk/>
            <pc:sldMk cId="3883870151" sldId="353"/>
            <ac:spMk id="4534" creationId="{00000000-0000-0000-0000-000000000000}"/>
          </ac:spMkLst>
        </pc:spChg>
      </pc:sldChg>
      <pc:sldChg chg="modSp add mod">
        <pc:chgData name="Afra Kout" userId="8a33d4bb8755e3cd" providerId="LiveId" clId="{D21831C7-2891-40F8-A02D-973708F0309E}" dt="2024-06-26T10:43:30.100" v="247" actId="207"/>
        <pc:sldMkLst>
          <pc:docMk/>
          <pc:sldMk cId="2730675019" sldId="354"/>
        </pc:sldMkLst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499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00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25.152" v="245" actId="207"/>
          <ac:spMkLst>
            <pc:docMk/>
            <pc:sldMk cId="2730675019" sldId="354"/>
            <ac:spMk id="4501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20.271" v="243" actId="207"/>
          <ac:spMkLst>
            <pc:docMk/>
            <pc:sldMk cId="2730675019" sldId="354"/>
            <ac:spMk id="4502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22.723" v="244" actId="207"/>
          <ac:spMkLst>
            <pc:docMk/>
            <pc:sldMk cId="2730675019" sldId="354"/>
            <ac:spMk id="4503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30.100" v="247" actId="207"/>
          <ac:spMkLst>
            <pc:docMk/>
            <pc:sldMk cId="2730675019" sldId="354"/>
            <ac:spMk id="4504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27.588" v="246" actId="207"/>
          <ac:spMkLst>
            <pc:docMk/>
            <pc:sldMk cId="2730675019" sldId="354"/>
            <ac:spMk id="4505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06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07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09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10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12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13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16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17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20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21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27" creationId="{00000000-0000-0000-0000-000000000000}"/>
          </ac:spMkLst>
        </pc:spChg>
        <pc:spChg chg="mod">
          <ac:chgData name="Afra Kout" userId="8a33d4bb8755e3cd" providerId="LiveId" clId="{D21831C7-2891-40F8-A02D-973708F0309E}" dt="2024-06-26T10:43:16.541" v="242" actId="207"/>
          <ac:spMkLst>
            <pc:docMk/>
            <pc:sldMk cId="2730675019" sldId="354"/>
            <ac:spMk id="4528" creationId="{00000000-0000-0000-0000-000000000000}"/>
          </ac:spMkLst>
        </pc:spChg>
        <pc:grpChg chg="mod">
          <ac:chgData name="Afra Kout" userId="8a33d4bb8755e3cd" providerId="LiveId" clId="{D21831C7-2891-40F8-A02D-973708F0309E}" dt="2024-06-26T10:43:16.541" v="242" actId="207"/>
          <ac:grpSpMkLst>
            <pc:docMk/>
            <pc:sldMk cId="2730675019" sldId="354"/>
            <ac:grpSpMk id="4498" creationId="{00000000-0000-0000-0000-000000000000}"/>
          </ac:grpSpMkLst>
        </pc:grpChg>
      </pc:sldChg>
      <pc:sldChg chg="add del">
        <pc:chgData name="Afra Kout" userId="8a33d4bb8755e3cd" providerId="LiveId" clId="{D21831C7-2891-40F8-A02D-973708F0309E}" dt="2024-06-26T10:44:47.028" v="252" actId="2696"/>
        <pc:sldMkLst>
          <pc:docMk/>
          <pc:sldMk cId="457400219" sldId="355"/>
        </pc:sldMkLst>
      </pc:sldChg>
      <pc:sldChg chg="modSp add mod">
        <pc:chgData name="Afra Kout" userId="8a33d4bb8755e3cd" providerId="LiveId" clId="{D21831C7-2891-40F8-A02D-973708F0309E}" dt="2024-06-26T10:45:21.032" v="259" actId="207"/>
        <pc:sldMkLst>
          <pc:docMk/>
          <pc:sldMk cId="2547871935" sldId="355"/>
        </pc:sldMkLst>
        <pc:spChg chg="mod">
          <ac:chgData name="Afra Kout" userId="8a33d4bb8755e3cd" providerId="LiveId" clId="{D21831C7-2891-40F8-A02D-973708F0309E}" dt="2024-06-26T10:45:07.090" v="255" actId="207"/>
          <ac:spMkLst>
            <pc:docMk/>
            <pc:sldMk cId="2547871935" sldId="355"/>
            <ac:spMk id="4500" creationId="{00000000-0000-0000-0000-000000000000}"/>
          </ac:spMkLst>
        </pc:spChg>
        <pc:spChg chg="mod">
          <ac:chgData name="Afra Kout" userId="8a33d4bb8755e3cd" providerId="LiveId" clId="{D21831C7-2891-40F8-A02D-973708F0309E}" dt="2024-06-26T10:45:14.759" v="257" actId="207"/>
          <ac:spMkLst>
            <pc:docMk/>
            <pc:sldMk cId="2547871935" sldId="355"/>
            <ac:spMk id="4501" creationId="{00000000-0000-0000-0000-000000000000}"/>
          </ac:spMkLst>
        </pc:spChg>
        <pc:spChg chg="mod">
          <ac:chgData name="Afra Kout" userId="8a33d4bb8755e3cd" providerId="LiveId" clId="{D21831C7-2891-40F8-A02D-973708F0309E}" dt="2024-06-26T10:45:21.032" v="259" actId="207"/>
          <ac:spMkLst>
            <pc:docMk/>
            <pc:sldMk cId="2547871935" sldId="355"/>
            <ac:spMk id="4502" creationId="{00000000-0000-0000-0000-000000000000}"/>
          </ac:spMkLst>
        </pc:spChg>
        <pc:spChg chg="mod">
          <ac:chgData name="Afra Kout" userId="8a33d4bb8755e3cd" providerId="LiveId" clId="{D21831C7-2891-40F8-A02D-973708F0309E}" dt="2024-06-26T10:45:18.385" v="258" actId="207"/>
          <ac:spMkLst>
            <pc:docMk/>
            <pc:sldMk cId="2547871935" sldId="355"/>
            <ac:spMk id="4503" creationId="{00000000-0000-0000-0000-000000000000}"/>
          </ac:spMkLst>
        </pc:spChg>
        <pc:spChg chg="mod">
          <ac:chgData name="Afra Kout" userId="8a33d4bb8755e3cd" providerId="LiveId" clId="{D21831C7-2891-40F8-A02D-973708F0309E}" dt="2024-06-26T10:45:11.015" v="256" actId="207"/>
          <ac:spMkLst>
            <pc:docMk/>
            <pc:sldMk cId="2547871935" sldId="355"/>
            <ac:spMk id="45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02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768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6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2ab275ae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2ab275ae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95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06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126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986689087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5" name="Google Shape;4615;g986689087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00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36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79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98668908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98668908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813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599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980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01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44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04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986689087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3" name="Google Shape;5523;g986689087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8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241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03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g986689087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Google Shape;6027;g986689087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556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98668908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7" name="Google Shape;3347;g98668908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98668908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7" name="Google Shape;3347;g98668908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883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g986689087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Google Shape;6027;g986689087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00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40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6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90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2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98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35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34525" y="1286271"/>
            <a:ext cx="34632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34435" y="3375821"/>
            <a:ext cx="34632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>
          <p15:clr>
            <a:srgbClr val="EA4335"/>
          </p15:clr>
        </p15:guide>
        <p15:guide id="4" pos="5760">
          <p15:clr>
            <a:srgbClr val="EA4335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 pos="113">
          <p15:clr>
            <a:srgbClr val="EA4335"/>
          </p15:clr>
        </p15:guide>
        <p15:guide id="8" orient="horz" pos="102">
          <p15:clr>
            <a:srgbClr val="EA4335"/>
          </p15:clr>
        </p15:guide>
        <p15:guide id="9" orient="horz" pos="3138">
          <p15:clr>
            <a:srgbClr val="EA4335"/>
          </p15:clr>
        </p15:guide>
        <p15:guide id="10" pos="564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7247249" y="4692307"/>
            <a:ext cx="1702267" cy="273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Academic </a:t>
            </a:r>
            <a:r>
              <a:rPr lang="fr-FR" sz="1200" dirty="0" err="1"/>
              <a:t>Year</a:t>
            </a:r>
            <a:r>
              <a:rPr lang="fr-FR" sz="1200" dirty="0"/>
              <a:t> : 2023-2024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380702" y="956205"/>
            <a:ext cx="2260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Fira Sans" panose="020B0503050000020004" pitchFamily="34" charset="0"/>
              </a:rPr>
              <a:t>Final </a:t>
            </a:r>
            <a:r>
              <a:rPr lang="en-001" sz="2000" b="1" dirty="0">
                <a:latin typeface="Fira Sans" panose="020B0503050000020004" pitchFamily="34" charset="0"/>
              </a:rPr>
              <a:t>Year</a:t>
            </a:r>
            <a:r>
              <a:rPr lang="fr-FR" sz="2000" b="1" dirty="0">
                <a:latin typeface="Fira Sans" panose="020B0503050000020004" pitchFamily="34" charset="0"/>
              </a:rPr>
              <a:t> Project</a:t>
            </a:r>
            <a:endParaRPr lang="en-001" sz="2000" b="1" dirty="0">
              <a:latin typeface="Fira Sans" panose="020B0503050000020004" pitchFamily="34" charset="0"/>
            </a:endParaRPr>
          </a:p>
        </p:txBody>
      </p:sp>
      <p:pic>
        <p:nvPicPr>
          <p:cNvPr id="6" name="Picture 2" descr="FSS - Authentification">
            <a:extLst>
              <a:ext uri="{FF2B5EF4-FFF2-40B4-BE49-F238E27FC236}">
                <a16:creationId xmlns:a16="http://schemas.microsoft.com/office/drawing/2014/main" id="{2D1DF7F8-A3AB-291C-3BC7-ECE485DF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15" y="108454"/>
            <a:ext cx="1256664" cy="8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5E81598-3455-CCFC-9B48-1960D1BF3BB8}"/>
              </a:ext>
            </a:extLst>
          </p:cNvPr>
          <p:cNvGrpSpPr/>
          <p:nvPr/>
        </p:nvGrpSpPr>
        <p:grpSpPr>
          <a:xfrm>
            <a:off x="3380702" y="1704703"/>
            <a:ext cx="2100823" cy="1734094"/>
            <a:chOff x="3409456" y="1833306"/>
            <a:chExt cx="2100823" cy="1734094"/>
          </a:xfrm>
        </p:grpSpPr>
        <p:pic>
          <p:nvPicPr>
            <p:cNvPr id="3" name="Image 2" descr="Une image contenant Graphique, Police, symbole, graphisme&#10;&#10;Description générée automatiquement">
              <a:extLst>
                <a:ext uri="{FF2B5EF4-FFF2-40B4-BE49-F238E27FC236}">
                  <a16:creationId xmlns:a16="http://schemas.microsoft.com/office/drawing/2014/main" id="{4977E0E6-3C52-0170-A7A9-2B1330AB2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915"/>
            <a:stretch/>
          </p:blipFill>
          <p:spPr>
            <a:xfrm>
              <a:off x="3440223" y="1833306"/>
              <a:ext cx="1984733" cy="1244406"/>
            </a:xfrm>
            <a:prstGeom prst="rect">
              <a:avLst/>
            </a:prstGeom>
          </p:spPr>
        </p:pic>
        <p:sp>
          <p:nvSpPr>
            <p:cNvPr id="4" name="Google Shape;46;p15">
              <a:extLst>
                <a:ext uri="{FF2B5EF4-FFF2-40B4-BE49-F238E27FC236}">
                  <a16:creationId xmlns:a16="http://schemas.microsoft.com/office/drawing/2014/main" id="{E6D2905F-E0A6-88A7-5F63-7759DEA0D610}"/>
                </a:ext>
              </a:extLst>
            </p:cNvPr>
            <p:cNvSpPr txBox="1">
              <a:spLocks/>
            </p:cNvSpPr>
            <p:nvPr/>
          </p:nvSpPr>
          <p:spPr>
            <a:xfrm>
              <a:off x="3409456" y="2972964"/>
              <a:ext cx="21008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R="0" lvl="1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2pPr>
              <a:lvl3pPr marR="0" lvl="2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3pPr>
              <a:lvl4pPr marR="0" lvl="3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4pPr>
              <a:lvl5pPr marR="0" lvl="4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5pPr>
              <a:lvl6pPr marR="0" lvl="5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6pPr>
              <a:lvl7pPr marR="0" lvl="6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7pPr>
              <a:lvl8pPr marR="0" lvl="7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8pPr>
              <a:lvl9pPr marR="0" lvl="8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"/>
                <a:buNone/>
                <a:defRPr sz="5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70C0"/>
                  </a:solidFill>
                </a:rPr>
                <a:t>MSK Academy</a:t>
              </a:r>
            </a:p>
          </p:txBody>
        </p:sp>
        <p:sp>
          <p:nvSpPr>
            <p:cNvPr id="8" name="Google Shape;47;p15">
              <a:extLst>
                <a:ext uri="{FF2B5EF4-FFF2-40B4-BE49-F238E27FC236}">
                  <a16:creationId xmlns:a16="http://schemas.microsoft.com/office/drawing/2014/main" id="{A6EF95D4-A015-FDA1-9BF8-AE8E501A8BB4}"/>
                </a:ext>
              </a:extLst>
            </p:cNvPr>
            <p:cNvSpPr txBox="1">
              <a:spLocks/>
            </p:cNvSpPr>
            <p:nvPr/>
          </p:nvSpPr>
          <p:spPr>
            <a:xfrm>
              <a:off x="3558753" y="3294284"/>
              <a:ext cx="1747671" cy="273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1700" b="0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defRPr>
              </a:lvl1pPr>
              <a:lvl2pPr marL="914400" marR="0" lvl="1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ira Sans"/>
                <a:buNone/>
                <a:defRPr sz="2800" b="0" i="0" u="none" strike="noStrike" cap="none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/>
              <a:r>
                <a:rPr lang="fr-FR" sz="1200" dirty="0"/>
                <a:t>E-learning web application </a:t>
              </a:r>
            </a:p>
          </p:txBody>
        </p:sp>
      </p:grpSp>
      <p:grpSp>
        <p:nvGrpSpPr>
          <p:cNvPr id="9" name="Google Shape;134;p16">
            <a:extLst>
              <a:ext uri="{FF2B5EF4-FFF2-40B4-BE49-F238E27FC236}">
                <a16:creationId xmlns:a16="http://schemas.microsoft.com/office/drawing/2014/main" id="{64B9B925-4C35-A63F-1BDC-9DA7E0A96BC9}"/>
              </a:ext>
            </a:extLst>
          </p:cNvPr>
          <p:cNvGrpSpPr/>
          <p:nvPr/>
        </p:nvGrpSpPr>
        <p:grpSpPr>
          <a:xfrm>
            <a:off x="309432" y="3937837"/>
            <a:ext cx="471025" cy="435085"/>
            <a:chOff x="3067113" y="2877389"/>
            <a:chExt cx="705923" cy="654642"/>
          </a:xfrm>
        </p:grpSpPr>
        <p:sp>
          <p:nvSpPr>
            <p:cNvPr id="10" name="Google Shape;135;p16">
              <a:extLst>
                <a:ext uri="{FF2B5EF4-FFF2-40B4-BE49-F238E27FC236}">
                  <a16:creationId xmlns:a16="http://schemas.microsoft.com/office/drawing/2014/main" id="{C420D131-5E4E-0952-C92E-3208486F47A6}"/>
                </a:ext>
              </a:extLst>
            </p:cNvPr>
            <p:cNvSpPr/>
            <p:nvPr/>
          </p:nvSpPr>
          <p:spPr>
            <a:xfrm>
              <a:off x="3067113" y="2877389"/>
              <a:ext cx="705923" cy="654642"/>
            </a:xfrm>
            <a:custGeom>
              <a:avLst/>
              <a:gdLst/>
              <a:ahLst/>
              <a:cxnLst/>
              <a:rect l="l" t="t" r="r" b="b"/>
              <a:pathLst>
                <a:path w="8108" h="7519" extrusionOk="0">
                  <a:moveTo>
                    <a:pt x="3756" y="0"/>
                  </a:moveTo>
                  <a:cubicBezTo>
                    <a:pt x="1684" y="0"/>
                    <a:pt x="0" y="1678"/>
                    <a:pt x="0" y="3756"/>
                  </a:cubicBezTo>
                  <a:cubicBezTo>
                    <a:pt x="0" y="5835"/>
                    <a:pt x="1684" y="7519"/>
                    <a:pt x="3756" y="7519"/>
                  </a:cubicBezTo>
                  <a:cubicBezTo>
                    <a:pt x="5615" y="7519"/>
                    <a:pt x="7156" y="6172"/>
                    <a:pt x="7460" y="4404"/>
                  </a:cubicBezTo>
                  <a:cubicBezTo>
                    <a:pt x="7648" y="4352"/>
                    <a:pt x="7933" y="4223"/>
                    <a:pt x="8108" y="3866"/>
                  </a:cubicBezTo>
                  <a:lnTo>
                    <a:pt x="8108" y="3866"/>
                  </a:lnTo>
                  <a:cubicBezTo>
                    <a:pt x="8108" y="3866"/>
                    <a:pt x="8014" y="3893"/>
                    <a:pt x="7863" y="3893"/>
                  </a:cubicBezTo>
                  <a:cubicBezTo>
                    <a:pt x="7768" y="3893"/>
                    <a:pt x="7650" y="3882"/>
                    <a:pt x="7519" y="3847"/>
                  </a:cubicBezTo>
                  <a:cubicBezTo>
                    <a:pt x="7519" y="3815"/>
                    <a:pt x="7519" y="3789"/>
                    <a:pt x="7519" y="3756"/>
                  </a:cubicBezTo>
                  <a:cubicBezTo>
                    <a:pt x="7519" y="1678"/>
                    <a:pt x="5835" y="0"/>
                    <a:pt x="3756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;p16">
              <a:extLst>
                <a:ext uri="{FF2B5EF4-FFF2-40B4-BE49-F238E27FC236}">
                  <a16:creationId xmlns:a16="http://schemas.microsoft.com/office/drawing/2014/main" id="{DF91BA6A-FEE8-5243-82C9-8461263F523C}"/>
                </a:ext>
              </a:extLst>
            </p:cNvPr>
            <p:cNvSpPr/>
            <p:nvPr/>
          </p:nvSpPr>
          <p:spPr>
            <a:xfrm>
              <a:off x="3266667" y="3237058"/>
              <a:ext cx="254926" cy="244217"/>
            </a:xfrm>
            <a:custGeom>
              <a:avLst/>
              <a:gdLst/>
              <a:ahLst/>
              <a:cxnLst/>
              <a:rect l="l" t="t" r="r" b="b"/>
              <a:pathLst>
                <a:path w="2928" h="2805" extrusionOk="0">
                  <a:moveTo>
                    <a:pt x="1464" y="1"/>
                  </a:moveTo>
                  <a:cubicBezTo>
                    <a:pt x="655" y="1"/>
                    <a:pt x="1" y="629"/>
                    <a:pt x="1" y="1406"/>
                  </a:cubicBezTo>
                  <a:lnTo>
                    <a:pt x="1" y="2423"/>
                  </a:lnTo>
                  <a:cubicBezTo>
                    <a:pt x="1" y="2423"/>
                    <a:pt x="454" y="2805"/>
                    <a:pt x="1387" y="2805"/>
                  </a:cubicBezTo>
                  <a:cubicBezTo>
                    <a:pt x="2313" y="2805"/>
                    <a:pt x="2928" y="2423"/>
                    <a:pt x="2928" y="2423"/>
                  </a:cubicBezTo>
                  <a:lnTo>
                    <a:pt x="2928" y="1406"/>
                  </a:lnTo>
                  <a:cubicBezTo>
                    <a:pt x="2928" y="629"/>
                    <a:pt x="2274" y="1"/>
                    <a:pt x="1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;p16">
              <a:extLst>
                <a:ext uri="{FF2B5EF4-FFF2-40B4-BE49-F238E27FC236}">
                  <a16:creationId xmlns:a16="http://schemas.microsoft.com/office/drawing/2014/main" id="{BBD22624-03BF-5F39-2D4C-7402FF73EA3E}"/>
                </a:ext>
              </a:extLst>
            </p:cNvPr>
            <p:cNvSpPr/>
            <p:nvPr/>
          </p:nvSpPr>
          <p:spPr>
            <a:xfrm>
              <a:off x="3282513" y="3008772"/>
              <a:ext cx="215399" cy="243608"/>
            </a:xfrm>
            <a:custGeom>
              <a:avLst/>
              <a:gdLst/>
              <a:ahLst/>
              <a:cxnLst/>
              <a:rect l="l" t="t" r="r" b="b"/>
              <a:pathLst>
                <a:path w="2474" h="2798" extrusionOk="0">
                  <a:moveTo>
                    <a:pt x="1256" y="0"/>
                  </a:moveTo>
                  <a:cubicBezTo>
                    <a:pt x="570" y="0"/>
                    <a:pt x="0" y="246"/>
                    <a:pt x="0" y="1334"/>
                  </a:cubicBezTo>
                  <a:cubicBezTo>
                    <a:pt x="0" y="2429"/>
                    <a:pt x="971" y="2798"/>
                    <a:pt x="1263" y="2798"/>
                  </a:cubicBezTo>
                  <a:cubicBezTo>
                    <a:pt x="1554" y="2798"/>
                    <a:pt x="2474" y="2416"/>
                    <a:pt x="2474" y="1334"/>
                  </a:cubicBezTo>
                  <a:cubicBezTo>
                    <a:pt x="2474" y="259"/>
                    <a:pt x="1936" y="0"/>
                    <a:pt x="1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;p16">
              <a:extLst>
                <a:ext uri="{FF2B5EF4-FFF2-40B4-BE49-F238E27FC236}">
                  <a16:creationId xmlns:a16="http://schemas.microsoft.com/office/drawing/2014/main" id="{063AFD79-4668-5231-72F4-9BA506444B97}"/>
                </a:ext>
              </a:extLst>
            </p:cNvPr>
            <p:cNvSpPr/>
            <p:nvPr/>
          </p:nvSpPr>
          <p:spPr>
            <a:xfrm>
              <a:off x="3257700" y="3125440"/>
              <a:ext cx="265026" cy="60423"/>
            </a:xfrm>
            <a:custGeom>
              <a:avLst/>
              <a:gdLst/>
              <a:ahLst/>
              <a:cxnLst/>
              <a:rect l="l" t="t" r="r" b="b"/>
              <a:pathLst>
                <a:path w="3044" h="694" extrusionOk="0">
                  <a:moveTo>
                    <a:pt x="232" y="0"/>
                  </a:moveTo>
                  <a:cubicBezTo>
                    <a:pt x="55" y="0"/>
                    <a:pt x="0" y="120"/>
                    <a:pt x="0" y="286"/>
                  </a:cubicBezTo>
                  <a:cubicBezTo>
                    <a:pt x="0" y="460"/>
                    <a:pt x="130" y="694"/>
                    <a:pt x="330" y="694"/>
                  </a:cubicBezTo>
                  <a:cubicBezTo>
                    <a:pt x="512" y="694"/>
                    <a:pt x="654" y="545"/>
                    <a:pt x="654" y="363"/>
                  </a:cubicBezTo>
                  <a:cubicBezTo>
                    <a:pt x="654" y="182"/>
                    <a:pt x="583" y="46"/>
                    <a:pt x="311" y="7"/>
                  </a:cubicBezTo>
                  <a:cubicBezTo>
                    <a:pt x="282" y="2"/>
                    <a:pt x="256" y="0"/>
                    <a:pt x="232" y="0"/>
                  </a:cubicBezTo>
                  <a:close/>
                  <a:moveTo>
                    <a:pt x="2812" y="0"/>
                  </a:moveTo>
                  <a:cubicBezTo>
                    <a:pt x="2788" y="0"/>
                    <a:pt x="2762" y="2"/>
                    <a:pt x="2733" y="7"/>
                  </a:cubicBezTo>
                  <a:cubicBezTo>
                    <a:pt x="2467" y="46"/>
                    <a:pt x="2396" y="182"/>
                    <a:pt x="2396" y="363"/>
                  </a:cubicBezTo>
                  <a:cubicBezTo>
                    <a:pt x="2396" y="545"/>
                    <a:pt x="2539" y="694"/>
                    <a:pt x="2713" y="694"/>
                  </a:cubicBezTo>
                  <a:cubicBezTo>
                    <a:pt x="2914" y="694"/>
                    <a:pt x="3044" y="460"/>
                    <a:pt x="3044" y="286"/>
                  </a:cubicBezTo>
                  <a:cubicBezTo>
                    <a:pt x="3044" y="120"/>
                    <a:pt x="2989" y="0"/>
                    <a:pt x="28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;p16">
              <a:extLst>
                <a:ext uri="{FF2B5EF4-FFF2-40B4-BE49-F238E27FC236}">
                  <a16:creationId xmlns:a16="http://schemas.microsoft.com/office/drawing/2014/main" id="{20BBCF94-7693-719B-8607-FAC9A06F9165}"/>
                </a:ext>
              </a:extLst>
            </p:cNvPr>
            <p:cNvSpPr/>
            <p:nvPr/>
          </p:nvSpPr>
          <p:spPr>
            <a:xfrm>
              <a:off x="3263881" y="2984567"/>
              <a:ext cx="274690" cy="182140"/>
            </a:xfrm>
            <a:custGeom>
              <a:avLst/>
              <a:gdLst/>
              <a:ahLst/>
              <a:cxnLst/>
              <a:rect l="l" t="t" r="r" b="b"/>
              <a:pathLst>
                <a:path w="3155" h="2092" extrusionOk="0">
                  <a:moveTo>
                    <a:pt x="1414" y="1"/>
                  </a:moveTo>
                  <a:cubicBezTo>
                    <a:pt x="889" y="1"/>
                    <a:pt x="726" y="356"/>
                    <a:pt x="726" y="356"/>
                  </a:cubicBezTo>
                  <a:cubicBezTo>
                    <a:pt x="726" y="356"/>
                    <a:pt x="701" y="347"/>
                    <a:pt x="659" y="347"/>
                  </a:cubicBezTo>
                  <a:cubicBezTo>
                    <a:pt x="577" y="347"/>
                    <a:pt x="427" y="381"/>
                    <a:pt x="259" y="583"/>
                  </a:cubicBezTo>
                  <a:cubicBezTo>
                    <a:pt x="0" y="893"/>
                    <a:pt x="26" y="1243"/>
                    <a:pt x="85" y="1567"/>
                  </a:cubicBezTo>
                  <a:cubicBezTo>
                    <a:pt x="104" y="1703"/>
                    <a:pt x="292" y="2091"/>
                    <a:pt x="292" y="2091"/>
                  </a:cubicBezTo>
                  <a:cubicBezTo>
                    <a:pt x="292" y="2091"/>
                    <a:pt x="279" y="2001"/>
                    <a:pt x="298" y="1683"/>
                  </a:cubicBezTo>
                  <a:cubicBezTo>
                    <a:pt x="337" y="1165"/>
                    <a:pt x="758" y="1094"/>
                    <a:pt x="758" y="1094"/>
                  </a:cubicBezTo>
                  <a:cubicBezTo>
                    <a:pt x="758" y="1094"/>
                    <a:pt x="1270" y="1259"/>
                    <a:pt x="1764" y="1259"/>
                  </a:cubicBezTo>
                  <a:cubicBezTo>
                    <a:pt x="2089" y="1259"/>
                    <a:pt x="2406" y="1188"/>
                    <a:pt x="2565" y="952"/>
                  </a:cubicBezTo>
                  <a:cubicBezTo>
                    <a:pt x="2727" y="1282"/>
                    <a:pt x="2688" y="1619"/>
                    <a:pt x="2688" y="1619"/>
                  </a:cubicBezTo>
                  <a:cubicBezTo>
                    <a:pt x="2688" y="1619"/>
                    <a:pt x="3154" y="1075"/>
                    <a:pt x="2772" y="382"/>
                  </a:cubicBezTo>
                  <a:lnTo>
                    <a:pt x="2772" y="382"/>
                  </a:lnTo>
                  <a:cubicBezTo>
                    <a:pt x="2693" y="423"/>
                    <a:pt x="2620" y="440"/>
                    <a:pt x="2552" y="440"/>
                  </a:cubicBezTo>
                  <a:cubicBezTo>
                    <a:pt x="2255" y="440"/>
                    <a:pt x="2046" y="112"/>
                    <a:pt x="1729" y="39"/>
                  </a:cubicBezTo>
                  <a:cubicBezTo>
                    <a:pt x="1612" y="12"/>
                    <a:pt x="1508" y="1"/>
                    <a:pt x="1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;p16">
              <a:extLst>
                <a:ext uri="{FF2B5EF4-FFF2-40B4-BE49-F238E27FC236}">
                  <a16:creationId xmlns:a16="http://schemas.microsoft.com/office/drawing/2014/main" id="{9FB975F4-1613-755E-FA5A-3075DD172D30}"/>
                </a:ext>
              </a:extLst>
            </p:cNvPr>
            <p:cNvSpPr/>
            <p:nvPr/>
          </p:nvSpPr>
          <p:spPr>
            <a:xfrm>
              <a:off x="3363659" y="3220168"/>
              <a:ext cx="52500" cy="68868"/>
            </a:xfrm>
            <a:custGeom>
              <a:avLst/>
              <a:gdLst/>
              <a:ahLst/>
              <a:cxnLst/>
              <a:rect l="l" t="t" r="r" b="b"/>
              <a:pathLst>
                <a:path w="603" h="791" extrusionOk="0">
                  <a:moveTo>
                    <a:pt x="305" y="1"/>
                  </a:moveTo>
                  <a:cubicBezTo>
                    <a:pt x="137" y="1"/>
                    <a:pt x="1" y="130"/>
                    <a:pt x="1" y="292"/>
                  </a:cubicBezTo>
                  <a:lnTo>
                    <a:pt x="1" y="499"/>
                  </a:lnTo>
                  <a:cubicBezTo>
                    <a:pt x="1" y="661"/>
                    <a:pt x="137" y="791"/>
                    <a:pt x="305" y="791"/>
                  </a:cubicBezTo>
                  <a:cubicBezTo>
                    <a:pt x="467" y="791"/>
                    <a:pt x="603" y="661"/>
                    <a:pt x="603" y="499"/>
                  </a:cubicBezTo>
                  <a:lnTo>
                    <a:pt x="603" y="292"/>
                  </a:lnTo>
                  <a:cubicBezTo>
                    <a:pt x="603" y="130"/>
                    <a:pt x="467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3;p16">
            <a:extLst>
              <a:ext uri="{FF2B5EF4-FFF2-40B4-BE49-F238E27FC236}">
                <a16:creationId xmlns:a16="http://schemas.microsoft.com/office/drawing/2014/main" id="{7461C161-AE01-B237-A502-69F0D937951A}"/>
              </a:ext>
            </a:extLst>
          </p:cNvPr>
          <p:cNvGrpSpPr/>
          <p:nvPr/>
        </p:nvGrpSpPr>
        <p:grpSpPr>
          <a:xfrm>
            <a:off x="673926" y="4056057"/>
            <a:ext cx="420145" cy="397244"/>
            <a:chOff x="3362990" y="1772361"/>
            <a:chExt cx="853150" cy="853150"/>
          </a:xfrm>
        </p:grpSpPr>
        <p:sp>
          <p:nvSpPr>
            <p:cNvPr id="17" name="Google Shape;124;p16">
              <a:extLst>
                <a:ext uri="{FF2B5EF4-FFF2-40B4-BE49-F238E27FC236}">
                  <a16:creationId xmlns:a16="http://schemas.microsoft.com/office/drawing/2014/main" id="{EDBFF90F-B3B7-546C-C913-F81675871338}"/>
                </a:ext>
              </a:extLst>
            </p:cNvPr>
            <p:cNvSpPr/>
            <p:nvPr/>
          </p:nvSpPr>
          <p:spPr>
            <a:xfrm>
              <a:off x="3362990" y="1772361"/>
              <a:ext cx="853150" cy="853150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897" y="1"/>
                  </a:moveTo>
                  <a:cubicBezTo>
                    <a:pt x="2196" y="1"/>
                    <a:pt x="1" y="2196"/>
                    <a:pt x="1" y="4903"/>
                  </a:cubicBezTo>
                  <a:cubicBezTo>
                    <a:pt x="1" y="7603"/>
                    <a:pt x="2196" y="9799"/>
                    <a:pt x="4897" y="9799"/>
                  </a:cubicBezTo>
                  <a:cubicBezTo>
                    <a:pt x="5745" y="9799"/>
                    <a:pt x="6535" y="9585"/>
                    <a:pt x="7228" y="9209"/>
                  </a:cubicBezTo>
                  <a:cubicBezTo>
                    <a:pt x="7348" y="9329"/>
                    <a:pt x="7656" y="9582"/>
                    <a:pt x="8132" y="9582"/>
                  </a:cubicBezTo>
                  <a:cubicBezTo>
                    <a:pt x="8222" y="9582"/>
                    <a:pt x="8318" y="9573"/>
                    <a:pt x="8419" y="9552"/>
                  </a:cubicBezTo>
                  <a:cubicBezTo>
                    <a:pt x="8419" y="9552"/>
                    <a:pt x="8070" y="9300"/>
                    <a:pt x="7908" y="8762"/>
                  </a:cubicBezTo>
                  <a:cubicBezTo>
                    <a:pt x="9054" y="7869"/>
                    <a:pt x="9799" y="6470"/>
                    <a:pt x="9799" y="4903"/>
                  </a:cubicBezTo>
                  <a:cubicBezTo>
                    <a:pt x="9799" y="2196"/>
                    <a:pt x="7603" y="1"/>
                    <a:pt x="489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;p16">
              <a:extLst>
                <a:ext uri="{FF2B5EF4-FFF2-40B4-BE49-F238E27FC236}">
                  <a16:creationId xmlns:a16="http://schemas.microsoft.com/office/drawing/2014/main" id="{DD74D22C-CBD7-CB13-D7BE-580C582CB805}"/>
                </a:ext>
              </a:extLst>
            </p:cNvPr>
            <p:cNvSpPr/>
            <p:nvPr/>
          </p:nvSpPr>
          <p:spPr>
            <a:xfrm>
              <a:off x="3624160" y="2018136"/>
              <a:ext cx="331631" cy="325971"/>
            </a:xfrm>
            <a:custGeom>
              <a:avLst/>
              <a:gdLst/>
              <a:ahLst/>
              <a:cxnLst/>
              <a:rect l="l" t="t" r="r" b="b"/>
              <a:pathLst>
                <a:path w="3809" h="3744" extrusionOk="0">
                  <a:moveTo>
                    <a:pt x="0" y="0"/>
                  </a:moveTo>
                  <a:lnTo>
                    <a:pt x="0" y="3743"/>
                  </a:lnTo>
                  <a:lnTo>
                    <a:pt x="3808" y="3743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;p16">
              <a:extLst>
                <a:ext uri="{FF2B5EF4-FFF2-40B4-BE49-F238E27FC236}">
                  <a16:creationId xmlns:a16="http://schemas.microsoft.com/office/drawing/2014/main" id="{FB8A7685-2E7F-5A1B-D5A5-103532E196B0}"/>
                </a:ext>
              </a:extLst>
            </p:cNvPr>
            <p:cNvSpPr/>
            <p:nvPr/>
          </p:nvSpPr>
          <p:spPr>
            <a:xfrm>
              <a:off x="3621374" y="2205328"/>
              <a:ext cx="350698" cy="307862"/>
            </a:xfrm>
            <a:custGeom>
              <a:avLst/>
              <a:gdLst/>
              <a:ahLst/>
              <a:cxnLst/>
              <a:rect l="l" t="t" r="r" b="b"/>
              <a:pathLst>
                <a:path w="4028" h="3536" extrusionOk="0">
                  <a:moveTo>
                    <a:pt x="2014" y="0"/>
                  </a:moveTo>
                  <a:cubicBezTo>
                    <a:pt x="900" y="0"/>
                    <a:pt x="0" y="823"/>
                    <a:pt x="0" y="1833"/>
                  </a:cubicBezTo>
                  <a:lnTo>
                    <a:pt x="0" y="3160"/>
                  </a:lnTo>
                  <a:cubicBezTo>
                    <a:pt x="0" y="3160"/>
                    <a:pt x="512" y="3536"/>
                    <a:pt x="1956" y="3536"/>
                  </a:cubicBezTo>
                  <a:cubicBezTo>
                    <a:pt x="3393" y="3536"/>
                    <a:pt x="4028" y="3160"/>
                    <a:pt x="4028" y="3160"/>
                  </a:cubicBezTo>
                  <a:lnTo>
                    <a:pt x="4028" y="1833"/>
                  </a:lnTo>
                  <a:cubicBezTo>
                    <a:pt x="4028" y="823"/>
                    <a:pt x="3128" y="0"/>
                    <a:pt x="2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;p16">
              <a:extLst>
                <a:ext uri="{FF2B5EF4-FFF2-40B4-BE49-F238E27FC236}">
                  <a16:creationId xmlns:a16="http://schemas.microsoft.com/office/drawing/2014/main" id="{5707AC0A-C40F-3D58-C981-B9523384D5F3}"/>
                </a:ext>
              </a:extLst>
            </p:cNvPr>
            <p:cNvSpPr/>
            <p:nvPr/>
          </p:nvSpPr>
          <p:spPr>
            <a:xfrm>
              <a:off x="3643314" y="1908172"/>
              <a:ext cx="296108" cy="317526"/>
            </a:xfrm>
            <a:custGeom>
              <a:avLst/>
              <a:gdLst/>
              <a:ahLst/>
              <a:cxnLst/>
              <a:rect l="l" t="t" r="r" b="b"/>
              <a:pathLst>
                <a:path w="3401" h="3647" extrusionOk="0">
                  <a:moveTo>
                    <a:pt x="1723" y="1"/>
                  </a:moveTo>
                  <a:cubicBezTo>
                    <a:pt x="784" y="1"/>
                    <a:pt x="1" y="318"/>
                    <a:pt x="1" y="1742"/>
                  </a:cubicBezTo>
                  <a:cubicBezTo>
                    <a:pt x="1" y="3161"/>
                    <a:pt x="1335" y="3646"/>
                    <a:pt x="1736" y="3646"/>
                  </a:cubicBezTo>
                  <a:cubicBezTo>
                    <a:pt x="2138" y="3646"/>
                    <a:pt x="3400" y="3141"/>
                    <a:pt x="3400" y="1742"/>
                  </a:cubicBezTo>
                  <a:cubicBezTo>
                    <a:pt x="3400" y="337"/>
                    <a:pt x="2662" y="1"/>
                    <a:pt x="1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;p16">
              <a:extLst>
                <a:ext uri="{FF2B5EF4-FFF2-40B4-BE49-F238E27FC236}">
                  <a16:creationId xmlns:a16="http://schemas.microsoft.com/office/drawing/2014/main" id="{13CF342B-F6C8-0A12-CB4D-99216D2B0ED0}"/>
                </a:ext>
              </a:extLst>
            </p:cNvPr>
            <p:cNvSpPr/>
            <p:nvPr/>
          </p:nvSpPr>
          <p:spPr>
            <a:xfrm>
              <a:off x="3617978" y="1876915"/>
              <a:ext cx="422352" cy="238297"/>
            </a:xfrm>
            <a:custGeom>
              <a:avLst/>
              <a:gdLst/>
              <a:ahLst/>
              <a:cxnLst/>
              <a:rect l="l" t="t" r="r" b="b"/>
              <a:pathLst>
                <a:path w="4851" h="2737" extrusionOk="0">
                  <a:moveTo>
                    <a:pt x="1949" y="0"/>
                  </a:moveTo>
                  <a:cubicBezTo>
                    <a:pt x="1222" y="0"/>
                    <a:pt x="997" y="463"/>
                    <a:pt x="997" y="463"/>
                  </a:cubicBezTo>
                  <a:cubicBezTo>
                    <a:pt x="997" y="463"/>
                    <a:pt x="963" y="451"/>
                    <a:pt x="903" y="451"/>
                  </a:cubicBezTo>
                  <a:cubicBezTo>
                    <a:pt x="790" y="451"/>
                    <a:pt x="586" y="495"/>
                    <a:pt x="356" y="755"/>
                  </a:cubicBezTo>
                  <a:cubicBezTo>
                    <a:pt x="0" y="1156"/>
                    <a:pt x="39" y="1616"/>
                    <a:pt x="117" y="2037"/>
                  </a:cubicBezTo>
                  <a:cubicBezTo>
                    <a:pt x="149" y="2212"/>
                    <a:pt x="402" y="2723"/>
                    <a:pt x="402" y="2723"/>
                  </a:cubicBezTo>
                  <a:cubicBezTo>
                    <a:pt x="402" y="2723"/>
                    <a:pt x="389" y="2289"/>
                    <a:pt x="492" y="1888"/>
                  </a:cubicBezTo>
                  <a:cubicBezTo>
                    <a:pt x="564" y="1616"/>
                    <a:pt x="842" y="1098"/>
                    <a:pt x="842" y="1098"/>
                  </a:cubicBezTo>
                  <a:cubicBezTo>
                    <a:pt x="842" y="1098"/>
                    <a:pt x="1613" y="1558"/>
                    <a:pt x="2442" y="1674"/>
                  </a:cubicBezTo>
                  <a:cubicBezTo>
                    <a:pt x="2726" y="1712"/>
                    <a:pt x="2936" y="1717"/>
                    <a:pt x="3093" y="1717"/>
                  </a:cubicBezTo>
                  <a:cubicBezTo>
                    <a:pt x="3153" y="1717"/>
                    <a:pt x="3205" y="1716"/>
                    <a:pt x="3251" y="1716"/>
                  </a:cubicBezTo>
                  <a:cubicBezTo>
                    <a:pt x="3439" y="1716"/>
                    <a:pt x="3523" y="1729"/>
                    <a:pt x="3588" y="1855"/>
                  </a:cubicBezTo>
                  <a:cubicBezTo>
                    <a:pt x="3717" y="2095"/>
                    <a:pt x="3562" y="2736"/>
                    <a:pt x="3562" y="2736"/>
                  </a:cubicBezTo>
                  <a:cubicBezTo>
                    <a:pt x="3562" y="2736"/>
                    <a:pt x="4851" y="573"/>
                    <a:pt x="2383" y="49"/>
                  </a:cubicBezTo>
                  <a:cubicBezTo>
                    <a:pt x="2222" y="15"/>
                    <a:pt x="2078" y="0"/>
                    <a:pt x="1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;p16">
              <a:extLst>
                <a:ext uri="{FF2B5EF4-FFF2-40B4-BE49-F238E27FC236}">
                  <a16:creationId xmlns:a16="http://schemas.microsoft.com/office/drawing/2014/main" id="{C5F1FE4C-9DD6-3F99-D35C-D185D0E3F5D1}"/>
                </a:ext>
              </a:extLst>
            </p:cNvPr>
            <p:cNvSpPr/>
            <p:nvPr/>
          </p:nvSpPr>
          <p:spPr>
            <a:xfrm>
              <a:off x="3609533" y="2059754"/>
              <a:ext cx="364280" cy="79142"/>
            </a:xfrm>
            <a:custGeom>
              <a:avLst/>
              <a:gdLst/>
              <a:ahLst/>
              <a:cxnLst/>
              <a:rect l="l" t="t" r="r" b="b"/>
              <a:pathLst>
                <a:path w="4184" h="909" extrusionOk="0">
                  <a:moveTo>
                    <a:pt x="325" y="1"/>
                  </a:moveTo>
                  <a:cubicBezTo>
                    <a:pt x="77" y="1"/>
                    <a:pt x="0" y="162"/>
                    <a:pt x="0" y="371"/>
                  </a:cubicBezTo>
                  <a:cubicBezTo>
                    <a:pt x="0" y="610"/>
                    <a:pt x="175" y="908"/>
                    <a:pt x="453" y="908"/>
                  </a:cubicBezTo>
                  <a:cubicBezTo>
                    <a:pt x="699" y="908"/>
                    <a:pt x="894" y="720"/>
                    <a:pt x="894" y="481"/>
                  </a:cubicBezTo>
                  <a:cubicBezTo>
                    <a:pt x="894" y="241"/>
                    <a:pt x="790" y="66"/>
                    <a:pt x="421" y="8"/>
                  </a:cubicBezTo>
                  <a:cubicBezTo>
                    <a:pt x="386" y="3"/>
                    <a:pt x="354" y="1"/>
                    <a:pt x="325" y="1"/>
                  </a:cubicBezTo>
                  <a:close/>
                  <a:moveTo>
                    <a:pt x="3859" y="1"/>
                  </a:moveTo>
                  <a:cubicBezTo>
                    <a:pt x="3829" y="1"/>
                    <a:pt x="3797" y="3"/>
                    <a:pt x="3762" y="8"/>
                  </a:cubicBezTo>
                  <a:cubicBezTo>
                    <a:pt x="3387" y="66"/>
                    <a:pt x="3290" y="241"/>
                    <a:pt x="3290" y="481"/>
                  </a:cubicBezTo>
                  <a:cubicBezTo>
                    <a:pt x="3290" y="720"/>
                    <a:pt x="3490" y="908"/>
                    <a:pt x="3730" y="908"/>
                  </a:cubicBezTo>
                  <a:cubicBezTo>
                    <a:pt x="4009" y="908"/>
                    <a:pt x="4183" y="610"/>
                    <a:pt x="4183" y="371"/>
                  </a:cubicBezTo>
                  <a:cubicBezTo>
                    <a:pt x="4183" y="162"/>
                    <a:pt x="4106" y="1"/>
                    <a:pt x="3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0;p16">
              <a:extLst>
                <a:ext uri="{FF2B5EF4-FFF2-40B4-BE49-F238E27FC236}">
                  <a16:creationId xmlns:a16="http://schemas.microsoft.com/office/drawing/2014/main" id="{0D82B199-3DE2-161D-0C43-6201BD05B16B}"/>
                </a:ext>
              </a:extLst>
            </p:cNvPr>
            <p:cNvSpPr/>
            <p:nvPr/>
          </p:nvSpPr>
          <p:spPr>
            <a:xfrm>
              <a:off x="3754933" y="2183910"/>
              <a:ext cx="72264" cy="89155"/>
            </a:xfrm>
            <a:custGeom>
              <a:avLst/>
              <a:gdLst/>
              <a:ahLst/>
              <a:cxnLst/>
              <a:rect l="l" t="t" r="r" b="b"/>
              <a:pathLst>
                <a:path w="830" h="1024" extrusionOk="0">
                  <a:moveTo>
                    <a:pt x="415" y="0"/>
                  </a:moveTo>
                  <a:cubicBezTo>
                    <a:pt x="189" y="0"/>
                    <a:pt x="1" y="169"/>
                    <a:pt x="1" y="376"/>
                  </a:cubicBezTo>
                  <a:lnTo>
                    <a:pt x="1" y="648"/>
                  </a:lnTo>
                  <a:cubicBezTo>
                    <a:pt x="1" y="855"/>
                    <a:pt x="189" y="1023"/>
                    <a:pt x="415" y="1023"/>
                  </a:cubicBezTo>
                  <a:cubicBezTo>
                    <a:pt x="648" y="1023"/>
                    <a:pt x="830" y="855"/>
                    <a:pt x="830" y="648"/>
                  </a:cubicBezTo>
                  <a:lnTo>
                    <a:pt x="830" y="376"/>
                  </a:lnTo>
                  <a:cubicBezTo>
                    <a:pt x="830" y="169"/>
                    <a:pt x="648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D6EBA886-90DE-6B4B-1ADB-7CED86B94376}"/>
              </a:ext>
            </a:extLst>
          </p:cNvPr>
          <p:cNvSpPr txBox="1"/>
          <p:nvPr/>
        </p:nvSpPr>
        <p:spPr>
          <a:xfrm>
            <a:off x="1101122" y="4043785"/>
            <a:ext cx="2202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Realised</a:t>
            </a:r>
            <a:r>
              <a:rPr lang="fr-FR"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Afra Kout</a:t>
            </a:r>
            <a:b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</a:b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Ahmed Adam Boussarsar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7842A7E-6D0B-C38F-EC00-C4AC34E369ED}"/>
              </a:ext>
            </a:extLst>
          </p:cNvPr>
          <p:cNvSpPr txBox="1"/>
          <p:nvPr/>
        </p:nvSpPr>
        <p:spPr>
          <a:xfrm>
            <a:off x="3656217" y="4062432"/>
            <a:ext cx="19847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Technical</a:t>
            </a:r>
            <a:r>
              <a:rPr lang="fr-FR"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fr-FR" sz="1800" dirty="0" err="1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supervisor</a:t>
            </a:r>
            <a:endParaRPr lang="fr-FR"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Mr. Mohamed Sami Khiari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CB319A-9B57-1A3B-9613-F32BB7E67AFD}"/>
              </a:ext>
            </a:extLst>
          </p:cNvPr>
          <p:cNvSpPr txBox="1"/>
          <p:nvPr/>
        </p:nvSpPr>
        <p:spPr>
          <a:xfrm>
            <a:off x="6322908" y="4059020"/>
            <a:ext cx="19847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Academic </a:t>
            </a:r>
            <a:r>
              <a:rPr lang="fr-FR" sz="1800" dirty="0" err="1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supervisor</a:t>
            </a:r>
            <a:endParaRPr lang="fr-FR" sz="18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Mr. Mohamed Mhiri </a:t>
            </a:r>
          </a:p>
        </p:txBody>
      </p:sp>
      <p:sp>
        <p:nvSpPr>
          <p:cNvPr id="113" name="Text Box 2">
            <a:extLst>
              <a:ext uri="{FF2B5EF4-FFF2-40B4-BE49-F238E27FC236}">
                <a16:creationId xmlns:a16="http://schemas.microsoft.com/office/drawing/2014/main" id="{5BE18224-298B-5011-A4AE-A769E58C1C64}"/>
              </a:ext>
            </a:extLst>
          </p:cNvPr>
          <p:cNvSpPr txBox="1">
            <a:spLocks/>
          </p:cNvSpPr>
          <p:nvPr/>
        </p:nvSpPr>
        <p:spPr>
          <a:xfrm>
            <a:off x="270843" y="340693"/>
            <a:ext cx="2202180" cy="64851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cap="small" dirty="0">
                <a:effectLst/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  <a:t>Tunisian republic</a:t>
            </a:r>
            <a:br>
              <a:rPr lang="en-US" sz="1200" kern="100" dirty="0"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b="1" kern="100" cap="small" dirty="0">
                <a:effectLst/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Ministry of higher Education and scientific research</a:t>
            </a:r>
            <a:endParaRPr sz="1200" kern="100" dirty="0">
              <a:effectLst/>
              <a:latin typeface="Fira Sans" panose="020B05030500000200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 Box 4">
            <a:extLst>
              <a:ext uri="{FF2B5EF4-FFF2-40B4-BE49-F238E27FC236}">
                <a16:creationId xmlns:a16="http://schemas.microsoft.com/office/drawing/2014/main" id="{BAD2BC1A-79B6-3AC7-F848-67B447642807}"/>
              </a:ext>
            </a:extLst>
          </p:cNvPr>
          <p:cNvSpPr txBox="1">
            <a:spLocks/>
          </p:cNvSpPr>
          <p:nvPr/>
        </p:nvSpPr>
        <p:spPr>
          <a:xfrm>
            <a:off x="6322908" y="249413"/>
            <a:ext cx="2550249" cy="9737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cap="small" dirty="0">
                <a:effectLst/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University of Sfax</a:t>
            </a:r>
            <a:br>
              <a:rPr lang="en-US" sz="1200" kern="100" dirty="0"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100" b="1" kern="100" cap="small" dirty="0">
                <a:effectLst/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Faculty of Sciences Sfax</a:t>
            </a:r>
            <a:endParaRPr sz="1200" kern="100" dirty="0">
              <a:effectLst/>
              <a:latin typeface="Fira Sans" panose="020B05030500000200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cap="small" dirty="0">
                <a:effectLst/>
                <a:latin typeface="Fira Sans" panose="020B05030500000200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Department of Computer sciences and Communications</a:t>
            </a:r>
            <a:endParaRPr sz="1200" kern="100" dirty="0">
              <a:effectLst/>
              <a:latin typeface="Fira Sans" panose="020B05030500000200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4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8" name="Google Shape;4498;p35"/>
          <p:cNvGrpSpPr/>
          <p:nvPr/>
        </p:nvGrpSpPr>
        <p:grpSpPr>
          <a:xfrm>
            <a:off x="7553093" y="74341"/>
            <a:ext cx="1590907" cy="394011"/>
            <a:chOff x="574400" y="1692115"/>
            <a:chExt cx="4096627" cy="2840549"/>
          </a:xfrm>
        </p:grpSpPr>
        <p:sp>
          <p:nvSpPr>
            <p:cNvPr id="4503" name="Google Shape;4503;p35"/>
            <p:cNvSpPr/>
            <p:nvPr/>
          </p:nvSpPr>
          <p:spPr>
            <a:xfrm>
              <a:off x="574400" y="1799249"/>
              <a:ext cx="4096627" cy="2609468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7612566" y="144154"/>
            <a:ext cx="795453" cy="256616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2507538" y="175076"/>
            <a:ext cx="7226322" cy="2613793"/>
            <a:chOff x="689410" y="-75112"/>
            <a:chExt cx="4370208" cy="2613793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2974918" y="-75112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33" name="ZoneTexte 4532">
            <a:extLst>
              <a:ext uri="{FF2B5EF4-FFF2-40B4-BE49-F238E27FC236}">
                <a16:creationId xmlns:a16="http://schemas.microsoft.com/office/drawing/2014/main" id="{0A60EF09-21D5-8DAA-0341-2467152C410C}"/>
              </a:ext>
            </a:extLst>
          </p:cNvPr>
          <p:cNvSpPr txBox="1"/>
          <p:nvPr/>
        </p:nvSpPr>
        <p:spPr>
          <a:xfrm>
            <a:off x="1302040" y="3648828"/>
            <a:ext cx="6222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A Software development company </a:t>
            </a:r>
          </a:p>
          <a:p>
            <a:pPr algn="ctr"/>
            <a:r>
              <a:rPr lang="en-US" sz="1200"/>
              <a:t>Established in 2014</a:t>
            </a:r>
          </a:p>
          <a:p>
            <a:pPr algn="ctr"/>
            <a:r>
              <a:rPr lang="en-US" sz="1200"/>
              <a:t>Based in Sousse</a:t>
            </a:r>
            <a:endParaRPr lang="en-001" sz="1200"/>
          </a:p>
        </p:txBody>
      </p:sp>
      <p:sp>
        <p:nvSpPr>
          <p:cNvPr id="4535" name="Titre 4534">
            <a:extLst>
              <a:ext uri="{FF2B5EF4-FFF2-40B4-BE49-F238E27FC236}">
                <a16:creationId xmlns:a16="http://schemas.microsoft.com/office/drawing/2014/main" id="{9D321926-4BE6-8E24-29F5-A0394649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 flipV="1">
            <a:off x="9242826" y="3432376"/>
            <a:ext cx="91992" cy="306827"/>
          </a:xfrm>
        </p:spPr>
        <p:txBody>
          <a:bodyPr/>
          <a:lstStyle/>
          <a:p>
            <a:endParaRPr lang="en-001" sz="800"/>
          </a:p>
        </p:txBody>
      </p:sp>
      <p:grpSp>
        <p:nvGrpSpPr>
          <p:cNvPr id="4560" name="Google Shape;4933;p38">
            <a:extLst>
              <a:ext uri="{FF2B5EF4-FFF2-40B4-BE49-F238E27FC236}">
                <a16:creationId xmlns:a16="http://schemas.microsoft.com/office/drawing/2014/main" id="{13C3E976-9BCF-E3C3-57BB-E244ABC62BA3}"/>
              </a:ext>
            </a:extLst>
          </p:cNvPr>
          <p:cNvGrpSpPr/>
          <p:nvPr/>
        </p:nvGrpSpPr>
        <p:grpSpPr>
          <a:xfrm>
            <a:off x="829767" y="645035"/>
            <a:ext cx="1188718" cy="990031"/>
            <a:chOff x="1023055" y="1203265"/>
            <a:chExt cx="1188718" cy="990031"/>
          </a:xfrm>
        </p:grpSpPr>
        <p:sp>
          <p:nvSpPr>
            <p:cNvPr id="4561" name="Google Shape;4934;p38">
              <a:extLst>
                <a:ext uri="{FF2B5EF4-FFF2-40B4-BE49-F238E27FC236}">
                  <a16:creationId xmlns:a16="http://schemas.microsoft.com/office/drawing/2014/main" id="{15934E31-5173-727E-11F4-D7A30DF21D99}"/>
                </a:ext>
              </a:extLst>
            </p:cNvPr>
            <p:cNvSpPr/>
            <p:nvPr/>
          </p:nvSpPr>
          <p:spPr>
            <a:xfrm>
              <a:off x="1023055" y="1203265"/>
              <a:ext cx="1188718" cy="990031"/>
            </a:xfrm>
            <a:custGeom>
              <a:avLst/>
              <a:gdLst/>
              <a:ahLst/>
              <a:cxnLst/>
              <a:rect l="l" t="t" r="r" b="b"/>
              <a:pathLst>
                <a:path w="3509" h="2911" extrusionOk="0">
                  <a:moveTo>
                    <a:pt x="1640" y="1"/>
                  </a:moveTo>
                  <a:cubicBezTo>
                    <a:pt x="1520" y="1"/>
                    <a:pt x="1397" y="19"/>
                    <a:pt x="1294" y="58"/>
                  </a:cubicBezTo>
                  <a:cubicBezTo>
                    <a:pt x="1191" y="97"/>
                    <a:pt x="1118" y="157"/>
                    <a:pt x="1136" y="272"/>
                  </a:cubicBezTo>
                  <a:cubicBezTo>
                    <a:pt x="1151" y="360"/>
                    <a:pt x="1283" y="484"/>
                    <a:pt x="1258" y="568"/>
                  </a:cubicBezTo>
                  <a:cubicBezTo>
                    <a:pt x="1247" y="598"/>
                    <a:pt x="1223" y="621"/>
                    <a:pt x="1200" y="643"/>
                  </a:cubicBezTo>
                  <a:cubicBezTo>
                    <a:pt x="1003" y="814"/>
                    <a:pt x="741" y="840"/>
                    <a:pt x="499" y="910"/>
                  </a:cubicBezTo>
                  <a:cubicBezTo>
                    <a:pt x="309" y="968"/>
                    <a:pt x="105" y="970"/>
                    <a:pt x="30" y="1167"/>
                  </a:cubicBezTo>
                  <a:cubicBezTo>
                    <a:pt x="0" y="1249"/>
                    <a:pt x="0" y="1341"/>
                    <a:pt x="43" y="1418"/>
                  </a:cubicBezTo>
                  <a:cubicBezTo>
                    <a:pt x="93" y="1512"/>
                    <a:pt x="189" y="1564"/>
                    <a:pt x="283" y="1604"/>
                  </a:cubicBezTo>
                  <a:cubicBezTo>
                    <a:pt x="358" y="1639"/>
                    <a:pt x="495" y="1654"/>
                    <a:pt x="538" y="1735"/>
                  </a:cubicBezTo>
                  <a:cubicBezTo>
                    <a:pt x="628" y="1904"/>
                    <a:pt x="373" y="2020"/>
                    <a:pt x="277" y="2095"/>
                  </a:cubicBezTo>
                  <a:cubicBezTo>
                    <a:pt x="99" y="2234"/>
                    <a:pt x="223" y="2487"/>
                    <a:pt x="354" y="2609"/>
                  </a:cubicBezTo>
                  <a:cubicBezTo>
                    <a:pt x="514" y="2759"/>
                    <a:pt x="733" y="2814"/>
                    <a:pt x="945" y="2849"/>
                  </a:cubicBezTo>
                  <a:cubicBezTo>
                    <a:pt x="1189" y="2887"/>
                    <a:pt x="1438" y="2902"/>
                    <a:pt x="1684" y="2909"/>
                  </a:cubicBezTo>
                  <a:cubicBezTo>
                    <a:pt x="1737" y="2910"/>
                    <a:pt x="1789" y="2911"/>
                    <a:pt x="1842" y="2911"/>
                  </a:cubicBezTo>
                  <a:cubicBezTo>
                    <a:pt x="2053" y="2911"/>
                    <a:pt x="2263" y="2900"/>
                    <a:pt x="2472" y="2872"/>
                  </a:cubicBezTo>
                  <a:cubicBezTo>
                    <a:pt x="2690" y="2844"/>
                    <a:pt x="3010" y="2825"/>
                    <a:pt x="3164" y="2643"/>
                  </a:cubicBezTo>
                  <a:cubicBezTo>
                    <a:pt x="3219" y="2579"/>
                    <a:pt x="3241" y="2489"/>
                    <a:pt x="3209" y="2410"/>
                  </a:cubicBezTo>
                  <a:cubicBezTo>
                    <a:pt x="3170" y="2320"/>
                    <a:pt x="3085" y="2279"/>
                    <a:pt x="3003" y="2232"/>
                  </a:cubicBezTo>
                  <a:cubicBezTo>
                    <a:pt x="2960" y="2208"/>
                    <a:pt x="2922" y="2178"/>
                    <a:pt x="2898" y="2136"/>
                  </a:cubicBezTo>
                  <a:cubicBezTo>
                    <a:pt x="2877" y="2097"/>
                    <a:pt x="2872" y="2050"/>
                    <a:pt x="2879" y="2007"/>
                  </a:cubicBezTo>
                  <a:cubicBezTo>
                    <a:pt x="2894" y="1911"/>
                    <a:pt x="2956" y="1831"/>
                    <a:pt x="3031" y="1769"/>
                  </a:cubicBezTo>
                  <a:cubicBezTo>
                    <a:pt x="3187" y="1643"/>
                    <a:pt x="3412" y="1566"/>
                    <a:pt x="3479" y="1354"/>
                  </a:cubicBezTo>
                  <a:cubicBezTo>
                    <a:pt x="3509" y="1262"/>
                    <a:pt x="3487" y="1167"/>
                    <a:pt x="3423" y="1097"/>
                  </a:cubicBezTo>
                  <a:cubicBezTo>
                    <a:pt x="3363" y="1030"/>
                    <a:pt x="3275" y="990"/>
                    <a:pt x="3187" y="973"/>
                  </a:cubicBezTo>
                  <a:cubicBezTo>
                    <a:pt x="3134" y="962"/>
                    <a:pt x="3080" y="959"/>
                    <a:pt x="3025" y="959"/>
                  </a:cubicBezTo>
                  <a:cubicBezTo>
                    <a:pt x="2962" y="959"/>
                    <a:pt x="2898" y="963"/>
                    <a:pt x="2836" y="964"/>
                  </a:cubicBezTo>
                  <a:cubicBezTo>
                    <a:pt x="2827" y="964"/>
                    <a:pt x="2819" y="964"/>
                    <a:pt x="2810" y="964"/>
                  </a:cubicBezTo>
                  <a:cubicBezTo>
                    <a:pt x="2690" y="964"/>
                    <a:pt x="2569" y="935"/>
                    <a:pt x="2493" y="835"/>
                  </a:cubicBezTo>
                  <a:cubicBezTo>
                    <a:pt x="2397" y="709"/>
                    <a:pt x="2416" y="540"/>
                    <a:pt x="2346" y="401"/>
                  </a:cubicBezTo>
                  <a:cubicBezTo>
                    <a:pt x="2299" y="311"/>
                    <a:pt x="2232" y="229"/>
                    <a:pt x="2157" y="161"/>
                  </a:cubicBezTo>
                  <a:cubicBezTo>
                    <a:pt x="2080" y="94"/>
                    <a:pt x="1986" y="49"/>
                    <a:pt x="1887" y="28"/>
                  </a:cubicBezTo>
                  <a:cubicBezTo>
                    <a:pt x="1812" y="10"/>
                    <a:pt x="1727" y="1"/>
                    <a:pt x="164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935;p38">
              <a:extLst>
                <a:ext uri="{FF2B5EF4-FFF2-40B4-BE49-F238E27FC236}">
                  <a16:creationId xmlns:a16="http://schemas.microsoft.com/office/drawing/2014/main" id="{B198A02B-3673-7CAF-3035-1395DCC7F6F5}"/>
                </a:ext>
              </a:extLst>
            </p:cNvPr>
            <p:cNvSpPr/>
            <p:nvPr/>
          </p:nvSpPr>
          <p:spPr>
            <a:xfrm>
              <a:off x="1107400" y="1388959"/>
              <a:ext cx="184674" cy="183994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271" y="0"/>
                  </a:moveTo>
                  <a:cubicBezTo>
                    <a:pt x="123" y="0"/>
                    <a:pt x="1" y="120"/>
                    <a:pt x="1" y="270"/>
                  </a:cubicBezTo>
                  <a:cubicBezTo>
                    <a:pt x="1" y="418"/>
                    <a:pt x="123" y="540"/>
                    <a:pt x="271" y="540"/>
                  </a:cubicBezTo>
                  <a:cubicBezTo>
                    <a:pt x="421" y="540"/>
                    <a:pt x="543" y="418"/>
                    <a:pt x="543" y="270"/>
                  </a:cubicBezTo>
                  <a:cubicBezTo>
                    <a:pt x="543" y="120"/>
                    <a:pt x="421" y="0"/>
                    <a:pt x="271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936;p38">
              <a:extLst>
                <a:ext uri="{FF2B5EF4-FFF2-40B4-BE49-F238E27FC236}">
                  <a16:creationId xmlns:a16="http://schemas.microsoft.com/office/drawing/2014/main" id="{A74DA959-0644-A84B-0604-D0B1349A852A}"/>
                </a:ext>
              </a:extLst>
            </p:cNvPr>
            <p:cNvSpPr/>
            <p:nvPr/>
          </p:nvSpPr>
          <p:spPr>
            <a:xfrm>
              <a:off x="1298196" y="1632130"/>
              <a:ext cx="660474" cy="406079"/>
            </a:xfrm>
            <a:custGeom>
              <a:avLst/>
              <a:gdLst/>
              <a:ahLst/>
              <a:cxnLst/>
              <a:rect l="l" t="t" r="r" b="b"/>
              <a:pathLst>
                <a:path w="1942" h="1194" extrusionOk="0">
                  <a:moveTo>
                    <a:pt x="1" y="1"/>
                  </a:moveTo>
                  <a:lnTo>
                    <a:pt x="1" y="1099"/>
                  </a:lnTo>
                  <a:cubicBezTo>
                    <a:pt x="1" y="1151"/>
                    <a:pt x="44" y="1194"/>
                    <a:pt x="95" y="1194"/>
                  </a:cubicBezTo>
                  <a:lnTo>
                    <a:pt x="1847" y="1194"/>
                  </a:lnTo>
                  <a:cubicBezTo>
                    <a:pt x="1901" y="1194"/>
                    <a:pt x="1941" y="1151"/>
                    <a:pt x="1941" y="1099"/>
                  </a:cubicBezTo>
                  <a:lnTo>
                    <a:pt x="1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937;p38">
              <a:extLst>
                <a:ext uri="{FF2B5EF4-FFF2-40B4-BE49-F238E27FC236}">
                  <a16:creationId xmlns:a16="http://schemas.microsoft.com/office/drawing/2014/main" id="{873C124B-DB1E-AAFD-56B0-9DB6C4FE8225}"/>
                </a:ext>
              </a:extLst>
            </p:cNvPr>
            <p:cNvSpPr/>
            <p:nvPr/>
          </p:nvSpPr>
          <p:spPr>
            <a:xfrm>
              <a:off x="1292414" y="1627029"/>
              <a:ext cx="672038" cy="416963"/>
            </a:xfrm>
            <a:custGeom>
              <a:avLst/>
              <a:gdLst/>
              <a:ahLst/>
              <a:cxnLst/>
              <a:rect l="l" t="t" r="r" b="b"/>
              <a:pathLst>
                <a:path w="1976" h="1226" extrusionOk="0">
                  <a:moveTo>
                    <a:pt x="1943" y="33"/>
                  </a:moveTo>
                  <a:lnTo>
                    <a:pt x="1943" y="1114"/>
                  </a:lnTo>
                  <a:cubicBezTo>
                    <a:pt x="1943" y="1155"/>
                    <a:pt x="1907" y="1192"/>
                    <a:pt x="1864" y="1192"/>
                  </a:cubicBezTo>
                  <a:lnTo>
                    <a:pt x="112" y="1192"/>
                  </a:lnTo>
                  <a:cubicBezTo>
                    <a:pt x="69" y="1192"/>
                    <a:pt x="35" y="1157"/>
                    <a:pt x="35" y="1114"/>
                  </a:cubicBezTo>
                  <a:lnTo>
                    <a:pt x="35" y="33"/>
                  </a:lnTo>
                  <a:close/>
                  <a:moveTo>
                    <a:pt x="1" y="1"/>
                  </a:moveTo>
                  <a:lnTo>
                    <a:pt x="1" y="1114"/>
                  </a:lnTo>
                  <a:cubicBezTo>
                    <a:pt x="1" y="1174"/>
                    <a:pt x="50" y="1226"/>
                    <a:pt x="112" y="1226"/>
                  </a:cubicBezTo>
                  <a:lnTo>
                    <a:pt x="1864" y="1226"/>
                  </a:lnTo>
                  <a:cubicBezTo>
                    <a:pt x="1926" y="1226"/>
                    <a:pt x="1976" y="1174"/>
                    <a:pt x="1976" y="1114"/>
                  </a:cubicBezTo>
                  <a:lnTo>
                    <a:pt x="197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938;p38">
              <a:extLst>
                <a:ext uri="{FF2B5EF4-FFF2-40B4-BE49-F238E27FC236}">
                  <a16:creationId xmlns:a16="http://schemas.microsoft.com/office/drawing/2014/main" id="{D8B95F73-31B4-3166-7C99-6CD7E0003C95}"/>
                </a:ext>
              </a:extLst>
            </p:cNvPr>
            <p:cNvSpPr/>
            <p:nvPr/>
          </p:nvSpPr>
          <p:spPr>
            <a:xfrm>
              <a:off x="1292414" y="1560709"/>
              <a:ext cx="672038" cy="65979"/>
            </a:xfrm>
            <a:custGeom>
              <a:avLst/>
              <a:gdLst/>
              <a:ahLst/>
              <a:cxnLst/>
              <a:rect l="l" t="t" r="r" b="b"/>
              <a:pathLst>
                <a:path w="1976" h="194" extrusionOk="0">
                  <a:moveTo>
                    <a:pt x="112" y="1"/>
                  </a:moveTo>
                  <a:cubicBezTo>
                    <a:pt x="50" y="1"/>
                    <a:pt x="1" y="50"/>
                    <a:pt x="1" y="112"/>
                  </a:cubicBezTo>
                  <a:lnTo>
                    <a:pt x="1" y="194"/>
                  </a:lnTo>
                  <a:lnTo>
                    <a:pt x="1976" y="194"/>
                  </a:lnTo>
                  <a:lnTo>
                    <a:pt x="1976" y="112"/>
                  </a:lnTo>
                  <a:cubicBezTo>
                    <a:pt x="1976" y="50"/>
                    <a:pt x="1926" y="1"/>
                    <a:pt x="18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939;p38">
              <a:extLst>
                <a:ext uri="{FF2B5EF4-FFF2-40B4-BE49-F238E27FC236}">
                  <a16:creationId xmlns:a16="http://schemas.microsoft.com/office/drawing/2014/main" id="{6A76A682-78D8-AB5F-7E41-4B1959729527}"/>
                </a:ext>
              </a:extLst>
            </p:cNvPr>
            <p:cNvSpPr/>
            <p:nvPr/>
          </p:nvSpPr>
          <p:spPr>
            <a:xfrm>
              <a:off x="1292414" y="1627029"/>
              <a:ext cx="672038" cy="416963"/>
            </a:xfrm>
            <a:custGeom>
              <a:avLst/>
              <a:gdLst/>
              <a:ahLst/>
              <a:cxnLst/>
              <a:rect l="l" t="t" r="r" b="b"/>
              <a:pathLst>
                <a:path w="1976" h="1226" extrusionOk="0">
                  <a:moveTo>
                    <a:pt x="1943" y="33"/>
                  </a:moveTo>
                  <a:lnTo>
                    <a:pt x="1943" y="1114"/>
                  </a:lnTo>
                  <a:cubicBezTo>
                    <a:pt x="1943" y="1155"/>
                    <a:pt x="1907" y="1192"/>
                    <a:pt x="1864" y="1192"/>
                  </a:cubicBezTo>
                  <a:lnTo>
                    <a:pt x="112" y="1192"/>
                  </a:lnTo>
                  <a:cubicBezTo>
                    <a:pt x="69" y="1192"/>
                    <a:pt x="35" y="1157"/>
                    <a:pt x="35" y="1114"/>
                  </a:cubicBezTo>
                  <a:lnTo>
                    <a:pt x="35" y="33"/>
                  </a:lnTo>
                  <a:close/>
                  <a:moveTo>
                    <a:pt x="1" y="1"/>
                  </a:moveTo>
                  <a:lnTo>
                    <a:pt x="1" y="1114"/>
                  </a:lnTo>
                  <a:cubicBezTo>
                    <a:pt x="1" y="1174"/>
                    <a:pt x="50" y="1226"/>
                    <a:pt x="112" y="1226"/>
                  </a:cubicBezTo>
                  <a:lnTo>
                    <a:pt x="1864" y="1226"/>
                  </a:lnTo>
                  <a:cubicBezTo>
                    <a:pt x="1926" y="1226"/>
                    <a:pt x="1976" y="1174"/>
                    <a:pt x="1976" y="1114"/>
                  </a:cubicBezTo>
                  <a:lnTo>
                    <a:pt x="197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940;p38">
              <a:extLst>
                <a:ext uri="{FF2B5EF4-FFF2-40B4-BE49-F238E27FC236}">
                  <a16:creationId xmlns:a16="http://schemas.microsoft.com/office/drawing/2014/main" id="{39DB3DA5-00AB-FCCF-9E55-C7D3D616CDDC}"/>
                </a:ext>
              </a:extLst>
            </p:cNvPr>
            <p:cNvSpPr/>
            <p:nvPr/>
          </p:nvSpPr>
          <p:spPr>
            <a:xfrm>
              <a:off x="1822969" y="1576014"/>
              <a:ext cx="27888" cy="28228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41" y="1"/>
                  </a:moveTo>
                  <a:cubicBezTo>
                    <a:pt x="19" y="1"/>
                    <a:pt x="0" y="20"/>
                    <a:pt x="0" y="41"/>
                  </a:cubicBezTo>
                  <a:cubicBezTo>
                    <a:pt x="0" y="65"/>
                    <a:pt x="19" y="82"/>
                    <a:pt x="41" y="82"/>
                  </a:cubicBezTo>
                  <a:cubicBezTo>
                    <a:pt x="62" y="82"/>
                    <a:pt x="81" y="65"/>
                    <a:pt x="81" y="41"/>
                  </a:cubicBezTo>
                  <a:cubicBezTo>
                    <a:pt x="81" y="20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941;p38">
              <a:extLst>
                <a:ext uri="{FF2B5EF4-FFF2-40B4-BE49-F238E27FC236}">
                  <a16:creationId xmlns:a16="http://schemas.microsoft.com/office/drawing/2014/main" id="{A40597F0-F4B4-90FF-0AC5-89AA000CBE8B}"/>
                </a:ext>
              </a:extLst>
            </p:cNvPr>
            <p:cNvSpPr/>
            <p:nvPr/>
          </p:nvSpPr>
          <p:spPr>
            <a:xfrm>
              <a:off x="1863441" y="1576014"/>
              <a:ext cx="28228" cy="28228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20" y="1"/>
                    <a:pt x="1" y="20"/>
                    <a:pt x="1" y="41"/>
                  </a:cubicBezTo>
                  <a:cubicBezTo>
                    <a:pt x="1" y="65"/>
                    <a:pt x="20" y="82"/>
                    <a:pt x="42" y="82"/>
                  </a:cubicBezTo>
                  <a:cubicBezTo>
                    <a:pt x="63" y="82"/>
                    <a:pt x="82" y="65"/>
                    <a:pt x="82" y="41"/>
                  </a:cubicBezTo>
                  <a:cubicBezTo>
                    <a:pt x="82" y="20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942;p38">
              <a:extLst>
                <a:ext uri="{FF2B5EF4-FFF2-40B4-BE49-F238E27FC236}">
                  <a16:creationId xmlns:a16="http://schemas.microsoft.com/office/drawing/2014/main" id="{97197358-8860-33BC-3866-F168797ED69E}"/>
                </a:ext>
              </a:extLst>
            </p:cNvPr>
            <p:cNvSpPr/>
            <p:nvPr/>
          </p:nvSpPr>
          <p:spPr>
            <a:xfrm>
              <a:off x="1904253" y="1576014"/>
              <a:ext cx="28228" cy="28228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2" y="1"/>
                  </a:moveTo>
                  <a:cubicBezTo>
                    <a:pt x="20" y="1"/>
                    <a:pt x="1" y="20"/>
                    <a:pt x="1" y="41"/>
                  </a:cubicBezTo>
                  <a:cubicBezTo>
                    <a:pt x="1" y="65"/>
                    <a:pt x="20" y="82"/>
                    <a:pt x="42" y="82"/>
                  </a:cubicBezTo>
                  <a:cubicBezTo>
                    <a:pt x="63" y="82"/>
                    <a:pt x="82" y="65"/>
                    <a:pt x="82" y="41"/>
                  </a:cubicBezTo>
                  <a:cubicBezTo>
                    <a:pt x="82" y="20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943;p38">
              <a:extLst>
                <a:ext uri="{FF2B5EF4-FFF2-40B4-BE49-F238E27FC236}">
                  <a16:creationId xmlns:a16="http://schemas.microsoft.com/office/drawing/2014/main" id="{F58FB5E3-1370-0340-D66C-5E33C305B53D}"/>
                </a:ext>
              </a:extLst>
            </p:cNvPr>
            <p:cNvSpPr/>
            <p:nvPr/>
          </p:nvSpPr>
          <p:spPr>
            <a:xfrm>
              <a:off x="1457022" y="1676003"/>
              <a:ext cx="328197" cy="298948"/>
            </a:xfrm>
            <a:custGeom>
              <a:avLst/>
              <a:gdLst/>
              <a:ahLst/>
              <a:cxnLst/>
              <a:rect l="l" t="t" r="r" b="b"/>
              <a:pathLst>
                <a:path w="965" h="879" extrusionOk="0">
                  <a:moveTo>
                    <a:pt x="329" y="88"/>
                  </a:moveTo>
                  <a:cubicBezTo>
                    <a:pt x="307" y="118"/>
                    <a:pt x="290" y="150"/>
                    <a:pt x="275" y="184"/>
                  </a:cubicBezTo>
                  <a:cubicBezTo>
                    <a:pt x="260" y="176"/>
                    <a:pt x="245" y="163"/>
                    <a:pt x="230" y="150"/>
                  </a:cubicBezTo>
                  <a:cubicBezTo>
                    <a:pt x="260" y="124"/>
                    <a:pt x="294" y="103"/>
                    <a:pt x="329" y="88"/>
                  </a:cubicBezTo>
                  <a:close/>
                  <a:moveTo>
                    <a:pt x="637" y="88"/>
                  </a:moveTo>
                  <a:lnTo>
                    <a:pt x="637" y="88"/>
                  </a:lnTo>
                  <a:cubicBezTo>
                    <a:pt x="673" y="103"/>
                    <a:pt x="706" y="124"/>
                    <a:pt x="736" y="150"/>
                  </a:cubicBezTo>
                  <a:cubicBezTo>
                    <a:pt x="723" y="163"/>
                    <a:pt x="706" y="176"/>
                    <a:pt x="691" y="184"/>
                  </a:cubicBezTo>
                  <a:cubicBezTo>
                    <a:pt x="678" y="150"/>
                    <a:pt x="658" y="118"/>
                    <a:pt x="637" y="88"/>
                  </a:cubicBezTo>
                  <a:close/>
                  <a:moveTo>
                    <a:pt x="455" y="60"/>
                  </a:moveTo>
                  <a:lnTo>
                    <a:pt x="455" y="247"/>
                  </a:lnTo>
                  <a:cubicBezTo>
                    <a:pt x="410" y="242"/>
                    <a:pt x="365" y="232"/>
                    <a:pt x="324" y="212"/>
                  </a:cubicBezTo>
                  <a:cubicBezTo>
                    <a:pt x="348" y="152"/>
                    <a:pt x="393" y="77"/>
                    <a:pt x="455" y="60"/>
                  </a:cubicBezTo>
                  <a:close/>
                  <a:moveTo>
                    <a:pt x="511" y="60"/>
                  </a:moveTo>
                  <a:cubicBezTo>
                    <a:pt x="575" y="77"/>
                    <a:pt x="618" y="152"/>
                    <a:pt x="641" y="212"/>
                  </a:cubicBezTo>
                  <a:cubicBezTo>
                    <a:pt x="601" y="232"/>
                    <a:pt x="558" y="242"/>
                    <a:pt x="511" y="247"/>
                  </a:cubicBezTo>
                  <a:lnTo>
                    <a:pt x="511" y="60"/>
                  </a:lnTo>
                  <a:close/>
                  <a:moveTo>
                    <a:pt x="192" y="191"/>
                  </a:moveTo>
                  <a:cubicBezTo>
                    <a:pt x="211" y="210"/>
                    <a:pt x="234" y="225"/>
                    <a:pt x="256" y="240"/>
                  </a:cubicBezTo>
                  <a:cubicBezTo>
                    <a:pt x="241" y="291"/>
                    <a:pt x="232" y="351"/>
                    <a:pt x="230" y="411"/>
                  </a:cubicBezTo>
                  <a:lnTo>
                    <a:pt x="102" y="411"/>
                  </a:lnTo>
                  <a:cubicBezTo>
                    <a:pt x="108" y="330"/>
                    <a:pt x="138" y="253"/>
                    <a:pt x="192" y="191"/>
                  </a:cubicBezTo>
                  <a:close/>
                  <a:moveTo>
                    <a:pt x="307" y="266"/>
                  </a:moveTo>
                  <a:cubicBezTo>
                    <a:pt x="354" y="287"/>
                    <a:pt x="404" y="298"/>
                    <a:pt x="455" y="302"/>
                  </a:cubicBezTo>
                  <a:lnTo>
                    <a:pt x="455" y="411"/>
                  </a:lnTo>
                  <a:lnTo>
                    <a:pt x="286" y="411"/>
                  </a:lnTo>
                  <a:cubicBezTo>
                    <a:pt x="288" y="360"/>
                    <a:pt x="296" y="311"/>
                    <a:pt x="307" y="266"/>
                  </a:cubicBezTo>
                  <a:close/>
                  <a:moveTo>
                    <a:pt x="658" y="266"/>
                  </a:moveTo>
                  <a:cubicBezTo>
                    <a:pt x="671" y="311"/>
                    <a:pt x="678" y="360"/>
                    <a:pt x="680" y="411"/>
                  </a:cubicBezTo>
                  <a:lnTo>
                    <a:pt x="511" y="411"/>
                  </a:lnTo>
                  <a:lnTo>
                    <a:pt x="511" y="302"/>
                  </a:lnTo>
                  <a:cubicBezTo>
                    <a:pt x="562" y="298"/>
                    <a:pt x="613" y="287"/>
                    <a:pt x="658" y="266"/>
                  </a:cubicBezTo>
                  <a:close/>
                  <a:moveTo>
                    <a:pt x="776" y="191"/>
                  </a:moveTo>
                  <a:cubicBezTo>
                    <a:pt x="828" y="253"/>
                    <a:pt x="860" y="330"/>
                    <a:pt x="864" y="411"/>
                  </a:cubicBezTo>
                  <a:lnTo>
                    <a:pt x="736" y="411"/>
                  </a:lnTo>
                  <a:cubicBezTo>
                    <a:pt x="733" y="351"/>
                    <a:pt x="725" y="291"/>
                    <a:pt x="710" y="240"/>
                  </a:cubicBezTo>
                  <a:cubicBezTo>
                    <a:pt x="733" y="225"/>
                    <a:pt x="755" y="210"/>
                    <a:pt x="776" y="191"/>
                  </a:cubicBezTo>
                  <a:close/>
                  <a:moveTo>
                    <a:pt x="455" y="467"/>
                  </a:moveTo>
                  <a:lnTo>
                    <a:pt x="455" y="576"/>
                  </a:lnTo>
                  <a:cubicBezTo>
                    <a:pt x="404" y="578"/>
                    <a:pt x="354" y="591"/>
                    <a:pt x="307" y="613"/>
                  </a:cubicBezTo>
                  <a:cubicBezTo>
                    <a:pt x="296" y="568"/>
                    <a:pt x="288" y="519"/>
                    <a:pt x="286" y="467"/>
                  </a:cubicBezTo>
                  <a:close/>
                  <a:moveTo>
                    <a:pt x="680" y="467"/>
                  </a:moveTo>
                  <a:cubicBezTo>
                    <a:pt x="678" y="519"/>
                    <a:pt x="671" y="568"/>
                    <a:pt x="658" y="613"/>
                  </a:cubicBezTo>
                  <a:cubicBezTo>
                    <a:pt x="613" y="591"/>
                    <a:pt x="562" y="581"/>
                    <a:pt x="511" y="576"/>
                  </a:cubicBezTo>
                  <a:lnTo>
                    <a:pt x="511" y="467"/>
                  </a:lnTo>
                  <a:close/>
                  <a:moveTo>
                    <a:pt x="230" y="467"/>
                  </a:moveTo>
                  <a:cubicBezTo>
                    <a:pt x="232" y="527"/>
                    <a:pt x="241" y="585"/>
                    <a:pt x="256" y="638"/>
                  </a:cubicBezTo>
                  <a:cubicBezTo>
                    <a:pt x="234" y="651"/>
                    <a:pt x="211" y="668"/>
                    <a:pt x="192" y="688"/>
                  </a:cubicBezTo>
                  <a:cubicBezTo>
                    <a:pt x="138" y="626"/>
                    <a:pt x="108" y="548"/>
                    <a:pt x="102" y="467"/>
                  </a:cubicBezTo>
                  <a:close/>
                  <a:moveTo>
                    <a:pt x="864" y="467"/>
                  </a:moveTo>
                  <a:cubicBezTo>
                    <a:pt x="860" y="548"/>
                    <a:pt x="828" y="626"/>
                    <a:pt x="776" y="688"/>
                  </a:cubicBezTo>
                  <a:cubicBezTo>
                    <a:pt x="755" y="668"/>
                    <a:pt x="733" y="651"/>
                    <a:pt x="710" y="638"/>
                  </a:cubicBezTo>
                  <a:cubicBezTo>
                    <a:pt x="725" y="585"/>
                    <a:pt x="733" y="527"/>
                    <a:pt x="736" y="467"/>
                  </a:cubicBezTo>
                  <a:close/>
                  <a:moveTo>
                    <a:pt x="275" y="692"/>
                  </a:moveTo>
                  <a:cubicBezTo>
                    <a:pt x="290" y="726"/>
                    <a:pt x="307" y="761"/>
                    <a:pt x="329" y="791"/>
                  </a:cubicBezTo>
                  <a:cubicBezTo>
                    <a:pt x="294" y="773"/>
                    <a:pt x="260" y="754"/>
                    <a:pt x="230" y="726"/>
                  </a:cubicBezTo>
                  <a:cubicBezTo>
                    <a:pt x="245" y="713"/>
                    <a:pt x="260" y="703"/>
                    <a:pt x="275" y="692"/>
                  </a:cubicBezTo>
                  <a:close/>
                  <a:moveTo>
                    <a:pt x="691" y="692"/>
                  </a:moveTo>
                  <a:cubicBezTo>
                    <a:pt x="708" y="703"/>
                    <a:pt x="723" y="713"/>
                    <a:pt x="736" y="726"/>
                  </a:cubicBezTo>
                  <a:cubicBezTo>
                    <a:pt x="706" y="754"/>
                    <a:pt x="673" y="776"/>
                    <a:pt x="637" y="791"/>
                  </a:cubicBezTo>
                  <a:cubicBezTo>
                    <a:pt x="658" y="761"/>
                    <a:pt x="678" y="726"/>
                    <a:pt x="691" y="692"/>
                  </a:cubicBezTo>
                  <a:close/>
                  <a:moveTo>
                    <a:pt x="455" y="632"/>
                  </a:moveTo>
                  <a:lnTo>
                    <a:pt x="455" y="818"/>
                  </a:lnTo>
                  <a:cubicBezTo>
                    <a:pt x="393" y="799"/>
                    <a:pt x="348" y="726"/>
                    <a:pt x="324" y="666"/>
                  </a:cubicBezTo>
                  <a:cubicBezTo>
                    <a:pt x="365" y="647"/>
                    <a:pt x="410" y="636"/>
                    <a:pt x="455" y="632"/>
                  </a:cubicBezTo>
                  <a:close/>
                  <a:moveTo>
                    <a:pt x="511" y="632"/>
                  </a:moveTo>
                  <a:cubicBezTo>
                    <a:pt x="558" y="636"/>
                    <a:pt x="601" y="647"/>
                    <a:pt x="641" y="666"/>
                  </a:cubicBezTo>
                  <a:cubicBezTo>
                    <a:pt x="618" y="726"/>
                    <a:pt x="575" y="799"/>
                    <a:pt x="511" y="818"/>
                  </a:cubicBezTo>
                  <a:lnTo>
                    <a:pt x="511" y="632"/>
                  </a:lnTo>
                  <a:close/>
                  <a:moveTo>
                    <a:pt x="483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2" y="750"/>
                  </a:cubicBezTo>
                  <a:cubicBezTo>
                    <a:pt x="258" y="835"/>
                    <a:pt x="370" y="878"/>
                    <a:pt x="483" y="878"/>
                  </a:cubicBezTo>
                  <a:cubicBezTo>
                    <a:pt x="595" y="878"/>
                    <a:pt x="708" y="835"/>
                    <a:pt x="793" y="750"/>
                  </a:cubicBezTo>
                  <a:cubicBezTo>
                    <a:pt x="965" y="578"/>
                    <a:pt x="965" y="300"/>
                    <a:pt x="793" y="129"/>
                  </a:cubicBezTo>
                  <a:cubicBezTo>
                    <a:pt x="708" y="43"/>
                    <a:pt x="595" y="0"/>
                    <a:pt x="483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944;p38">
              <a:extLst>
                <a:ext uri="{FF2B5EF4-FFF2-40B4-BE49-F238E27FC236}">
                  <a16:creationId xmlns:a16="http://schemas.microsoft.com/office/drawing/2014/main" id="{A67959F2-89E7-DDE1-FC7F-576560F56238}"/>
                </a:ext>
              </a:extLst>
            </p:cNvPr>
            <p:cNvSpPr/>
            <p:nvPr/>
          </p:nvSpPr>
          <p:spPr>
            <a:xfrm>
              <a:off x="1767816" y="1951144"/>
              <a:ext cx="425125" cy="184674"/>
            </a:xfrm>
            <a:custGeom>
              <a:avLst/>
              <a:gdLst/>
              <a:ahLst/>
              <a:cxnLst/>
              <a:rect l="l" t="t" r="r" b="b"/>
              <a:pathLst>
                <a:path w="1250" h="543" extrusionOk="0">
                  <a:moveTo>
                    <a:pt x="215" y="1"/>
                  </a:moveTo>
                  <a:cubicBezTo>
                    <a:pt x="97" y="1"/>
                    <a:pt x="1" y="97"/>
                    <a:pt x="1" y="215"/>
                  </a:cubicBezTo>
                  <a:lnTo>
                    <a:pt x="1" y="328"/>
                  </a:lnTo>
                  <a:cubicBezTo>
                    <a:pt x="1" y="446"/>
                    <a:pt x="97" y="543"/>
                    <a:pt x="215" y="543"/>
                  </a:cubicBezTo>
                  <a:lnTo>
                    <a:pt x="1035" y="543"/>
                  </a:lnTo>
                  <a:cubicBezTo>
                    <a:pt x="1153" y="543"/>
                    <a:pt x="1249" y="446"/>
                    <a:pt x="1249" y="328"/>
                  </a:cubicBezTo>
                  <a:lnTo>
                    <a:pt x="1249" y="215"/>
                  </a:lnTo>
                  <a:cubicBezTo>
                    <a:pt x="1249" y="97"/>
                    <a:pt x="1153" y="1"/>
                    <a:pt x="10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945;p38">
              <a:extLst>
                <a:ext uri="{FF2B5EF4-FFF2-40B4-BE49-F238E27FC236}">
                  <a16:creationId xmlns:a16="http://schemas.microsoft.com/office/drawing/2014/main" id="{B1063F29-4EC7-EB71-3368-C91F345F811B}"/>
                </a:ext>
              </a:extLst>
            </p:cNvPr>
            <p:cNvSpPr/>
            <p:nvPr/>
          </p:nvSpPr>
          <p:spPr>
            <a:xfrm>
              <a:off x="1827674" y="2013042"/>
              <a:ext cx="90467" cy="55096"/>
            </a:xfrm>
            <a:custGeom>
              <a:avLst/>
              <a:gdLst/>
              <a:ahLst/>
              <a:cxnLst/>
              <a:rect l="l" t="t" r="r" b="b"/>
              <a:pathLst>
                <a:path w="266" h="162" extrusionOk="0">
                  <a:moveTo>
                    <a:pt x="0" y="1"/>
                  </a:moveTo>
                  <a:lnTo>
                    <a:pt x="52" y="161"/>
                  </a:lnTo>
                  <a:lnTo>
                    <a:pt x="101" y="161"/>
                  </a:lnTo>
                  <a:lnTo>
                    <a:pt x="133" y="63"/>
                  </a:lnTo>
                  <a:lnTo>
                    <a:pt x="165" y="161"/>
                  </a:lnTo>
                  <a:lnTo>
                    <a:pt x="212" y="161"/>
                  </a:lnTo>
                  <a:lnTo>
                    <a:pt x="266" y="1"/>
                  </a:lnTo>
                  <a:lnTo>
                    <a:pt x="223" y="1"/>
                  </a:lnTo>
                  <a:lnTo>
                    <a:pt x="189" y="106"/>
                  </a:lnTo>
                  <a:lnTo>
                    <a:pt x="154" y="1"/>
                  </a:lnTo>
                  <a:lnTo>
                    <a:pt x="114" y="1"/>
                  </a:lnTo>
                  <a:lnTo>
                    <a:pt x="79" y="104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946;p38">
              <a:extLst>
                <a:ext uri="{FF2B5EF4-FFF2-40B4-BE49-F238E27FC236}">
                  <a16:creationId xmlns:a16="http://schemas.microsoft.com/office/drawing/2014/main" id="{A03234CB-BCBE-0728-86D4-BA605B8E9CA8}"/>
                </a:ext>
              </a:extLst>
            </p:cNvPr>
            <p:cNvSpPr/>
            <p:nvPr/>
          </p:nvSpPr>
          <p:spPr>
            <a:xfrm>
              <a:off x="1937526" y="2013042"/>
              <a:ext cx="91487" cy="55096"/>
            </a:xfrm>
            <a:custGeom>
              <a:avLst/>
              <a:gdLst/>
              <a:ahLst/>
              <a:cxnLst/>
              <a:rect l="l" t="t" r="r" b="b"/>
              <a:pathLst>
                <a:path w="269" h="162" extrusionOk="0">
                  <a:moveTo>
                    <a:pt x="1" y="1"/>
                  </a:moveTo>
                  <a:lnTo>
                    <a:pt x="54" y="161"/>
                  </a:lnTo>
                  <a:lnTo>
                    <a:pt x="103" y="161"/>
                  </a:lnTo>
                  <a:lnTo>
                    <a:pt x="136" y="63"/>
                  </a:lnTo>
                  <a:lnTo>
                    <a:pt x="165" y="161"/>
                  </a:lnTo>
                  <a:lnTo>
                    <a:pt x="215" y="161"/>
                  </a:lnTo>
                  <a:lnTo>
                    <a:pt x="268" y="1"/>
                  </a:lnTo>
                  <a:lnTo>
                    <a:pt x="223" y="1"/>
                  </a:lnTo>
                  <a:lnTo>
                    <a:pt x="189" y="106"/>
                  </a:lnTo>
                  <a:lnTo>
                    <a:pt x="157" y="1"/>
                  </a:lnTo>
                  <a:lnTo>
                    <a:pt x="114" y="1"/>
                  </a:lnTo>
                  <a:lnTo>
                    <a:pt x="80" y="10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947;p38">
              <a:extLst>
                <a:ext uri="{FF2B5EF4-FFF2-40B4-BE49-F238E27FC236}">
                  <a16:creationId xmlns:a16="http://schemas.microsoft.com/office/drawing/2014/main" id="{8729354F-0A7B-0764-824A-C4392BCC926C}"/>
                </a:ext>
              </a:extLst>
            </p:cNvPr>
            <p:cNvSpPr/>
            <p:nvPr/>
          </p:nvSpPr>
          <p:spPr>
            <a:xfrm>
              <a:off x="2048398" y="2013042"/>
              <a:ext cx="90467" cy="55096"/>
            </a:xfrm>
            <a:custGeom>
              <a:avLst/>
              <a:gdLst/>
              <a:ahLst/>
              <a:cxnLst/>
              <a:rect l="l" t="t" r="r" b="b"/>
              <a:pathLst>
                <a:path w="266" h="162" extrusionOk="0">
                  <a:moveTo>
                    <a:pt x="0" y="1"/>
                  </a:moveTo>
                  <a:lnTo>
                    <a:pt x="52" y="161"/>
                  </a:lnTo>
                  <a:lnTo>
                    <a:pt x="101" y="161"/>
                  </a:lnTo>
                  <a:lnTo>
                    <a:pt x="133" y="63"/>
                  </a:lnTo>
                  <a:lnTo>
                    <a:pt x="165" y="161"/>
                  </a:lnTo>
                  <a:lnTo>
                    <a:pt x="214" y="161"/>
                  </a:lnTo>
                  <a:lnTo>
                    <a:pt x="266" y="1"/>
                  </a:lnTo>
                  <a:lnTo>
                    <a:pt x="223" y="1"/>
                  </a:lnTo>
                  <a:lnTo>
                    <a:pt x="189" y="106"/>
                  </a:lnTo>
                  <a:lnTo>
                    <a:pt x="156" y="1"/>
                  </a:lnTo>
                  <a:lnTo>
                    <a:pt x="114" y="1"/>
                  </a:lnTo>
                  <a:lnTo>
                    <a:pt x="79" y="104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948;p38">
              <a:extLst>
                <a:ext uri="{FF2B5EF4-FFF2-40B4-BE49-F238E27FC236}">
                  <a16:creationId xmlns:a16="http://schemas.microsoft.com/office/drawing/2014/main" id="{7D0449A9-ECE5-B3A1-9703-CB800269ADD4}"/>
                </a:ext>
              </a:extLst>
            </p:cNvPr>
            <p:cNvSpPr/>
            <p:nvPr/>
          </p:nvSpPr>
          <p:spPr>
            <a:xfrm>
              <a:off x="1142430" y="1721917"/>
              <a:ext cx="229908" cy="229567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37" y="0"/>
                  </a:moveTo>
                  <a:cubicBezTo>
                    <a:pt x="151" y="0"/>
                    <a:pt x="1" y="152"/>
                    <a:pt x="1" y="339"/>
                  </a:cubicBezTo>
                  <a:cubicBezTo>
                    <a:pt x="1" y="525"/>
                    <a:pt x="151" y="675"/>
                    <a:pt x="337" y="675"/>
                  </a:cubicBezTo>
                  <a:cubicBezTo>
                    <a:pt x="523" y="675"/>
                    <a:pt x="675" y="525"/>
                    <a:pt x="675" y="339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949;p38">
              <a:extLst>
                <a:ext uri="{FF2B5EF4-FFF2-40B4-BE49-F238E27FC236}">
                  <a16:creationId xmlns:a16="http://schemas.microsoft.com/office/drawing/2014/main" id="{3FA107A9-71B9-99D5-AD2F-E7766B4AC784}"/>
                </a:ext>
              </a:extLst>
            </p:cNvPr>
            <p:cNvSpPr/>
            <p:nvPr/>
          </p:nvSpPr>
          <p:spPr>
            <a:xfrm>
              <a:off x="1189704" y="1767830"/>
              <a:ext cx="110533" cy="138421"/>
            </a:xfrm>
            <a:custGeom>
              <a:avLst/>
              <a:gdLst/>
              <a:ahLst/>
              <a:cxnLst/>
              <a:rect l="l" t="t" r="r" b="b"/>
              <a:pathLst>
                <a:path w="325" h="407" extrusionOk="0">
                  <a:moveTo>
                    <a:pt x="112" y="0"/>
                  </a:moveTo>
                  <a:cubicBezTo>
                    <a:pt x="97" y="0"/>
                    <a:pt x="82" y="13"/>
                    <a:pt x="82" y="30"/>
                  </a:cubicBezTo>
                  <a:lnTo>
                    <a:pt x="82" y="219"/>
                  </a:lnTo>
                  <a:lnTo>
                    <a:pt x="59" y="184"/>
                  </a:lnTo>
                  <a:cubicBezTo>
                    <a:pt x="53" y="177"/>
                    <a:pt x="44" y="173"/>
                    <a:pt x="35" y="173"/>
                  </a:cubicBezTo>
                  <a:cubicBezTo>
                    <a:pt x="28" y="173"/>
                    <a:pt x="21" y="175"/>
                    <a:pt x="16" y="180"/>
                  </a:cubicBezTo>
                  <a:cubicBezTo>
                    <a:pt x="3" y="191"/>
                    <a:pt x="1" y="210"/>
                    <a:pt x="12" y="223"/>
                  </a:cubicBezTo>
                  <a:lnTo>
                    <a:pt x="102" y="358"/>
                  </a:lnTo>
                  <a:cubicBezTo>
                    <a:pt x="102" y="358"/>
                    <a:pt x="102" y="360"/>
                    <a:pt x="102" y="360"/>
                  </a:cubicBezTo>
                  <a:lnTo>
                    <a:pt x="102" y="392"/>
                  </a:lnTo>
                  <a:cubicBezTo>
                    <a:pt x="102" y="398"/>
                    <a:pt x="106" y="407"/>
                    <a:pt x="112" y="407"/>
                  </a:cubicBezTo>
                  <a:lnTo>
                    <a:pt x="299" y="407"/>
                  </a:lnTo>
                  <a:cubicBezTo>
                    <a:pt x="305" y="407"/>
                    <a:pt x="309" y="398"/>
                    <a:pt x="309" y="392"/>
                  </a:cubicBezTo>
                  <a:lnTo>
                    <a:pt x="309" y="360"/>
                  </a:lnTo>
                  <a:cubicBezTo>
                    <a:pt x="309" y="358"/>
                    <a:pt x="309" y="356"/>
                    <a:pt x="307" y="353"/>
                  </a:cubicBezTo>
                  <a:cubicBezTo>
                    <a:pt x="318" y="343"/>
                    <a:pt x="324" y="328"/>
                    <a:pt x="324" y="313"/>
                  </a:cubicBezTo>
                  <a:lnTo>
                    <a:pt x="324" y="161"/>
                  </a:lnTo>
                  <a:cubicBezTo>
                    <a:pt x="324" y="146"/>
                    <a:pt x="311" y="131"/>
                    <a:pt x="294" y="131"/>
                  </a:cubicBezTo>
                  <a:cubicBezTo>
                    <a:pt x="277" y="131"/>
                    <a:pt x="264" y="146"/>
                    <a:pt x="264" y="161"/>
                  </a:cubicBezTo>
                  <a:lnTo>
                    <a:pt x="264" y="146"/>
                  </a:lnTo>
                  <a:cubicBezTo>
                    <a:pt x="264" y="131"/>
                    <a:pt x="251" y="116"/>
                    <a:pt x="234" y="116"/>
                  </a:cubicBezTo>
                  <a:cubicBezTo>
                    <a:pt x="217" y="116"/>
                    <a:pt x="204" y="131"/>
                    <a:pt x="204" y="146"/>
                  </a:cubicBezTo>
                  <a:lnTo>
                    <a:pt x="204" y="131"/>
                  </a:lnTo>
                  <a:cubicBezTo>
                    <a:pt x="204" y="116"/>
                    <a:pt x="191" y="101"/>
                    <a:pt x="174" y="101"/>
                  </a:cubicBezTo>
                  <a:cubicBezTo>
                    <a:pt x="157" y="101"/>
                    <a:pt x="144" y="116"/>
                    <a:pt x="144" y="131"/>
                  </a:cubicBezTo>
                  <a:lnTo>
                    <a:pt x="144" y="30"/>
                  </a:lnTo>
                  <a:cubicBezTo>
                    <a:pt x="144" y="13"/>
                    <a:pt x="129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950;p38">
            <a:extLst>
              <a:ext uri="{FF2B5EF4-FFF2-40B4-BE49-F238E27FC236}">
                <a16:creationId xmlns:a16="http://schemas.microsoft.com/office/drawing/2014/main" id="{E1D7C463-4537-DF3D-B8AE-73F0F700729B}"/>
              </a:ext>
            </a:extLst>
          </p:cNvPr>
          <p:cNvGrpSpPr/>
          <p:nvPr/>
        </p:nvGrpSpPr>
        <p:grpSpPr>
          <a:xfrm>
            <a:off x="830114" y="2551633"/>
            <a:ext cx="1192731" cy="990031"/>
            <a:chOff x="1023402" y="3109863"/>
            <a:chExt cx="1192731" cy="990031"/>
          </a:xfrm>
        </p:grpSpPr>
        <p:sp>
          <p:nvSpPr>
            <p:cNvPr id="4578" name="Google Shape;4951;p38">
              <a:extLst>
                <a:ext uri="{FF2B5EF4-FFF2-40B4-BE49-F238E27FC236}">
                  <a16:creationId xmlns:a16="http://schemas.microsoft.com/office/drawing/2014/main" id="{FB7C03ED-9FB3-2D12-0E8A-2D27D007BD0F}"/>
                </a:ext>
              </a:extLst>
            </p:cNvPr>
            <p:cNvSpPr/>
            <p:nvPr/>
          </p:nvSpPr>
          <p:spPr>
            <a:xfrm>
              <a:off x="1023402" y="3109863"/>
              <a:ext cx="1192731" cy="990031"/>
            </a:xfrm>
            <a:custGeom>
              <a:avLst/>
              <a:gdLst/>
              <a:ahLst/>
              <a:cxnLst/>
              <a:rect l="l" t="t" r="r" b="b"/>
              <a:pathLst>
                <a:path w="3507" h="2911" extrusionOk="0">
                  <a:moveTo>
                    <a:pt x="1644" y="1"/>
                  </a:moveTo>
                  <a:cubicBezTo>
                    <a:pt x="1522" y="1"/>
                    <a:pt x="1398" y="19"/>
                    <a:pt x="1294" y="57"/>
                  </a:cubicBezTo>
                  <a:cubicBezTo>
                    <a:pt x="1192" y="96"/>
                    <a:pt x="1119" y="158"/>
                    <a:pt x="1136" y="273"/>
                  </a:cubicBezTo>
                  <a:cubicBezTo>
                    <a:pt x="1151" y="361"/>
                    <a:pt x="1281" y="483"/>
                    <a:pt x="1256" y="567"/>
                  </a:cubicBezTo>
                  <a:cubicBezTo>
                    <a:pt x="1247" y="599"/>
                    <a:pt x="1224" y="622"/>
                    <a:pt x="1200" y="644"/>
                  </a:cubicBezTo>
                  <a:cubicBezTo>
                    <a:pt x="1003" y="815"/>
                    <a:pt x="740" y="841"/>
                    <a:pt x="500" y="912"/>
                  </a:cubicBezTo>
                  <a:cubicBezTo>
                    <a:pt x="309" y="967"/>
                    <a:pt x="104" y="969"/>
                    <a:pt x="31" y="1169"/>
                  </a:cubicBezTo>
                  <a:cubicBezTo>
                    <a:pt x="1" y="1250"/>
                    <a:pt x="1" y="1340"/>
                    <a:pt x="41" y="1417"/>
                  </a:cubicBezTo>
                  <a:cubicBezTo>
                    <a:pt x="93" y="1513"/>
                    <a:pt x="189" y="1563"/>
                    <a:pt x="283" y="1603"/>
                  </a:cubicBezTo>
                  <a:cubicBezTo>
                    <a:pt x="358" y="1638"/>
                    <a:pt x="495" y="1653"/>
                    <a:pt x="538" y="1736"/>
                  </a:cubicBezTo>
                  <a:cubicBezTo>
                    <a:pt x="628" y="1905"/>
                    <a:pt x="371" y="2019"/>
                    <a:pt x="275" y="2096"/>
                  </a:cubicBezTo>
                  <a:cubicBezTo>
                    <a:pt x="99" y="2235"/>
                    <a:pt x="223" y="2486"/>
                    <a:pt x="354" y="2608"/>
                  </a:cubicBezTo>
                  <a:cubicBezTo>
                    <a:pt x="515" y="2758"/>
                    <a:pt x="733" y="2813"/>
                    <a:pt x="943" y="2848"/>
                  </a:cubicBezTo>
                  <a:cubicBezTo>
                    <a:pt x="1189" y="2886"/>
                    <a:pt x="1436" y="2901"/>
                    <a:pt x="1684" y="2908"/>
                  </a:cubicBezTo>
                  <a:cubicBezTo>
                    <a:pt x="1741" y="2909"/>
                    <a:pt x="1798" y="2910"/>
                    <a:pt x="1856" y="2910"/>
                  </a:cubicBezTo>
                  <a:cubicBezTo>
                    <a:pt x="2062" y="2910"/>
                    <a:pt x="2268" y="2898"/>
                    <a:pt x="2472" y="2871"/>
                  </a:cubicBezTo>
                  <a:cubicBezTo>
                    <a:pt x="2691" y="2843"/>
                    <a:pt x="3010" y="2824"/>
                    <a:pt x="3164" y="2644"/>
                  </a:cubicBezTo>
                  <a:cubicBezTo>
                    <a:pt x="3220" y="2578"/>
                    <a:pt x="3241" y="2490"/>
                    <a:pt x="3207" y="2409"/>
                  </a:cubicBezTo>
                  <a:cubicBezTo>
                    <a:pt x="3170" y="2319"/>
                    <a:pt x="3085" y="2280"/>
                    <a:pt x="3001" y="2231"/>
                  </a:cubicBezTo>
                  <a:cubicBezTo>
                    <a:pt x="2961" y="2207"/>
                    <a:pt x="2922" y="2177"/>
                    <a:pt x="2898" y="2134"/>
                  </a:cubicBezTo>
                  <a:cubicBezTo>
                    <a:pt x="2877" y="2096"/>
                    <a:pt x="2873" y="2051"/>
                    <a:pt x="2879" y="2006"/>
                  </a:cubicBezTo>
                  <a:cubicBezTo>
                    <a:pt x="2894" y="1910"/>
                    <a:pt x="2956" y="1830"/>
                    <a:pt x="3029" y="1770"/>
                  </a:cubicBezTo>
                  <a:cubicBezTo>
                    <a:pt x="3188" y="1642"/>
                    <a:pt x="3412" y="1565"/>
                    <a:pt x="3479" y="1353"/>
                  </a:cubicBezTo>
                  <a:cubicBezTo>
                    <a:pt x="3507" y="1263"/>
                    <a:pt x="3485" y="1166"/>
                    <a:pt x="3423" y="1096"/>
                  </a:cubicBezTo>
                  <a:cubicBezTo>
                    <a:pt x="3363" y="1029"/>
                    <a:pt x="3275" y="991"/>
                    <a:pt x="3188" y="971"/>
                  </a:cubicBezTo>
                  <a:cubicBezTo>
                    <a:pt x="3136" y="961"/>
                    <a:pt x="3083" y="958"/>
                    <a:pt x="3031" y="958"/>
                  </a:cubicBezTo>
                  <a:cubicBezTo>
                    <a:pt x="2965" y="958"/>
                    <a:pt x="2899" y="963"/>
                    <a:pt x="2834" y="965"/>
                  </a:cubicBezTo>
                  <a:cubicBezTo>
                    <a:pt x="2829" y="965"/>
                    <a:pt x="2825" y="965"/>
                    <a:pt x="2820" y="965"/>
                  </a:cubicBezTo>
                  <a:cubicBezTo>
                    <a:pt x="2696" y="965"/>
                    <a:pt x="2572" y="938"/>
                    <a:pt x="2494" y="834"/>
                  </a:cubicBezTo>
                  <a:cubicBezTo>
                    <a:pt x="2397" y="710"/>
                    <a:pt x="2414" y="539"/>
                    <a:pt x="2344" y="402"/>
                  </a:cubicBezTo>
                  <a:cubicBezTo>
                    <a:pt x="2299" y="310"/>
                    <a:pt x="2232" y="228"/>
                    <a:pt x="2155" y="162"/>
                  </a:cubicBezTo>
                  <a:cubicBezTo>
                    <a:pt x="2080" y="96"/>
                    <a:pt x="1986" y="51"/>
                    <a:pt x="1888" y="27"/>
                  </a:cubicBezTo>
                  <a:cubicBezTo>
                    <a:pt x="1812" y="9"/>
                    <a:pt x="1728" y="1"/>
                    <a:pt x="16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952;p38">
              <a:extLst>
                <a:ext uri="{FF2B5EF4-FFF2-40B4-BE49-F238E27FC236}">
                  <a16:creationId xmlns:a16="http://schemas.microsoft.com/office/drawing/2014/main" id="{2BEFF3EF-F5FB-4B14-6E7F-BCF19298B0A1}"/>
                </a:ext>
              </a:extLst>
            </p:cNvPr>
            <p:cNvSpPr/>
            <p:nvPr/>
          </p:nvSpPr>
          <p:spPr>
            <a:xfrm>
              <a:off x="1108086" y="3295217"/>
              <a:ext cx="183654" cy="184674"/>
            </a:xfrm>
            <a:custGeom>
              <a:avLst/>
              <a:gdLst/>
              <a:ahLst/>
              <a:cxnLst/>
              <a:rect l="l" t="t" r="r" b="b"/>
              <a:pathLst>
                <a:path w="540" h="543" extrusionOk="0">
                  <a:moveTo>
                    <a:pt x="270" y="0"/>
                  </a:moveTo>
                  <a:cubicBezTo>
                    <a:pt x="120" y="0"/>
                    <a:pt x="0" y="122"/>
                    <a:pt x="0" y="270"/>
                  </a:cubicBezTo>
                  <a:cubicBezTo>
                    <a:pt x="0" y="420"/>
                    <a:pt x="120" y="542"/>
                    <a:pt x="270" y="542"/>
                  </a:cubicBezTo>
                  <a:cubicBezTo>
                    <a:pt x="420" y="542"/>
                    <a:pt x="540" y="420"/>
                    <a:pt x="540" y="270"/>
                  </a:cubicBezTo>
                  <a:cubicBezTo>
                    <a:pt x="540" y="122"/>
                    <a:pt x="420" y="0"/>
                    <a:pt x="270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953;p38">
              <a:extLst>
                <a:ext uri="{FF2B5EF4-FFF2-40B4-BE49-F238E27FC236}">
                  <a16:creationId xmlns:a16="http://schemas.microsoft.com/office/drawing/2014/main" id="{B12C5AA8-13FA-5741-66BF-EC2F38A2B81E}"/>
                </a:ext>
              </a:extLst>
            </p:cNvPr>
            <p:cNvSpPr/>
            <p:nvPr/>
          </p:nvSpPr>
          <p:spPr>
            <a:xfrm>
              <a:off x="1298202" y="3539068"/>
              <a:ext cx="660814" cy="405399"/>
            </a:xfrm>
            <a:custGeom>
              <a:avLst/>
              <a:gdLst/>
              <a:ahLst/>
              <a:cxnLst/>
              <a:rect l="l" t="t" r="r" b="b"/>
              <a:pathLst>
                <a:path w="1943" h="1192" extrusionOk="0">
                  <a:moveTo>
                    <a:pt x="0" y="1"/>
                  </a:moveTo>
                  <a:lnTo>
                    <a:pt x="0" y="1097"/>
                  </a:lnTo>
                  <a:cubicBezTo>
                    <a:pt x="0" y="1149"/>
                    <a:pt x="43" y="1192"/>
                    <a:pt x="97" y="1192"/>
                  </a:cubicBezTo>
                  <a:lnTo>
                    <a:pt x="1848" y="1192"/>
                  </a:lnTo>
                  <a:cubicBezTo>
                    <a:pt x="1900" y="1192"/>
                    <a:pt x="1943" y="1149"/>
                    <a:pt x="1943" y="1097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954;p38">
              <a:extLst>
                <a:ext uri="{FF2B5EF4-FFF2-40B4-BE49-F238E27FC236}">
                  <a16:creationId xmlns:a16="http://schemas.microsoft.com/office/drawing/2014/main" id="{5D9D4F14-CF10-4859-49CA-3D46374FF253}"/>
                </a:ext>
              </a:extLst>
            </p:cNvPr>
            <p:cNvSpPr/>
            <p:nvPr/>
          </p:nvSpPr>
          <p:spPr>
            <a:xfrm>
              <a:off x="1293101" y="3533287"/>
              <a:ext cx="671697" cy="416963"/>
            </a:xfrm>
            <a:custGeom>
              <a:avLst/>
              <a:gdLst/>
              <a:ahLst/>
              <a:cxnLst/>
              <a:rect l="l" t="t" r="r" b="b"/>
              <a:pathLst>
                <a:path w="1975" h="1226" extrusionOk="0">
                  <a:moveTo>
                    <a:pt x="1941" y="35"/>
                  </a:moveTo>
                  <a:lnTo>
                    <a:pt x="1941" y="1114"/>
                  </a:lnTo>
                  <a:cubicBezTo>
                    <a:pt x="1941" y="1157"/>
                    <a:pt x="1906" y="1191"/>
                    <a:pt x="1863" y="1191"/>
                  </a:cubicBezTo>
                  <a:lnTo>
                    <a:pt x="112" y="1191"/>
                  </a:lnTo>
                  <a:cubicBezTo>
                    <a:pt x="69" y="1191"/>
                    <a:pt x="32" y="1157"/>
                    <a:pt x="32" y="1114"/>
                  </a:cubicBezTo>
                  <a:lnTo>
                    <a:pt x="32" y="35"/>
                  </a:lnTo>
                  <a:close/>
                  <a:moveTo>
                    <a:pt x="0" y="1"/>
                  </a:moveTo>
                  <a:lnTo>
                    <a:pt x="0" y="1114"/>
                  </a:lnTo>
                  <a:cubicBezTo>
                    <a:pt x="0" y="1176"/>
                    <a:pt x="49" y="1226"/>
                    <a:pt x="109" y="1226"/>
                  </a:cubicBezTo>
                  <a:lnTo>
                    <a:pt x="1863" y="1226"/>
                  </a:lnTo>
                  <a:cubicBezTo>
                    <a:pt x="1926" y="1226"/>
                    <a:pt x="1975" y="1176"/>
                    <a:pt x="1975" y="111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955;p38">
              <a:extLst>
                <a:ext uri="{FF2B5EF4-FFF2-40B4-BE49-F238E27FC236}">
                  <a16:creationId xmlns:a16="http://schemas.microsoft.com/office/drawing/2014/main" id="{847E1CEA-784A-EA5C-F93F-9A182152CDF2}"/>
                </a:ext>
              </a:extLst>
            </p:cNvPr>
            <p:cNvSpPr/>
            <p:nvPr/>
          </p:nvSpPr>
          <p:spPr>
            <a:xfrm>
              <a:off x="1293101" y="3467647"/>
              <a:ext cx="671697" cy="65979"/>
            </a:xfrm>
            <a:custGeom>
              <a:avLst/>
              <a:gdLst/>
              <a:ahLst/>
              <a:cxnLst/>
              <a:rect l="l" t="t" r="r" b="b"/>
              <a:pathLst>
                <a:path w="1975" h="194" extrusionOk="0">
                  <a:moveTo>
                    <a:pt x="112" y="1"/>
                  </a:moveTo>
                  <a:cubicBezTo>
                    <a:pt x="49" y="1"/>
                    <a:pt x="0" y="50"/>
                    <a:pt x="0" y="112"/>
                  </a:cubicBezTo>
                  <a:lnTo>
                    <a:pt x="0" y="194"/>
                  </a:lnTo>
                  <a:lnTo>
                    <a:pt x="1975" y="194"/>
                  </a:lnTo>
                  <a:lnTo>
                    <a:pt x="1975" y="112"/>
                  </a:lnTo>
                  <a:cubicBezTo>
                    <a:pt x="1975" y="50"/>
                    <a:pt x="1926" y="1"/>
                    <a:pt x="186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956;p38">
              <a:extLst>
                <a:ext uri="{FF2B5EF4-FFF2-40B4-BE49-F238E27FC236}">
                  <a16:creationId xmlns:a16="http://schemas.microsoft.com/office/drawing/2014/main" id="{4EA41654-1769-43AD-2C8F-3C333E8B72F1}"/>
                </a:ext>
              </a:extLst>
            </p:cNvPr>
            <p:cNvSpPr/>
            <p:nvPr/>
          </p:nvSpPr>
          <p:spPr>
            <a:xfrm>
              <a:off x="1823316" y="3482952"/>
              <a:ext cx="27208" cy="28228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41" y="1"/>
                  </a:moveTo>
                  <a:cubicBezTo>
                    <a:pt x="17" y="1"/>
                    <a:pt x="0" y="18"/>
                    <a:pt x="0" y="42"/>
                  </a:cubicBezTo>
                  <a:cubicBezTo>
                    <a:pt x="0" y="63"/>
                    <a:pt x="17" y="82"/>
                    <a:pt x="41" y="82"/>
                  </a:cubicBezTo>
                  <a:cubicBezTo>
                    <a:pt x="62" y="82"/>
                    <a:pt x="80" y="63"/>
                    <a:pt x="80" y="42"/>
                  </a:cubicBezTo>
                  <a:cubicBezTo>
                    <a:pt x="80" y="18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957;p38">
              <a:extLst>
                <a:ext uri="{FF2B5EF4-FFF2-40B4-BE49-F238E27FC236}">
                  <a16:creationId xmlns:a16="http://schemas.microsoft.com/office/drawing/2014/main" id="{1AAC74C8-F2BF-9EC6-AD5D-A9690F0C5AFA}"/>
                </a:ext>
              </a:extLst>
            </p:cNvPr>
            <p:cNvSpPr/>
            <p:nvPr/>
          </p:nvSpPr>
          <p:spPr>
            <a:xfrm>
              <a:off x="1864127" y="3482952"/>
              <a:ext cx="27888" cy="28228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41" y="1"/>
                  </a:moveTo>
                  <a:cubicBezTo>
                    <a:pt x="17" y="1"/>
                    <a:pt x="0" y="18"/>
                    <a:pt x="0" y="42"/>
                  </a:cubicBezTo>
                  <a:cubicBezTo>
                    <a:pt x="0" y="63"/>
                    <a:pt x="17" y="82"/>
                    <a:pt x="41" y="82"/>
                  </a:cubicBezTo>
                  <a:cubicBezTo>
                    <a:pt x="62" y="82"/>
                    <a:pt x="82" y="63"/>
                    <a:pt x="82" y="42"/>
                  </a:cubicBezTo>
                  <a:cubicBezTo>
                    <a:pt x="82" y="18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958;p38">
              <a:extLst>
                <a:ext uri="{FF2B5EF4-FFF2-40B4-BE49-F238E27FC236}">
                  <a16:creationId xmlns:a16="http://schemas.microsoft.com/office/drawing/2014/main" id="{9769A959-EC9F-BA4D-66FF-95EFAF2BB527}"/>
                </a:ext>
              </a:extLst>
            </p:cNvPr>
            <p:cNvSpPr/>
            <p:nvPr/>
          </p:nvSpPr>
          <p:spPr>
            <a:xfrm>
              <a:off x="1904939" y="3482952"/>
              <a:ext cx="27888" cy="28228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41" y="1"/>
                  </a:moveTo>
                  <a:cubicBezTo>
                    <a:pt x="17" y="1"/>
                    <a:pt x="0" y="18"/>
                    <a:pt x="0" y="42"/>
                  </a:cubicBezTo>
                  <a:cubicBezTo>
                    <a:pt x="0" y="63"/>
                    <a:pt x="17" y="82"/>
                    <a:pt x="41" y="82"/>
                  </a:cubicBezTo>
                  <a:cubicBezTo>
                    <a:pt x="62" y="82"/>
                    <a:pt x="82" y="63"/>
                    <a:pt x="82" y="42"/>
                  </a:cubicBezTo>
                  <a:cubicBezTo>
                    <a:pt x="82" y="18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959;p38">
              <a:extLst>
                <a:ext uri="{FF2B5EF4-FFF2-40B4-BE49-F238E27FC236}">
                  <a16:creationId xmlns:a16="http://schemas.microsoft.com/office/drawing/2014/main" id="{88C0252D-652C-5DCC-8FA7-8553EC977F0F}"/>
                </a:ext>
              </a:extLst>
            </p:cNvPr>
            <p:cNvSpPr/>
            <p:nvPr/>
          </p:nvSpPr>
          <p:spPr>
            <a:xfrm>
              <a:off x="1465531" y="3594164"/>
              <a:ext cx="327516" cy="291126"/>
            </a:xfrm>
            <a:custGeom>
              <a:avLst/>
              <a:gdLst/>
              <a:ahLst/>
              <a:cxnLst/>
              <a:rect l="l" t="t" r="r" b="b"/>
              <a:pathLst>
                <a:path w="963" h="856" extrusionOk="0">
                  <a:moveTo>
                    <a:pt x="481" y="0"/>
                  </a:moveTo>
                  <a:cubicBezTo>
                    <a:pt x="435" y="0"/>
                    <a:pt x="389" y="8"/>
                    <a:pt x="343" y="23"/>
                  </a:cubicBezTo>
                  <a:cubicBezTo>
                    <a:pt x="121" y="100"/>
                    <a:pt x="1" y="344"/>
                    <a:pt x="78" y="567"/>
                  </a:cubicBezTo>
                  <a:cubicBezTo>
                    <a:pt x="137" y="744"/>
                    <a:pt x="304" y="856"/>
                    <a:pt x="481" y="856"/>
                  </a:cubicBezTo>
                  <a:cubicBezTo>
                    <a:pt x="527" y="856"/>
                    <a:pt x="574" y="848"/>
                    <a:pt x="620" y="833"/>
                  </a:cubicBezTo>
                  <a:cubicBezTo>
                    <a:pt x="842" y="755"/>
                    <a:pt x="962" y="513"/>
                    <a:pt x="885" y="291"/>
                  </a:cubicBezTo>
                  <a:cubicBezTo>
                    <a:pt x="826" y="112"/>
                    <a:pt x="659" y="0"/>
                    <a:pt x="4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960;p38">
              <a:extLst>
                <a:ext uri="{FF2B5EF4-FFF2-40B4-BE49-F238E27FC236}">
                  <a16:creationId xmlns:a16="http://schemas.microsoft.com/office/drawing/2014/main" id="{6920B361-07B6-9BE6-A430-341136A26FEE}"/>
                </a:ext>
              </a:extLst>
            </p:cNvPr>
            <p:cNvSpPr/>
            <p:nvPr/>
          </p:nvSpPr>
          <p:spPr>
            <a:xfrm>
              <a:off x="1546475" y="3649261"/>
              <a:ext cx="168009" cy="216644"/>
            </a:xfrm>
            <a:custGeom>
              <a:avLst/>
              <a:gdLst/>
              <a:ahLst/>
              <a:cxnLst/>
              <a:rect l="l" t="t" r="r" b="b"/>
              <a:pathLst>
                <a:path w="494" h="637" extrusionOk="0">
                  <a:moveTo>
                    <a:pt x="247" y="0"/>
                  </a:moveTo>
                  <a:cubicBezTo>
                    <a:pt x="198" y="0"/>
                    <a:pt x="163" y="13"/>
                    <a:pt x="140" y="39"/>
                  </a:cubicBezTo>
                  <a:cubicBezTo>
                    <a:pt x="114" y="67"/>
                    <a:pt x="116" y="103"/>
                    <a:pt x="118" y="109"/>
                  </a:cubicBezTo>
                  <a:lnTo>
                    <a:pt x="118" y="165"/>
                  </a:lnTo>
                  <a:cubicBezTo>
                    <a:pt x="110" y="174"/>
                    <a:pt x="108" y="184"/>
                    <a:pt x="108" y="195"/>
                  </a:cubicBezTo>
                  <a:lnTo>
                    <a:pt x="108" y="238"/>
                  </a:lnTo>
                  <a:cubicBezTo>
                    <a:pt x="108" y="251"/>
                    <a:pt x="112" y="264"/>
                    <a:pt x="123" y="270"/>
                  </a:cubicBezTo>
                  <a:cubicBezTo>
                    <a:pt x="133" y="311"/>
                    <a:pt x="153" y="339"/>
                    <a:pt x="161" y="349"/>
                  </a:cubicBezTo>
                  <a:lnTo>
                    <a:pt x="161" y="384"/>
                  </a:lnTo>
                  <a:cubicBezTo>
                    <a:pt x="161" y="394"/>
                    <a:pt x="155" y="405"/>
                    <a:pt x="146" y="409"/>
                  </a:cubicBezTo>
                  <a:lnTo>
                    <a:pt x="50" y="461"/>
                  </a:lnTo>
                  <a:cubicBezTo>
                    <a:pt x="20" y="478"/>
                    <a:pt x="0" y="508"/>
                    <a:pt x="0" y="542"/>
                  </a:cubicBezTo>
                  <a:cubicBezTo>
                    <a:pt x="65" y="600"/>
                    <a:pt x="153" y="636"/>
                    <a:pt x="247" y="636"/>
                  </a:cubicBezTo>
                  <a:cubicBezTo>
                    <a:pt x="341" y="636"/>
                    <a:pt x="429" y="600"/>
                    <a:pt x="493" y="542"/>
                  </a:cubicBezTo>
                  <a:cubicBezTo>
                    <a:pt x="491" y="508"/>
                    <a:pt x="472" y="478"/>
                    <a:pt x="442" y="463"/>
                  </a:cubicBezTo>
                  <a:lnTo>
                    <a:pt x="339" y="411"/>
                  </a:lnTo>
                  <a:cubicBezTo>
                    <a:pt x="328" y="405"/>
                    <a:pt x="322" y="396"/>
                    <a:pt x="322" y="386"/>
                  </a:cubicBezTo>
                  <a:lnTo>
                    <a:pt x="322" y="349"/>
                  </a:lnTo>
                  <a:cubicBezTo>
                    <a:pt x="324" y="345"/>
                    <a:pt x="328" y="343"/>
                    <a:pt x="330" y="339"/>
                  </a:cubicBezTo>
                  <a:cubicBezTo>
                    <a:pt x="343" y="319"/>
                    <a:pt x="354" y="298"/>
                    <a:pt x="362" y="276"/>
                  </a:cubicBezTo>
                  <a:cubicBezTo>
                    <a:pt x="377" y="270"/>
                    <a:pt x="386" y="255"/>
                    <a:pt x="386" y="238"/>
                  </a:cubicBezTo>
                  <a:lnTo>
                    <a:pt x="386" y="195"/>
                  </a:lnTo>
                  <a:cubicBezTo>
                    <a:pt x="386" y="184"/>
                    <a:pt x="384" y="174"/>
                    <a:pt x="375" y="165"/>
                  </a:cubicBezTo>
                  <a:lnTo>
                    <a:pt x="375" y="109"/>
                  </a:lnTo>
                  <a:cubicBezTo>
                    <a:pt x="377" y="103"/>
                    <a:pt x="380" y="67"/>
                    <a:pt x="354" y="39"/>
                  </a:cubicBezTo>
                  <a:cubicBezTo>
                    <a:pt x="332" y="13"/>
                    <a:pt x="296" y="0"/>
                    <a:pt x="24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961;p38">
              <a:extLst>
                <a:ext uri="{FF2B5EF4-FFF2-40B4-BE49-F238E27FC236}">
                  <a16:creationId xmlns:a16="http://schemas.microsoft.com/office/drawing/2014/main" id="{4504B5A0-1C8A-3409-7FBE-26A53C032AD3}"/>
                </a:ext>
              </a:extLst>
            </p:cNvPr>
            <p:cNvSpPr/>
            <p:nvPr/>
          </p:nvSpPr>
          <p:spPr>
            <a:xfrm>
              <a:off x="1220999" y="3850940"/>
              <a:ext cx="162568" cy="162908"/>
            </a:xfrm>
            <a:custGeom>
              <a:avLst/>
              <a:gdLst/>
              <a:ahLst/>
              <a:cxnLst/>
              <a:rect l="l" t="t" r="r" b="b"/>
              <a:pathLst>
                <a:path w="478" h="479" extrusionOk="0">
                  <a:moveTo>
                    <a:pt x="45" y="0"/>
                  </a:moveTo>
                  <a:cubicBezTo>
                    <a:pt x="22" y="0"/>
                    <a:pt x="0" y="22"/>
                    <a:pt x="0" y="48"/>
                  </a:cubicBezTo>
                  <a:lnTo>
                    <a:pt x="0" y="433"/>
                  </a:lnTo>
                  <a:cubicBezTo>
                    <a:pt x="0" y="459"/>
                    <a:pt x="22" y="478"/>
                    <a:pt x="45" y="478"/>
                  </a:cubicBezTo>
                  <a:lnTo>
                    <a:pt x="433" y="478"/>
                  </a:lnTo>
                  <a:cubicBezTo>
                    <a:pt x="458" y="478"/>
                    <a:pt x="478" y="459"/>
                    <a:pt x="478" y="433"/>
                  </a:cubicBezTo>
                  <a:lnTo>
                    <a:pt x="478" y="48"/>
                  </a:lnTo>
                  <a:cubicBezTo>
                    <a:pt x="478" y="22"/>
                    <a:pt x="458" y="0"/>
                    <a:pt x="433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962;p38">
              <a:extLst>
                <a:ext uri="{FF2B5EF4-FFF2-40B4-BE49-F238E27FC236}">
                  <a16:creationId xmlns:a16="http://schemas.microsoft.com/office/drawing/2014/main" id="{69EDB467-7BB9-9E44-26DC-27524216AE9F}"/>
                </a:ext>
              </a:extLst>
            </p:cNvPr>
            <p:cNvSpPr/>
            <p:nvPr/>
          </p:nvSpPr>
          <p:spPr>
            <a:xfrm>
              <a:off x="1247187" y="3878828"/>
              <a:ext cx="110192" cy="107472"/>
            </a:xfrm>
            <a:custGeom>
              <a:avLst/>
              <a:gdLst/>
              <a:ahLst/>
              <a:cxnLst/>
              <a:rect l="l" t="t" r="r" b="b"/>
              <a:pathLst>
                <a:path w="324" h="316" extrusionOk="0">
                  <a:moveTo>
                    <a:pt x="47" y="1"/>
                  </a:moveTo>
                  <a:cubicBezTo>
                    <a:pt x="39" y="1"/>
                    <a:pt x="30" y="4"/>
                    <a:pt x="24" y="11"/>
                  </a:cubicBezTo>
                  <a:lnTo>
                    <a:pt x="13" y="21"/>
                  </a:lnTo>
                  <a:cubicBezTo>
                    <a:pt x="0" y="34"/>
                    <a:pt x="0" y="55"/>
                    <a:pt x="13" y="68"/>
                  </a:cubicBezTo>
                  <a:lnTo>
                    <a:pt x="105" y="158"/>
                  </a:lnTo>
                  <a:lnTo>
                    <a:pt x="13" y="250"/>
                  </a:lnTo>
                  <a:cubicBezTo>
                    <a:pt x="0" y="263"/>
                    <a:pt x="0" y="283"/>
                    <a:pt x="13" y="295"/>
                  </a:cubicBezTo>
                  <a:lnTo>
                    <a:pt x="24" y="306"/>
                  </a:lnTo>
                  <a:cubicBezTo>
                    <a:pt x="30" y="312"/>
                    <a:pt x="39" y="316"/>
                    <a:pt x="47" y="316"/>
                  </a:cubicBezTo>
                  <a:cubicBezTo>
                    <a:pt x="56" y="316"/>
                    <a:pt x="64" y="312"/>
                    <a:pt x="71" y="306"/>
                  </a:cubicBezTo>
                  <a:lnTo>
                    <a:pt x="163" y="216"/>
                  </a:lnTo>
                  <a:lnTo>
                    <a:pt x="253" y="306"/>
                  </a:lnTo>
                  <a:cubicBezTo>
                    <a:pt x="259" y="312"/>
                    <a:pt x="268" y="316"/>
                    <a:pt x="277" y="316"/>
                  </a:cubicBezTo>
                  <a:cubicBezTo>
                    <a:pt x="285" y="316"/>
                    <a:pt x="294" y="312"/>
                    <a:pt x="300" y="306"/>
                  </a:cubicBezTo>
                  <a:lnTo>
                    <a:pt x="311" y="295"/>
                  </a:lnTo>
                  <a:cubicBezTo>
                    <a:pt x="324" y="283"/>
                    <a:pt x="324" y="263"/>
                    <a:pt x="311" y="250"/>
                  </a:cubicBezTo>
                  <a:lnTo>
                    <a:pt x="219" y="158"/>
                  </a:lnTo>
                  <a:lnTo>
                    <a:pt x="311" y="68"/>
                  </a:lnTo>
                  <a:cubicBezTo>
                    <a:pt x="324" y="55"/>
                    <a:pt x="324" y="34"/>
                    <a:pt x="311" y="21"/>
                  </a:cubicBezTo>
                  <a:lnTo>
                    <a:pt x="300" y="11"/>
                  </a:lnTo>
                  <a:cubicBezTo>
                    <a:pt x="294" y="4"/>
                    <a:pt x="285" y="1"/>
                    <a:pt x="277" y="1"/>
                  </a:cubicBezTo>
                  <a:cubicBezTo>
                    <a:pt x="268" y="1"/>
                    <a:pt x="259" y="4"/>
                    <a:pt x="253" y="11"/>
                  </a:cubicBezTo>
                  <a:lnTo>
                    <a:pt x="163" y="100"/>
                  </a:lnTo>
                  <a:lnTo>
                    <a:pt x="71" y="11"/>
                  </a:lnTo>
                  <a:cubicBezTo>
                    <a:pt x="64" y="4"/>
                    <a:pt x="56" y="1"/>
                    <a:pt x="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963;p38">
              <a:extLst>
                <a:ext uri="{FF2B5EF4-FFF2-40B4-BE49-F238E27FC236}">
                  <a16:creationId xmlns:a16="http://schemas.microsoft.com/office/drawing/2014/main" id="{3EC55040-94AE-DDAB-3787-E7D713447F64}"/>
                </a:ext>
              </a:extLst>
            </p:cNvPr>
            <p:cNvSpPr/>
            <p:nvPr/>
          </p:nvSpPr>
          <p:spPr>
            <a:xfrm>
              <a:off x="1866168" y="3605388"/>
              <a:ext cx="264938" cy="482602"/>
            </a:xfrm>
            <a:custGeom>
              <a:avLst/>
              <a:gdLst/>
              <a:ahLst/>
              <a:cxnLst/>
              <a:rect l="l" t="t" r="r" b="b"/>
              <a:pathLst>
                <a:path w="779" h="1419" extrusionOk="0">
                  <a:moveTo>
                    <a:pt x="151" y="1"/>
                  </a:moveTo>
                  <a:cubicBezTo>
                    <a:pt x="69" y="1"/>
                    <a:pt x="1" y="67"/>
                    <a:pt x="1" y="148"/>
                  </a:cubicBezTo>
                  <a:lnTo>
                    <a:pt x="1" y="1271"/>
                  </a:lnTo>
                  <a:cubicBezTo>
                    <a:pt x="1" y="1352"/>
                    <a:pt x="69" y="1418"/>
                    <a:pt x="151" y="1418"/>
                  </a:cubicBezTo>
                  <a:lnTo>
                    <a:pt x="630" y="1418"/>
                  </a:lnTo>
                  <a:cubicBezTo>
                    <a:pt x="712" y="1418"/>
                    <a:pt x="778" y="1352"/>
                    <a:pt x="778" y="1271"/>
                  </a:cubicBezTo>
                  <a:lnTo>
                    <a:pt x="778" y="148"/>
                  </a:lnTo>
                  <a:cubicBezTo>
                    <a:pt x="778" y="67"/>
                    <a:pt x="712" y="1"/>
                    <a:pt x="630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964;p38">
              <a:extLst>
                <a:ext uri="{FF2B5EF4-FFF2-40B4-BE49-F238E27FC236}">
                  <a16:creationId xmlns:a16="http://schemas.microsoft.com/office/drawing/2014/main" id="{4B5CA91D-AAB7-3645-1427-2621BA5A1B10}"/>
                </a:ext>
              </a:extLst>
            </p:cNvPr>
            <p:cNvSpPr/>
            <p:nvPr/>
          </p:nvSpPr>
          <p:spPr>
            <a:xfrm>
              <a:off x="1890995" y="3676809"/>
              <a:ext cx="215283" cy="336019"/>
            </a:xfrm>
            <a:custGeom>
              <a:avLst/>
              <a:gdLst/>
              <a:ahLst/>
              <a:cxnLst/>
              <a:rect l="l" t="t" r="r" b="b"/>
              <a:pathLst>
                <a:path w="633" h="988" extrusionOk="0">
                  <a:moveTo>
                    <a:pt x="1" y="1"/>
                  </a:moveTo>
                  <a:lnTo>
                    <a:pt x="1" y="988"/>
                  </a:lnTo>
                  <a:lnTo>
                    <a:pt x="632" y="98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965;p38">
              <a:extLst>
                <a:ext uri="{FF2B5EF4-FFF2-40B4-BE49-F238E27FC236}">
                  <a16:creationId xmlns:a16="http://schemas.microsoft.com/office/drawing/2014/main" id="{73539617-896B-75F7-0A80-D577BE0BE34E}"/>
                </a:ext>
              </a:extLst>
            </p:cNvPr>
            <p:cNvSpPr/>
            <p:nvPr/>
          </p:nvSpPr>
          <p:spPr>
            <a:xfrm>
              <a:off x="1984863" y="3766255"/>
              <a:ext cx="27548" cy="81964"/>
            </a:xfrm>
            <a:custGeom>
              <a:avLst/>
              <a:gdLst/>
              <a:ahLst/>
              <a:cxnLst/>
              <a:rect l="l" t="t" r="r" b="b"/>
              <a:pathLst>
                <a:path w="81" h="241" extrusionOk="0">
                  <a:moveTo>
                    <a:pt x="41" y="1"/>
                  </a:moveTo>
                  <a:cubicBezTo>
                    <a:pt x="18" y="1"/>
                    <a:pt x="1" y="18"/>
                    <a:pt x="1" y="40"/>
                  </a:cubicBezTo>
                  <a:lnTo>
                    <a:pt x="1" y="200"/>
                  </a:lnTo>
                  <a:cubicBezTo>
                    <a:pt x="1" y="222"/>
                    <a:pt x="18" y="241"/>
                    <a:pt x="41" y="241"/>
                  </a:cubicBezTo>
                  <a:cubicBezTo>
                    <a:pt x="63" y="241"/>
                    <a:pt x="80" y="222"/>
                    <a:pt x="80" y="200"/>
                  </a:cubicBezTo>
                  <a:lnTo>
                    <a:pt x="80" y="40"/>
                  </a:lnTo>
                  <a:cubicBezTo>
                    <a:pt x="80" y="18"/>
                    <a:pt x="63" y="1"/>
                    <a:pt x="41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966;p38">
              <a:extLst>
                <a:ext uri="{FF2B5EF4-FFF2-40B4-BE49-F238E27FC236}">
                  <a16:creationId xmlns:a16="http://schemas.microsoft.com/office/drawing/2014/main" id="{D8804372-0278-88CC-56AB-97850332B51E}"/>
                </a:ext>
              </a:extLst>
            </p:cNvPr>
            <p:cNvSpPr/>
            <p:nvPr/>
          </p:nvSpPr>
          <p:spPr>
            <a:xfrm>
              <a:off x="1928746" y="3798564"/>
              <a:ext cx="140461" cy="121756"/>
            </a:xfrm>
            <a:custGeom>
              <a:avLst/>
              <a:gdLst/>
              <a:ahLst/>
              <a:cxnLst/>
              <a:rect l="l" t="t" r="r" b="b"/>
              <a:pathLst>
                <a:path w="413" h="358" extrusionOk="0">
                  <a:moveTo>
                    <a:pt x="99" y="1"/>
                  </a:moveTo>
                  <a:cubicBezTo>
                    <a:pt x="90" y="1"/>
                    <a:pt x="81" y="4"/>
                    <a:pt x="74" y="11"/>
                  </a:cubicBezTo>
                  <a:cubicBezTo>
                    <a:pt x="27" y="54"/>
                    <a:pt x="1" y="116"/>
                    <a:pt x="7" y="180"/>
                  </a:cubicBezTo>
                  <a:cubicBezTo>
                    <a:pt x="18" y="281"/>
                    <a:pt x="104" y="358"/>
                    <a:pt x="206" y="358"/>
                  </a:cubicBezTo>
                  <a:cubicBezTo>
                    <a:pt x="307" y="358"/>
                    <a:pt x="391" y="281"/>
                    <a:pt x="404" y="187"/>
                  </a:cubicBezTo>
                  <a:cubicBezTo>
                    <a:pt x="412" y="120"/>
                    <a:pt x="389" y="54"/>
                    <a:pt x="339" y="11"/>
                  </a:cubicBezTo>
                  <a:cubicBezTo>
                    <a:pt x="331" y="4"/>
                    <a:pt x="322" y="1"/>
                    <a:pt x="313" y="1"/>
                  </a:cubicBezTo>
                  <a:cubicBezTo>
                    <a:pt x="302" y="1"/>
                    <a:pt x="292" y="5"/>
                    <a:pt x="284" y="13"/>
                  </a:cubicBezTo>
                  <a:cubicBezTo>
                    <a:pt x="269" y="26"/>
                    <a:pt x="266" y="54"/>
                    <a:pt x="286" y="71"/>
                  </a:cubicBezTo>
                  <a:cubicBezTo>
                    <a:pt x="316" y="97"/>
                    <a:pt x="331" y="137"/>
                    <a:pt x="324" y="178"/>
                  </a:cubicBezTo>
                  <a:cubicBezTo>
                    <a:pt x="314" y="234"/>
                    <a:pt x="264" y="279"/>
                    <a:pt x="206" y="279"/>
                  </a:cubicBezTo>
                  <a:cubicBezTo>
                    <a:pt x="144" y="279"/>
                    <a:pt x="97" y="234"/>
                    <a:pt x="89" y="180"/>
                  </a:cubicBezTo>
                  <a:cubicBezTo>
                    <a:pt x="80" y="139"/>
                    <a:pt x="95" y="99"/>
                    <a:pt x="125" y="71"/>
                  </a:cubicBezTo>
                  <a:cubicBezTo>
                    <a:pt x="144" y="54"/>
                    <a:pt x="144" y="28"/>
                    <a:pt x="129" y="13"/>
                  </a:cubicBezTo>
                  <a:cubicBezTo>
                    <a:pt x="121" y="5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967;p38">
              <a:extLst>
                <a:ext uri="{FF2B5EF4-FFF2-40B4-BE49-F238E27FC236}">
                  <a16:creationId xmlns:a16="http://schemas.microsoft.com/office/drawing/2014/main" id="{0BC829B3-1708-310E-098A-D6106BB99159}"/>
                </a:ext>
              </a:extLst>
            </p:cNvPr>
            <p:cNvSpPr/>
            <p:nvPr/>
          </p:nvSpPr>
          <p:spPr>
            <a:xfrm>
              <a:off x="1968198" y="3635317"/>
              <a:ext cx="62238" cy="15645"/>
            </a:xfrm>
            <a:custGeom>
              <a:avLst/>
              <a:gdLst/>
              <a:ahLst/>
              <a:cxnLst/>
              <a:rect l="l" t="t" r="r" b="b"/>
              <a:pathLst>
                <a:path w="183" h="46" extrusionOk="0">
                  <a:moveTo>
                    <a:pt x="22" y="0"/>
                  </a:moveTo>
                  <a:cubicBezTo>
                    <a:pt x="9" y="0"/>
                    <a:pt x="1" y="11"/>
                    <a:pt x="1" y="24"/>
                  </a:cubicBezTo>
                  <a:cubicBezTo>
                    <a:pt x="1" y="37"/>
                    <a:pt x="9" y="45"/>
                    <a:pt x="22" y="45"/>
                  </a:cubicBezTo>
                  <a:lnTo>
                    <a:pt x="161" y="45"/>
                  </a:lnTo>
                  <a:cubicBezTo>
                    <a:pt x="172" y="45"/>
                    <a:pt x="183" y="37"/>
                    <a:pt x="183" y="24"/>
                  </a:cubicBezTo>
                  <a:cubicBezTo>
                    <a:pt x="183" y="11"/>
                    <a:pt x="172" y="0"/>
                    <a:pt x="1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968;p38">
              <a:extLst>
                <a:ext uri="{FF2B5EF4-FFF2-40B4-BE49-F238E27FC236}">
                  <a16:creationId xmlns:a16="http://schemas.microsoft.com/office/drawing/2014/main" id="{FDD93F82-7A9F-C317-B2C1-FF41A1E38EFF}"/>
                </a:ext>
              </a:extLst>
            </p:cNvPr>
            <p:cNvSpPr/>
            <p:nvPr/>
          </p:nvSpPr>
          <p:spPr>
            <a:xfrm>
              <a:off x="1945071" y="3635997"/>
              <a:ext cx="15304" cy="14964"/>
            </a:xfrm>
            <a:custGeom>
              <a:avLst/>
              <a:gdLst/>
              <a:ahLst/>
              <a:cxnLst/>
              <a:rect l="l" t="t" r="r" b="b"/>
              <a:pathLst>
                <a:path w="45" h="44" extrusionOk="0">
                  <a:moveTo>
                    <a:pt x="22" y="1"/>
                  </a:moveTo>
                  <a:cubicBezTo>
                    <a:pt x="17" y="1"/>
                    <a:pt x="11" y="3"/>
                    <a:pt x="6" y="7"/>
                  </a:cubicBezTo>
                  <a:cubicBezTo>
                    <a:pt x="2" y="11"/>
                    <a:pt x="0" y="16"/>
                    <a:pt x="0" y="22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1" y="41"/>
                    <a:pt x="17" y="43"/>
                    <a:pt x="21" y="43"/>
                  </a:cubicBezTo>
                  <a:cubicBezTo>
                    <a:pt x="28" y="43"/>
                    <a:pt x="34" y="41"/>
                    <a:pt x="39" y="37"/>
                  </a:cubicBezTo>
                  <a:cubicBezTo>
                    <a:pt x="41" y="33"/>
                    <a:pt x="45" y="28"/>
                    <a:pt x="45" y="22"/>
                  </a:cubicBezTo>
                  <a:cubicBezTo>
                    <a:pt x="45" y="16"/>
                    <a:pt x="41" y="11"/>
                    <a:pt x="39" y="7"/>
                  </a:cubicBezTo>
                  <a:cubicBezTo>
                    <a:pt x="34" y="3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969;p38">
              <a:extLst>
                <a:ext uri="{FF2B5EF4-FFF2-40B4-BE49-F238E27FC236}">
                  <a16:creationId xmlns:a16="http://schemas.microsoft.com/office/drawing/2014/main" id="{50B9AE4A-772B-006E-4705-7DD89E8EC632}"/>
                </a:ext>
              </a:extLst>
            </p:cNvPr>
            <p:cNvSpPr/>
            <p:nvPr/>
          </p:nvSpPr>
          <p:spPr>
            <a:xfrm>
              <a:off x="1974660" y="4027791"/>
              <a:ext cx="45573" cy="45573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1"/>
                  </a:moveTo>
                  <a:cubicBezTo>
                    <a:pt x="31" y="1"/>
                    <a:pt x="1" y="31"/>
                    <a:pt x="1" y="67"/>
                  </a:cubicBezTo>
                  <a:cubicBezTo>
                    <a:pt x="1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34" y="31"/>
                    <a:pt x="104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7" name="Google Shape;4970;p38">
            <a:extLst>
              <a:ext uri="{FF2B5EF4-FFF2-40B4-BE49-F238E27FC236}">
                <a16:creationId xmlns:a16="http://schemas.microsoft.com/office/drawing/2014/main" id="{7DEEED6C-68CB-4DFC-1248-26059C588B5C}"/>
              </a:ext>
            </a:extLst>
          </p:cNvPr>
          <p:cNvGrpSpPr/>
          <p:nvPr/>
        </p:nvGrpSpPr>
        <p:grpSpPr>
          <a:xfrm>
            <a:off x="6734580" y="647403"/>
            <a:ext cx="1192731" cy="990031"/>
            <a:chOff x="6927868" y="1205633"/>
            <a:chExt cx="1192731" cy="990031"/>
          </a:xfrm>
        </p:grpSpPr>
        <p:sp>
          <p:nvSpPr>
            <p:cNvPr id="4598" name="Google Shape;4971;p38">
              <a:extLst>
                <a:ext uri="{FF2B5EF4-FFF2-40B4-BE49-F238E27FC236}">
                  <a16:creationId xmlns:a16="http://schemas.microsoft.com/office/drawing/2014/main" id="{9DC77B3A-EF55-929C-13BD-7961FD83C135}"/>
                </a:ext>
              </a:extLst>
            </p:cNvPr>
            <p:cNvSpPr/>
            <p:nvPr/>
          </p:nvSpPr>
          <p:spPr>
            <a:xfrm>
              <a:off x="6927868" y="1205633"/>
              <a:ext cx="1192731" cy="990031"/>
            </a:xfrm>
            <a:custGeom>
              <a:avLst/>
              <a:gdLst/>
              <a:ahLst/>
              <a:cxnLst/>
              <a:rect l="l" t="t" r="r" b="b"/>
              <a:pathLst>
                <a:path w="3507" h="2911" extrusionOk="0">
                  <a:moveTo>
                    <a:pt x="1639" y="0"/>
                  </a:moveTo>
                  <a:cubicBezTo>
                    <a:pt x="1519" y="0"/>
                    <a:pt x="1396" y="19"/>
                    <a:pt x="1292" y="58"/>
                  </a:cubicBezTo>
                  <a:cubicBezTo>
                    <a:pt x="1189" y="96"/>
                    <a:pt x="1116" y="158"/>
                    <a:pt x="1134" y="274"/>
                  </a:cubicBezTo>
                  <a:cubicBezTo>
                    <a:pt x="1149" y="362"/>
                    <a:pt x="1281" y="484"/>
                    <a:pt x="1256" y="567"/>
                  </a:cubicBezTo>
                  <a:cubicBezTo>
                    <a:pt x="1245" y="599"/>
                    <a:pt x="1221" y="623"/>
                    <a:pt x="1198" y="644"/>
                  </a:cubicBezTo>
                  <a:cubicBezTo>
                    <a:pt x="1001" y="816"/>
                    <a:pt x="739" y="841"/>
                    <a:pt x="497" y="912"/>
                  </a:cubicBezTo>
                  <a:cubicBezTo>
                    <a:pt x="307" y="968"/>
                    <a:pt x="103" y="970"/>
                    <a:pt x="31" y="1169"/>
                  </a:cubicBezTo>
                  <a:cubicBezTo>
                    <a:pt x="1" y="1250"/>
                    <a:pt x="1" y="1340"/>
                    <a:pt x="41" y="1418"/>
                  </a:cubicBezTo>
                  <a:cubicBezTo>
                    <a:pt x="91" y="1512"/>
                    <a:pt x="187" y="1563"/>
                    <a:pt x="281" y="1604"/>
                  </a:cubicBezTo>
                  <a:cubicBezTo>
                    <a:pt x="358" y="1638"/>
                    <a:pt x="493" y="1653"/>
                    <a:pt x="536" y="1734"/>
                  </a:cubicBezTo>
                  <a:cubicBezTo>
                    <a:pt x="626" y="1906"/>
                    <a:pt x="371" y="2019"/>
                    <a:pt x="275" y="2094"/>
                  </a:cubicBezTo>
                  <a:cubicBezTo>
                    <a:pt x="97" y="2236"/>
                    <a:pt x="221" y="2486"/>
                    <a:pt x="352" y="2608"/>
                  </a:cubicBezTo>
                  <a:cubicBezTo>
                    <a:pt x="512" y="2758"/>
                    <a:pt x="731" y="2814"/>
                    <a:pt x="943" y="2848"/>
                  </a:cubicBezTo>
                  <a:cubicBezTo>
                    <a:pt x="1187" y="2887"/>
                    <a:pt x="1436" y="2902"/>
                    <a:pt x="1682" y="2908"/>
                  </a:cubicBezTo>
                  <a:cubicBezTo>
                    <a:pt x="1735" y="2909"/>
                    <a:pt x="1787" y="2910"/>
                    <a:pt x="1840" y="2910"/>
                  </a:cubicBezTo>
                  <a:cubicBezTo>
                    <a:pt x="2051" y="2910"/>
                    <a:pt x="2261" y="2899"/>
                    <a:pt x="2472" y="2872"/>
                  </a:cubicBezTo>
                  <a:cubicBezTo>
                    <a:pt x="2688" y="2844"/>
                    <a:pt x="3008" y="2825"/>
                    <a:pt x="3162" y="2643"/>
                  </a:cubicBezTo>
                  <a:cubicBezTo>
                    <a:pt x="3217" y="2578"/>
                    <a:pt x="3239" y="2491"/>
                    <a:pt x="3207" y="2409"/>
                  </a:cubicBezTo>
                  <a:cubicBezTo>
                    <a:pt x="3170" y="2319"/>
                    <a:pt x="3083" y="2281"/>
                    <a:pt x="3001" y="2231"/>
                  </a:cubicBezTo>
                  <a:cubicBezTo>
                    <a:pt x="2958" y="2208"/>
                    <a:pt x="2920" y="2178"/>
                    <a:pt x="2896" y="2135"/>
                  </a:cubicBezTo>
                  <a:cubicBezTo>
                    <a:pt x="2877" y="2096"/>
                    <a:pt x="2871" y="2049"/>
                    <a:pt x="2879" y="2006"/>
                  </a:cubicBezTo>
                  <a:cubicBezTo>
                    <a:pt x="2894" y="1910"/>
                    <a:pt x="2954" y="1831"/>
                    <a:pt x="3029" y="1771"/>
                  </a:cubicBezTo>
                  <a:cubicBezTo>
                    <a:pt x="3185" y="1642"/>
                    <a:pt x="3410" y="1565"/>
                    <a:pt x="3479" y="1353"/>
                  </a:cubicBezTo>
                  <a:cubicBezTo>
                    <a:pt x="3507" y="1263"/>
                    <a:pt x="3485" y="1167"/>
                    <a:pt x="3421" y="1096"/>
                  </a:cubicBezTo>
                  <a:cubicBezTo>
                    <a:pt x="3361" y="1030"/>
                    <a:pt x="3273" y="991"/>
                    <a:pt x="3187" y="972"/>
                  </a:cubicBezTo>
                  <a:cubicBezTo>
                    <a:pt x="3135" y="962"/>
                    <a:pt x="3082" y="958"/>
                    <a:pt x="3029" y="958"/>
                  </a:cubicBezTo>
                  <a:cubicBezTo>
                    <a:pt x="2963" y="958"/>
                    <a:pt x="2898" y="963"/>
                    <a:pt x="2834" y="966"/>
                  </a:cubicBezTo>
                  <a:cubicBezTo>
                    <a:pt x="2829" y="966"/>
                    <a:pt x="2825" y="966"/>
                    <a:pt x="2820" y="966"/>
                  </a:cubicBezTo>
                  <a:cubicBezTo>
                    <a:pt x="2696" y="966"/>
                    <a:pt x="2572" y="938"/>
                    <a:pt x="2491" y="835"/>
                  </a:cubicBezTo>
                  <a:cubicBezTo>
                    <a:pt x="2395" y="709"/>
                    <a:pt x="2414" y="539"/>
                    <a:pt x="2344" y="402"/>
                  </a:cubicBezTo>
                  <a:cubicBezTo>
                    <a:pt x="2297" y="310"/>
                    <a:pt x="2232" y="229"/>
                    <a:pt x="2155" y="162"/>
                  </a:cubicBezTo>
                  <a:cubicBezTo>
                    <a:pt x="2078" y="94"/>
                    <a:pt x="1984" y="51"/>
                    <a:pt x="1885" y="28"/>
                  </a:cubicBezTo>
                  <a:cubicBezTo>
                    <a:pt x="1810" y="10"/>
                    <a:pt x="1725" y="0"/>
                    <a:pt x="163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972;p38">
              <a:extLst>
                <a:ext uri="{FF2B5EF4-FFF2-40B4-BE49-F238E27FC236}">
                  <a16:creationId xmlns:a16="http://schemas.microsoft.com/office/drawing/2014/main" id="{B29D8ED9-A409-BB01-E062-15FC147240D7}"/>
                </a:ext>
              </a:extLst>
            </p:cNvPr>
            <p:cNvSpPr/>
            <p:nvPr/>
          </p:nvSpPr>
          <p:spPr>
            <a:xfrm>
              <a:off x="7011532" y="1390987"/>
              <a:ext cx="184674" cy="183994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273" y="1"/>
                  </a:moveTo>
                  <a:cubicBezTo>
                    <a:pt x="123" y="1"/>
                    <a:pt x="1" y="123"/>
                    <a:pt x="1" y="271"/>
                  </a:cubicBezTo>
                  <a:cubicBezTo>
                    <a:pt x="1" y="421"/>
                    <a:pt x="123" y="541"/>
                    <a:pt x="273" y="541"/>
                  </a:cubicBezTo>
                  <a:cubicBezTo>
                    <a:pt x="421" y="541"/>
                    <a:pt x="543" y="421"/>
                    <a:pt x="543" y="271"/>
                  </a:cubicBezTo>
                  <a:cubicBezTo>
                    <a:pt x="543" y="123"/>
                    <a:pt x="421" y="1"/>
                    <a:pt x="273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973;p38">
              <a:extLst>
                <a:ext uri="{FF2B5EF4-FFF2-40B4-BE49-F238E27FC236}">
                  <a16:creationId xmlns:a16="http://schemas.microsoft.com/office/drawing/2014/main" id="{2F71F13E-08BE-1D5D-1EDF-76A2D1ABF1C5}"/>
                </a:ext>
              </a:extLst>
            </p:cNvPr>
            <p:cNvSpPr/>
            <p:nvPr/>
          </p:nvSpPr>
          <p:spPr>
            <a:xfrm>
              <a:off x="7227155" y="1635178"/>
              <a:ext cx="661154" cy="405399"/>
            </a:xfrm>
            <a:custGeom>
              <a:avLst/>
              <a:gdLst/>
              <a:ahLst/>
              <a:cxnLst/>
              <a:rect l="l" t="t" r="r" b="b"/>
              <a:pathLst>
                <a:path w="1944" h="1192" extrusionOk="0">
                  <a:moveTo>
                    <a:pt x="1" y="0"/>
                  </a:moveTo>
                  <a:lnTo>
                    <a:pt x="1" y="1097"/>
                  </a:lnTo>
                  <a:cubicBezTo>
                    <a:pt x="1" y="1148"/>
                    <a:pt x="44" y="1191"/>
                    <a:pt x="95" y="1191"/>
                  </a:cubicBezTo>
                  <a:lnTo>
                    <a:pt x="1849" y="1191"/>
                  </a:lnTo>
                  <a:cubicBezTo>
                    <a:pt x="1901" y="1191"/>
                    <a:pt x="1943" y="1148"/>
                    <a:pt x="1943" y="1097"/>
                  </a:cubicBezTo>
                  <a:lnTo>
                    <a:pt x="1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974;p38">
              <a:extLst>
                <a:ext uri="{FF2B5EF4-FFF2-40B4-BE49-F238E27FC236}">
                  <a16:creationId xmlns:a16="http://schemas.microsoft.com/office/drawing/2014/main" id="{A7445121-714E-9CA0-3E9E-F57F55559CD3}"/>
                </a:ext>
              </a:extLst>
            </p:cNvPr>
            <p:cNvSpPr/>
            <p:nvPr/>
          </p:nvSpPr>
          <p:spPr>
            <a:xfrm>
              <a:off x="7221373" y="1629397"/>
              <a:ext cx="672718" cy="416963"/>
            </a:xfrm>
            <a:custGeom>
              <a:avLst/>
              <a:gdLst/>
              <a:ahLst/>
              <a:cxnLst/>
              <a:rect l="l" t="t" r="r" b="b"/>
              <a:pathLst>
                <a:path w="1978" h="1226" extrusionOk="0">
                  <a:moveTo>
                    <a:pt x="1943" y="34"/>
                  </a:moveTo>
                  <a:lnTo>
                    <a:pt x="1943" y="1114"/>
                  </a:lnTo>
                  <a:cubicBezTo>
                    <a:pt x="1943" y="1157"/>
                    <a:pt x="1909" y="1191"/>
                    <a:pt x="1866" y="1191"/>
                  </a:cubicBezTo>
                  <a:lnTo>
                    <a:pt x="112" y="1191"/>
                  </a:lnTo>
                  <a:cubicBezTo>
                    <a:pt x="69" y="1191"/>
                    <a:pt x="35" y="1157"/>
                    <a:pt x="35" y="1114"/>
                  </a:cubicBezTo>
                  <a:lnTo>
                    <a:pt x="35" y="34"/>
                  </a:lnTo>
                  <a:close/>
                  <a:moveTo>
                    <a:pt x="1" y="0"/>
                  </a:moveTo>
                  <a:lnTo>
                    <a:pt x="1" y="1114"/>
                  </a:lnTo>
                  <a:cubicBezTo>
                    <a:pt x="1" y="1176"/>
                    <a:pt x="50" y="1225"/>
                    <a:pt x="112" y="1225"/>
                  </a:cubicBezTo>
                  <a:lnTo>
                    <a:pt x="1866" y="1225"/>
                  </a:lnTo>
                  <a:cubicBezTo>
                    <a:pt x="1926" y="1225"/>
                    <a:pt x="1978" y="1176"/>
                    <a:pt x="1978" y="1114"/>
                  </a:cubicBezTo>
                  <a:lnTo>
                    <a:pt x="197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975;p38">
              <a:extLst>
                <a:ext uri="{FF2B5EF4-FFF2-40B4-BE49-F238E27FC236}">
                  <a16:creationId xmlns:a16="http://schemas.microsoft.com/office/drawing/2014/main" id="{A2742D2E-EECA-9EF9-D2EB-9A266270ADE2}"/>
                </a:ext>
              </a:extLst>
            </p:cNvPr>
            <p:cNvSpPr/>
            <p:nvPr/>
          </p:nvSpPr>
          <p:spPr>
            <a:xfrm>
              <a:off x="7221373" y="1563757"/>
              <a:ext cx="672718" cy="65979"/>
            </a:xfrm>
            <a:custGeom>
              <a:avLst/>
              <a:gdLst/>
              <a:ahLst/>
              <a:cxnLst/>
              <a:rect l="l" t="t" r="r" b="b"/>
              <a:pathLst>
                <a:path w="1978" h="194" extrusionOk="0">
                  <a:moveTo>
                    <a:pt x="112" y="0"/>
                  </a:moveTo>
                  <a:cubicBezTo>
                    <a:pt x="52" y="0"/>
                    <a:pt x="1" y="50"/>
                    <a:pt x="1" y="112"/>
                  </a:cubicBezTo>
                  <a:lnTo>
                    <a:pt x="1" y="193"/>
                  </a:lnTo>
                  <a:lnTo>
                    <a:pt x="1978" y="193"/>
                  </a:lnTo>
                  <a:lnTo>
                    <a:pt x="1978" y="112"/>
                  </a:lnTo>
                  <a:cubicBezTo>
                    <a:pt x="1978" y="50"/>
                    <a:pt x="1928" y="0"/>
                    <a:pt x="186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976;p38">
              <a:extLst>
                <a:ext uri="{FF2B5EF4-FFF2-40B4-BE49-F238E27FC236}">
                  <a16:creationId xmlns:a16="http://schemas.microsoft.com/office/drawing/2014/main" id="{E932FD65-62A1-969F-B8CB-7D8C733A300C}"/>
                </a:ext>
              </a:extLst>
            </p:cNvPr>
            <p:cNvSpPr/>
            <p:nvPr/>
          </p:nvSpPr>
          <p:spPr>
            <a:xfrm>
              <a:off x="7752609" y="1579062"/>
              <a:ext cx="27208" cy="27208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39" y="0"/>
                  </a:moveTo>
                  <a:cubicBezTo>
                    <a:pt x="17" y="0"/>
                    <a:pt x="0" y="18"/>
                    <a:pt x="0" y="41"/>
                  </a:cubicBezTo>
                  <a:cubicBezTo>
                    <a:pt x="0" y="63"/>
                    <a:pt x="17" y="80"/>
                    <a:pt x="39" y="80"/>
                  </a:cubicBezTo>
                  <a:cubicBezTo>
                    <a:pt x="62" y="80"/>
                    <a:pt x="79" y="63"/>
                    <a:pt x="79" y="41"/>
                  </a:cubicBezTo>
                  <a:cubicBezTo>
                    <a:pt x="79" y="18"/>
                    <a:pt x="62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977;p38">
              <a:extLst>
                <a:ext uri="{FF2B5EF4-FFF2-40B4-BE49-F238E27FC236}">
                  <a16:creationId xmlns:a16="http://schemas.microsoft.com/office/drawing/2014/main" id="{0446C367-960F-26C9-3570-9F61048FEB4E}"/>
                </a:ext>
              </a:extLst>
            </p:cNvPr>
            <p:cNvSpPr/>
            <p:nvPr/>
          </p:nvSpPr>
          <p:spPr>
            <a:xfrm>
              <a:off x="7793080" y="1579062"/>
              <a:ext cx="27548" cy="27208"/>
            </a:xfrm>
            <a:custGeom>
              <a:avLst/>
              <a:gdLst/>
              <a:ahLst/>
              <a:cxnLst/>
              <a:rect l="l" t="t" r="r" b="b"/>
              <a:pathLst>
                <a:path w="81" h="80" extrusionOk="0">
                  <a:moveTo>
                    <a:pt x="40" y="0"/>
                  </a:moveTo>
                  <a:cubicBezTo>
                    <a:pt x="18" y="0"/>
                    <a:pt x="1" y="18"/>
                    <a:pt x="1" y="41"/>
                  </a:cubicBezTo>
                  <a:cubicBezTo>
                    <a:pt x="1" y="63"/>
                    <a:pt x="18" y="80"/>
                    <a:pt x="40" y="80"/>
                  </a:cubicBezTo>
                  <a:cubicBezTo>
                    <a:pt x="63" y="80"/>
                    <a:pt x="80" y="63"/>
                    <a:pt x="80" y="41"/>
                  </a:cubicBezTo>
                  <a:cubicBezTo>
                    <a:pt x="80" y="18"/>
                    <a:pt x="63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978;p38">
              <a:extLst>
                <a:ext uri="{FF2B5EF4-FFF2-40B4-BE49-F238E27FC236}">
                  <a16:creationId xmlns:a16="http://schemas.microsoft.com/office/drawing/2014/main" id="{E6CAB5B1-5D35-2D2F-E7B4-D584B454C745}"/>
                </a:ext>
              </a:extLst>
            </p:cNvPr>
            <p:cNvSpPr/>
            <p:nvPr/>
          </p:nvSpPr>
          <p:spPr>
            <a:xfrm>
              <a:off x="7833892" y="1579062"/>
              <a:ext cx="27548" cy="27208"/>
            </a:xfrm>
            <a:custGeom>
              <a:avLst/>
              <a:gdLst/>
              <a:ahLst/>
              <a:cxnLst/>
              <a:rect l="l" t="t" r="r" b="b"/>
              <a:pathLst>
                <a:path w="81" h="80" extrusionOk="0">
                  <a:moveTo>
                    <a:pt x="39" y="0"/>
                  </a:moveTo>
                  <a:cubicBezTo>
                    <a:pt x="18" y="0"/>
                    <a:pt x="1" y="18"/>
                    <a:pt x="1" y="41"/>
                  </a:cubicBezTo>
                  <a:cubicBezTo>
                    <a:pt x="1" y="63"/>
                    <a:pt x="18" y="80"/>
                    <a:pt x="39" y="80"/>
                  </a:cubicBezTo>
                  <a:cubicBezTo>
                    <a:pt x="63" y="80"/>
                    <a:pt x="80" y="63"/>
                    <a:pt x="80" y="41"/>
                  </a:cubicBezTo>
                  <a:cubicBezTo>
                    <a:pt x="80" y="18"/>
                    <a:pt x="63" y="0"/>
                    <a:pt x="39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979;p38">
              <a:extLst>
                <a:ext uri="{FF2B5EF4-FFF2-40B4-BE49-F238E27FC236}">
                  <a16:creationId xmlns:a16="http://schemas.microsoft.com/office/drawing/2014/main" id="{3D92635D-27D1-B3C4-3FEE-6906A7D8D860}"/>
                </a:ext>
              </a:extLst>
            </p:cNvPr>
            <p:cNvSpPr/>
            <p:nvPr/>
          </p:nvSpPr>
          <p:spPr>
            <a:xfrm>
              <a:off x="7012552" y="1729726"/>
              <a:ext cx="1091381" cy="230588"/>
            </a:xfrm>
            <a:custGeom>
              <a:avLst/>
              <a:gdLst/>
              <a:ahLst/>
              <a:cxnLst/>
              <a:rect l="l" t="t" r="r" b="b"/>
              <a:pathLst>
                <a:path w="3209" h="678" extrusionOk="0">
                  <a:moveTo>
                    <a:pt x="268" y="1"/>
                  </a:moveTo>
                  <a:cubicBezTo>
                    <a:pt x="120" y="1"/>
                    <a:pt x="0" y="123"/>
                    <a:pt x="0" y="268"/>
                  </a:cubicBezTo>
                  <a:lnTo>
                    <a:pt x="0" y="410"/>
                  </a:lnTo>
                  <a:cubicBezTo>
                    <a:pt x="0" y="555"/>
                    <a:pt x="120" y="678"/>
                    <a:pt x="268" y="678"/>
                  </a:cubicBezTo>
                  <a:lnTo>
                    <a:pt x="2941" y="678"/>
                  </a:lnTo>
                  <a:cubicBezTo>
                    <a:pt x="3086" y="678"/>
                    <a:pt x="3208" y="555"/>
                    <a:pt x="3208" y="410"/>
                  </a:cubicBezTo>
                  <a:lnTo>
                    <a:pt x="3208" y="268"/>
                  </a:lnTo>
                  <a:cubicBezTo>
                    <a:pt x="3208" y="123"/>
                    <a:pt x="3086" y="1"/>
                    <a:pt x="2941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980;p38">
              <a:extLst>
                <a:ext uri="{FF2B5EF4-FFF2-40B4-BE49-F238E27FC236}">
                  <a16:creationId xmlns:a16="http://schemas.microsoft.com/office/drawing/2014/main" id="{9EB8F345-8A45-FAF4-3A14-47F9DAEC794D}"/>
                </a:ext>
              </a:extLst>
            </p:cNvPr>
            <p:cNvSpPr/>
            <p:nvPr/>
          </p:nvSpPr>
          <p:spPr>
            <a:xfrm>
              <a:off x="7059146" y="1768497"/>
              <a:ext cx="150324" cy="146923"/>
            </a:xfrm>
            <a:custGeom>
              <a:avLst/>
              <a:gdLst/>
              <a:ahLst/>
              <a:cxnLst/>
              <a:rect l="l" t="t" r="r" b="b"/>
              <a:pathLst>
                <a:path w="442" h="432" extrusionOk="0">
                  <a:moveTo>
                    <a:pt x="220" y="0"/>
                  </a:moveTo>
                  <a:cubicBezTo>
                    <a:pt x="217" y="0"/>
                    <a:pt x="215" y="0"/>
                    <a:pt x="212" y="0"/>
                  </a:cubicBezTo>
                  <a:cubicBezTo>
                    <a:pt x="92" y="5"/>
                    <a:pt x="0" y="105"/>
                    <a:pt x="4" y="225"/>
                  </a:cubicBezTo>
                  <a:cubicBezTo>
                    <a:pt x="11" y="339"/>
                    <a:pt x="105" y="431"/>
                    <a:pt x="218" y="431"/>
                  </a:cubicBezTo>
                  <a:cubicBezTo>
                    <a:pt x="222" y="431"/>
                    <a:pt x="225" y="431"/>
                    <a:pt x="229" y="431"/>
                  </a:cubicBezTo>
                  <a:cubicBezTo>
                    <a:pt x="349" y="426"/>
                    <a:pt x="441" y="326"/>
                    <a:pt x="435" y="206"/>
                  </a:cubicBezTo>
                  <a:cubicBezTo>
                    <a:pt x="431" y="91"/>
                    <a:pt x="334" y="0"/>
                    <a:pt x="22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981;p38">
              <a:extLst>
                <a:ext uri="{FF2B5EF4-FFF2-40B4-BE49-F238E27FC236}">
                  <a16:creationId xmlns:a16="http://schemas.microsoft.com/office/drawing/2014/main" id="{950BDE33-5D4F-8C82-11E2-B7417879F79C}"/>
                </a:ext>
              </a:extLst>
            </p:cNvPr>
            <p:cNvSpPr/>
            <p:nvPr/>
          </p:nvSpPr>
          <p:spPr>
            <a:xfrm>
              <a:off x="7092476" y="1796725"/>
              <a:ext cx="85025" cy="109852"/>
            </a:xfrm>
            <a:custGeom>
              <a:avLst/>
              <a:gdLst/>
              <a:ahLst/>
              <a:cxnLst/>
              <a:rect l="l" t="t" r="r" b="b"/>
              <a:pathLst>
                <a:path w="250" h="323" extrusionOk="0">
                  <a:moveTo>
                    <a:pt x="125" y="1"/>
                  </a:moveTo>
                  <a:cubicBezTo>
                    <a:pt x="101" y="1"/>
                    <a:pt x="82" y="7"/>
                    <a:pt x="71" y="20"/>
                  </a:cubicBezTo>
                  <a:cubicBezTo>
                    <a:pt x="58" y="35"/>
                    <a:pt x="58" y="52"/>
                    <a:pt x="61" y="56"/>
                  </a:cubicBezTo>
                  <a:lnTo>
                    <a:pt x="61" y="84"/>
                  </a:lnTo>
                  <a:cubicBezTo>
                    <a:pt x="56" y="89"/>
                    <a:pt x="54" y="93"/>
                    <a:pt x="54" y="99"/>
                  </a:cubicBezTo>
                  <a:lnTo>
                    <a:pt x="54" y="121"/>
                  </a:lnTo>
                  <a:cubicBezTo>
                    <a:pt x="54" y="127"/>
                    <a:pt x="56" y="134"/>
                    <a:pt x="63" y="138"/>
                  </a:cubicBezTo>
                  <a:cubicBezTo>
                    <a:pt x="67" y="157"/>
                    <a:pt x="78" y="172"/>
                    <a:pt x="82" y="176"/>
                  </a:cubicBezTo>
                  <a:lnTo>
                    <a:pt x="82" y="196"/>
                  </a:lnTo>
                  <a:cubicBezTo>
                    <a:pt x="82" y="200"/>
                    <a:pt x="78" y="204"/>
                    <a:pt x="73" y="209"/>
                  </a:cubicBezTo>
                  <a:lnTo>
                    <a:pt x="26" y="234"/>
                  </a:lnTo>
                  <a:cubicBezTo>
                    <a:pt x="11" y="243"/>
                    <a:pt x="1" y="258"/>
                    <a:pt x="1" y="275"/>
                  </a:cubicBezTo>
                  <a:cubicBezTo>
                    <a:pt x="33" y="303"/>
                    <a:pt x="78" y="322"/>
                    <a:pt x="125" y="322"/>
                  </a:cubicBezTo>
                  <a:cubicBezTo>
                    <a:pt x="172" y="322"/>
                    <a:pt x="217" y="303"/>
                    <a:pt x="249" y="275"/>
                  </a:cubicBezTo>
                  <a:cubicBezTo>
                    <a:pt x="249" y="258"/>
                    <a:pt x="238" y="243"/>
                    <a:pt x="223" y="234"/>
                  </a:cubicBezTo>
                  <a:lnTo>
                    <a:pt x="170" y="209"/>
                  </a:lnTo>
                  <a:cubicBezTo>
                    <a:pt x="166" y="206"/>
                    <a:pt x="163" y="200"/>
                    <a:pt x="163" y="196"/>
                  </a:cubicBezTo>
                  <a:lnTo>
                    <a:pt x="163" y="176"/>
                  </a:lnTo>
                  <a:cubicBezTo>
                    <a:pt x="163" y="176"/>
                    <a:pt x="166" y="174"/>
                    <a:pt x="166" y="172"/>
                  </a:cubicBezTo>
                  <a:cubicBezTo>
                    <a:pt x="174" y="161"/>
                    <a:pt x="178" y="151"/>
                    <a:pt x="183" y="140"/>
                  </a:cubicBezTo>
                  <a:cubicBezTo>
                    <a:pt x="191" y="136"/>
                    <a:pt x="196" y="129"/>
                    <a:pt x="196" y="121"/>
                  </a:cubicBezTo>
                  <a:lnTo>
                    <a:pt x="196" y="99"/>
                  </a:lnTo>
                  <a:cubicBezTo>
                    <a:pt x="196" y="93"/>
                    <a:pt x="193" y="89"/>
                    <a:pt x="189" y="84"/>
                  </a:cubicBezTo>
                  <a:lnTo>
                    <a:pt x="189" y="56"/>
                  </a:lnTo>
                  <a:cubicBezTo>
                    <a:pt x="191" y="52"/>
                    <a:pt x="191" y="35"/>
                    <a:pt x="178" y="20"/>
                  </a:cubicBezTo>
                  <a:cubicBezTo>
                    <a:pt x="168" y="7"/>
                    <a:pt x="151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982;p38">
              <a:extLst>
                <a:ext uri="{FF2B5EF4-FFF2-40B4-BE49-F238E27FC236}">
                  <a16:creationId xmlns:a16="http://schemas.microsoft.com/office/drawing/2014/main" id="{62CBCC05-E9B5-F38E-DCCE-AC8B5C828696}"/>
                </a:ext>
              </a:extLst>
            </p:cNvPr>
            <p:cNvSpPr/>
            <p:nvPr/>
          </p:nvSpPr>
          <p:spPr>
            <a:xfrm>
              <a:off x="7253343" y="1769858"/>
              <a:ext cx="793113" cy="149644"/>
            </a:xfrm>
            <a:custGeom>
              <a:avLst/>
              <a:gdLst/>
              <a:ahLst/>
              <a:cxnLst/>
              <a:rect l="l" t="t" r="r" b="b"/>
              <a:pathLst>
                <a:path w="2332" h="440" extrusionOk="0">
                  <a:moveTo>
                    <a:pt x="219" y="1"/>
                  </a:moveTo>
                  <a:cubicBezTo>
                    <a:pt x="99" y="1"/>
                    <a:pt x="1" y="101"/>
                    <a:pt x="1" y="221"/>
                  </a:cubicBezTo>
                  <a:cubicBezTo>
                    <a:pt x="1" y="341"/>
                    <a:pt x="99" y="440"/>
                    <a:pt x="219" y="440"/>
                  </a:cubicBezTo>
                  <a:lnTo>
                    <a:pt x="2111" y="440"/>
                  </a:lnTo>
                  <a:cubicBezTo>
                    <a:pt x="2233" y="440"/>
                    <a:pt x="2331" y="341"/>
                    <a:pt x="2331" y="221"/>
                  </a:cubicBezTo>
                  <a:cubicBezTo>
                    <a:pt x="2331" y="101"/>
                    <a:pt x="2233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983;p38">
              <a:extLst>
                <a:ext uri="{FF2B5EF4-FFF2-40B4-BE49-F238E27FC236}">
                  <a16:creationId xmlns:a16="http://schemas.microsoft.com/office/drawing/2014/main" id="{55D81594-D21E-22F2-C8D5-976970965F5B}"/>
                </a:ext>
              </a:extLst>
            </p:cNvPr>
            <p:cNvSpPr/>
            <p:nvPr/>
          </p:nvSpPr>
          <p:spPr>
            <a:xfrm>
              <a:off x="7249942" y="1766797"/>
              <a:ext cx="799235" cy="156446"/>
            </a:xfrm>
            <a:custGeom>
              <a:avLst/>
              <a:gdLst/>
              <a:ahLst/>
              <a:cxnLst/>
              <a:rect l="l" t="t" r="r" b="b"/>
              <a:pathLst>
                <a:path w="2350" h="460" extrusionOk="0">
                  <a:moveTo>
                    <a:pt x="2121" y="20"/>
                  </a:moveTo>
                  <a:cubicBezTo>
                    <a:pt x="2236" y="20"/>
                    <a:pt x="2330" y="114"/>
                    <a:pt x="2330" y="230"/>
                  </a:cubicBezTo>
                  <a:cubicBezTo>
                    <a:pt x="2330" y="346"/>
                    <a:pt x="2236" y="440"/>
                    <a:pt x="2121" y="440"/>
                  </a:cubicBezTo>
                  <a:lnTo>
                    <a:pt x="229" y="440"/>
                  </a:lnTo>
                  <a:cubicBezTo>
                    <a:pt x="114" y="440"/>
                    <a:pt x="20" y="346"/>
                    <a:pt x="20" y="230"/>
                  </a:cubicBezTo>
                  <a:cubicBezTo>
                    <a:pt x="20" y="114"/>
                    <a:pt x="114" y="20"/>
                    <a:pt x="229" y="20"/>
                  </a:cubicBezTo>
                  <a:close/>
                  <a:moveTo>
                    <a:pt x="229" y="1"/>
                  </a:moveTo>
                  <a:cubicBezTo>
                    <a:pt x="103" y="1"/>
                    <a:pt x="0" y="104"/>
                    <a:pt x="0" y="230"/>
                  </a:cubicBezTo>
                  <a:cubicBezTo>
                    <a:pt x="0" y="356"/>
                    <a:pt x="103" y="459"/>
                    <a:pt x="229" y="459"/>
                  </a:cubicBezTo>
                  <a:lnTo>
                    <a:pt x="2121" y="459"/>
                  </a:lnTo>
                  <a:cubicBezTo>
                    <a:pt x="2247" y="459"/>
                    <a:pt x="2350" y="356"/>
                    <a:pt x="2350" y="230"/>
                  </a:cubicBezTo>
                  <a:cubicBezTo>
                    <a:pt x="2350" y="104"/>
                    <a:pt x="2247" y="1"/>
                    <a:pt x="2121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984;p38">
              <a:extLst>
                <a:ext uri="{FF2B5EF4-FFF2-40B4-BE49-F238E27FC236}">
                  <a16:creationId xmlns:a16="http://schemas.microsoft.com/office/drawing/2014/main" id="{B8BB801B-EDAA-9173-5EEF-6586A0267720}"/>
                </a:ext>
              </a:extLst>
            </p:cNvPr>
            <p:cNvSpPr/>
            <p:nvPr/>
          </p:nvSpPr>
          <p:spPr>
            <a:xfrm>
              <a:off x="7334967" y="1825974"/>
              <a:ext cx="41152" cy="38091"/>
            </a:xfrm>
            <a:custGeom>
              <a:avLst/>
              <a:gdLst/>
              <a:ahLst/>
              <a:cxnLst/>
              <a:rect l="l" t="t" r="r" b="b"/>
              <a:pathLst>
                <a:path w="121" h="112" extrusionOk="0">
                  <a:moveTo>
                    <a:pt x="46" y="0"/>
                  </a:moveTo>
                  <a:lnTo>
                    <a:pt x="46" y="33"/>
                  </a:lnTo>
                  <a:lnTo>
                    <a:pt x="18" y="15"/>
                  </a:lnTo>
                  <a:lnTo>
                    <a:pt x="1" y="41"/>
                  </a:lnTo>
                  <a:lnTo>
                    <a:pt x="29" y="56"/>
                  </a:lnTo>
                  <a:lnTo>
                    <a:pt x="1" y="71"/>
                  </a:lnTo>
                  <a:lnTo>
                    <a:pt x="18" y="97"/>
                  </a:lnTo>
                  <a:lnTo>
                    <a:pt x="46" y="80"/>
                  </a:lnTo>
                  <a:lnTo>
                    <a:pt x="46" y="112"/>
                  </a:lnTo>
                  <a:lnTo>
                    <a:pt x="76" y="112"/>
                  </a:lnTo>
                  <a:lnTo>
                    <a:pt x="76" y="80"/>
                  </a:lnTo>
                  <a:lnTo>
                    <a:pt x="104" y="97"/>
                  </a:lnTo>
                  <a:lnTo>
                    <a:pt x="121" y="71"/>
                  </a:lnTo>
                  <a:lnTo>
                    <a:pt x="93" y="56"/>
                  </a:lnTo>
                  <a:lnTo>
                    <a:pt x="121" y="41"/>
                  </a:lnTo>
                  <a:lnTo>
                    <a:pt x="104" y="15"/>
                  </a:lnTo>
                  <a:lnTo>
                    <a:pt x="76" y="3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985;p38">
              <a:extLst>
                <a:ext uri="{FF2B5EF4-FFF2-40B4-BE49-F238E27FC236}">
                  <a16:creationId xmlns:a16="http://schemas.microsoft.com/office/drawing/2014/main" id="{8AB41B22-49B3-B6A7-B7A8-81424EFDF1DC}"/>
                </a:ext>
              </a:extLst>
            </p:cNvPr>
            <p:cNvSpPr/>
            <p:nvPr/>
          </p:nvSpPr>
          <p:spPr>
            <a:xfrm>
              <a:off x="7399926" y="1825974"/>
              <a:ext cx="40472" cy="38091"/>
            </a:xfrm>
            <a:custGeom>
              <a:avLst/>
              <a:gdLst/>
              <a:ahLst/>
              <a:cxnLst/>
              <a:rect l="l" t="t" r="r" b="b"/>
              <a:pathLst>
                <a:path w="119" h="112" extrusionOk="0">
                  <a:moveTo>
                    <a:pt x="43" y="0"/>
                  </a:moveTo>
                  <a:lnTo>
                    <a:pt x="43" y="33"/>
                  </a:lnTo>
                  <a:lnTo>
                    <a:pt x="15" y="15"/>
                  </a:lnTo>
                  <a:lnTo>
                    <a:pt x="0" y="41"/>
                  </a:lnTo>
                  <a:lnTo>
                    <a:pt x="28" y="56"/>
                  </a:lnTo>
                  <a:lnTo>
                    <a:pt x="0" y="71"/>
                  </a:lnTo>
                  <a:lnTo>
                    <a:pt x="15" y="97"/>
                  </a:lnTo>
                  <a:lnTo>
                    <a:pt x="43" y="80"/>
                  </a:lnTo>
                  <a:lnTo>
                    <a:pt x="43" y="112"/>
                  </a:lnTo>
                  <a:lnTo>
                    <a:pt x="75" y="112"/>
                  </a:lnTo>
                  <a:lnTo>
                    <a:pt x="73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0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3" y="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986;p38">
              <a:extLst>
                <a:ext uri="{FF2B5EF4-FFF2-40B4-BE49-F238E27FC236}">
                  <a16:creationId xmlns:a16="http://schemas.microsoft.com/office/drawing/2014/main" id="{D510AAA2-1319-8C47-E937-380E67F349B3}"/>
                </a:ext>
              </a:extLst>
            </p:cNvPr>
            <p:cNvSpPr/>
            <p:nvPr/>
          </p:nvSpPr>
          <p:spPr>
            <a:xfrm>
              <a:off x="7463864" y="1825974"/>
              <a:ext cx="41152" cy="38091"/>
            </a:xfrm>
            <a:custGeom>
              <a:avLst/>
              <a:gdLst/>
              <a:ahLst/>
              <a:cxnLst/>
              <a:rect l="l" t="t" r="r" b="b"/>
              <a:pathLst>
                <a:path w="121" h="112" extrusionOk="0">
                  <a:moveTo>
                    <a:pt x="46" y="0"/>
                  </a:moveTo>
                  <a:lnTo>
                    <a:pt x="46" y="33"/>
                  </a:lnTo>
                  <a:lnTo>
                    <a:pt x="18" y="15"/>
                  </a:lnTo>
                  <a:lnTo>
                    <a:pt x="1" y="41"/>
                  </a:lnTo>
                  <a:lnTo>
                    <a:pt x="29" y="56"/>
                  </a:lnTo>
                  <a:lnTo>
                    <a:pt x="1" y="71"/>
                  </a:lnTo>
                  <a:lnTo>
                    <a:pt x="18" y="97"/>
                  </a:lnTo>
                  <a:lnTo>
                    <a:pt x="46" y="80"/>
                  </a:lnTo>
                  <a:lnTo>
                    <a:pt x="46" y="112"/>
                  </a:lnTo>
                  <a:lnTo>
                    <a:pt x="76" y="112"/>
                  </a:lnTo>
                  <a:lnTo>
                    <a:pt x="76" y="80"/>
                  </a:lnTo>
                  <a:lnTo>
                    <a:pt x="104" y="97"/>
                  </a:lnTo>
                  <a:lnTo>
                    <a:pt x="121" y="71"/>
                  </a:lnTo>
                  <a:lnTo>
                    <a:pt x="93" y="56"/>
                  </a:lnTo>
                  <a:lnTo>
                    <a:pt x="121" y="41"/>
                  </a:lnTo>
                  <a:lnTo>
                    <a:pt x="104" y="15"/>
                  </a:lnTo>
                  <a:lnTo>
                    <a:pt x="76" y="3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987;p38">
              <a:extLst>
                <a:ext uri="{FF2B5EF4-FFF2-40B4-BE49-F238E27FC236}">
                  <a16:creationId xmlns:a16="http://schemas.microsoft.com/office/drawing/2014/main" id="{70600614-3574-D5B4-C292-912FD95ADD14}"/>
                </a:ext>
              </a:extLst>
            </p:cNvPr>
            <p:cNvSpPr/>
            <p:nvPr/>
          </p:nvSpPr>
          <p:spPr>
            <a:xfrm>
              <a:off x="7528823" y="1825974"/>
              <a:ext cx="40472" cy="38091"/>
            </a:xfrm>
            <a:custGeom>
              <a:avLst/>
              <a:gdLst/>
              <a:ahLst/>
              <a:cxnLst/>
              <a:rect l="l" t="t" r="r" b="b"/>
              <a:pathLst>
                <a:path w="119" h="112" extrusionOk="0">
                  <a:moveTo>
                    <a:pt x="43" y="0"/>
                  </a:moveTo>
                  <a:lnTo>
                    <a:pt x="43" y="33"/>
                  </a:lnTo>
                  <a:lnTo>
                    <a:pt x="16" y="15"/>
                  </a:lnTo>
                  <a:lnTo>
                    <a:pt x="1" y="41"/>
                  </a:lnTo>
                  <a:lnTo>
                    <a:pt x="28" y="56"/>
                  </a:lnTo>
                  <a:lnTo>
                    <a:pt x="1" y="71"/>
                  </a:lnTo>
                  <a:lnTo>
                    <a:pt x="16" y="97"/>
                  </a:lnTo>
                  <a:lnTo>
                    <a:pt x="43" y="80"/>
                  </a:lnTo>
                  <a:lnTo>
                    <a:pt x="43" y="112"/>
                  </a:lnTo>
                  <a:lnTo>
                    <a:pt x="75" y="112"/>
                  </a:lnTo>
                  <a:lnTo>
                    <a:pt x="73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0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3" y="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988;p38">
              <a:extLst>
                <a:ext uri="{FF2B5EF4-FFF2-40B4-BE49-F238E27FC236}">
                  <a16:creationId xmlns:a16="http://schemas.microsoft.com/office/drawing/2014/main" id="{D3526D7C-B008-7543-0BAB-3AC7B85EE3E2}"/>
                </a:ext>
              </a:extLst>
            </p:cNvPr>
            <p:cNvSpPr/>
            <p:nvPr/>
          </p:nvSpPr>
          <p:spPr>
            <a:xfrm>
              <a:off x="7593102" y="1825974"/>
              <a:ext cx="40132" cy="38091"/>
            </a:xfrm>
            <a:custGeom>
              <a:avLst/>
              <a:gdLst/>
              <a:ahLst/>
              <a:cxnLst/>
              <a:rect l="l" t="t" r="r" b="b"/>
              <a:pathLst>
                <a:path w="118" h="112" extrusionOk="0">
                  <a:moveTo>
                    <a:pt x="43" y="0"/>
                  </a:moveTo>
                  <a:lnTo>
                    <a:pt x="45" y="33"/>
                  </a:lnTo>
                  <a:lnTo>
                    <a:pt x="15" y="15"/>
                  </a:lnTo>
                  <a:lnTo>
                    <a:pt x="0" y="41"/>
                  </a:lnTo>
                  <a:lnTo>
                    <a:pt x="28" y="56"/>
                  </a:lnTo>
                  <a:lnTo>
                    <a:pt x="0" y="71"/>
                  </a:lnTo>
                  <a:lnTo>
                    <a:pt x="15" y="97"/>
                  </a:lnTo>
                  <a:lnTo>
                    <a:pt x="45" y="80"/>
                  </a:lnTo>
                  <a:lnTo>
                    <a:pt x="43" y="112"/>
                  </a:lnTo>
                  <a:lnTo>
                    <a:pt x="75" y="112"/>
                  </a:lnTo>
                  <a:lnTo>
                    <a:pt x="75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0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5" y="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989;p38">
              <a:extLst>
                <a:ext uri="{FF2B5EF4-FFF2-40B4-BE49-F238E27FC236}">
                  <a16:creationId xmlns:a16="http://schemas.microsoft.com/office/drawing/2014/main" id="{A206B86B-2BD4-755A-147D-57EF1365CE86}"/>
                </a:ext>
              </a:extLst>
            </p:cNvPr>
            <p:cNvSpPr/>
            <p:nvPr/>
          </p:nvSpPr>
          <p:spPr>
            <a:xfrm>
              <a:off x="7657721" y="1825974"/>
              <a:ext cx="40472" cy="38091"/>
            </a:xfrm>
            <a:custGeom>
              <a:avLst/>
              <a:gdLst/>
              <a:ahLst/>
              <a:cxnLst/>
              <a:rect l="l" t="t" r="r" b="b"/>
              <a:pathLst>
                <a:path w="119" h="112" extrusionOk="0">
                  <a:moveTo>
                    <a:pt x="43" y="0"/>
                  </a:moveTo>
                  <a:lnTo>
                    <a:pt x="43" y="33"/>
                  </a:lnTo>
                  <a:lnTo>
                    <a:pt x="16" y="15"/>
                  </a:lnTo>
                  <a:lnTo>
                    <a:pt x="1" y="41"/>
                  </a:lnTo>
                  <a:lnTo>
                    <a:pt x="28" y="56"/>
                  </a:lnTo>
                  <a:lnTo>
                    <a:pt x="1" y="71"/>
                  </a:lnTo>
                  <a:lnTo>
                    <a:pt x="16" y="97"/>
                  </a:lnTo>
                  <a:lnTo>
                    <a:pt x="43" y="80"/>
                  </a:lnTo>
                  <a:lnTo>
                    <a:pt x="43" y="112"/>
                  </a:lnTo>
                  <a:lnTo>
                    <a:pt x="76" y="112"/>
                  </a:lnTo>
                  <a:lnTo>
                    <a:pt x="73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1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3" y="3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990;p38">
              <a:extLst>
                <a:ext uri="{FF2B5EF4-FFF2-40B4-BE49-F238E27FC236}">
                  <a16:creationId xmlns:a16="http://schemas.microsoft.com/office/drawing/2014/main" id="{C689DEAD-502E-3D9C-1A82-1D52586E28B5}"/>
                </a:ext>
              </a:extLst>
            </p:cNvPr>
            <p:cNvSpPr/>
            <p:nvPr/>
          </p:nvSpPr>
          <p:spPr>
            <a:xfrm>
              <a:off x="7722000" y="1825974"/>
              <a:ext cx="40132" cy="38091"/>
            </a:xfrm>
            <a:custGeom>
              <a:avLst/>
              <a:gdLst/>
              <a:ahLst/>
              <a:cxnLst/>
              <a:rect l="l" t="t" r="r" b="b"/>
              <a:pathLst>
                <a:path w="118" h="112" extrusionOk="0">
                  <a:moveTo>
                    <a:pt x="43" y="0"/>
                  </a:moveTo>
                  <a:lnTo>
                    <a:pt x="45" y="33"/>
                  </a:lnTo>
                  <a:lnTo>
                    <a:pt x="15" y="15"/>
                  </a:lnTo>
                  <a:lnTo>
                    <a:pt x="0" y="41"/>
                  </a:lnTo>
                  <a:lnTo>
                    <a:pt x="28" y="56"/>
                  </a:lnTo>
                  <a:lnTo>
                    <a:pt x="0" y="71"/>
                  </a:lnTo>
                  <a:lnTo>
                    <a:pt x="15" y="97"/>
                  </a:lnTo>
                  <a:lnTo>
                    <a:pt x="45" y="80"/>
                  </a:lnTo>
                  <a:lnTo>
                    <a:pt x="43" y="112"/>
                  </a:lnTo>
                  <a:lnTo>
                    <a:pt x="75" y="112"/>
                  </a:lnTo>
                  <a:lnTo>
                    <a:pt x="75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0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5" y="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991;p38">
              <a:extLst>
                <a:ext uri="{FF2B5EF4-FFF2-40B4-BE49-F238E27FC236}">
                  <a16:creationId xmlns:a16="http://schemas.microsoft.com/office/drawing/2014/main" id="{8D8336B1-D9F3-4742-45C5-55DBEF453A3B}"/>
                </a:ext>
              </a:extLst>
            </p:cNvPr>
            <p:cNvSpPr/>
            <p:nvPr/>
          </p:nvSpPr>
          <p:spPr>
            <a:xfrm>
              <a:off x="7786619" y="1825974"/>
              <a:ext cx="40472" cy="38091"/>
            </a:xfrm>
            <a:custGeom>
              <a:avLst/>
              <a:gdLst/>
              <a:ahLst/>
              <a:cxnLst/>
              <a:rect l="l" t="t" r="r" b="b"/>
              <a:pathLst>
                <a:path w="119" h="112" extrusionOk="0">
                  <a:moveTo>
                    <a:pt x="44" y="0"/>
                  </a:moveTo>
                  <a:lnTo>
                    <a:pt x="44" y="33"/>
                  </a:lnTo>
                  <a:lnTo>
                    <a:pt x="16" y="15"/>
                  </a:lnTo>
                  <a:lnTo>
                    <a:pt x="1" y="41"/>
                  </a:lnTo>
                  <a:lnTo>
                    <a:pt x="29" y="56"/>
                  </a:lnTo>
                  <a:lnTo>
                    <a:pt x="1" y="71"/>
                  </a:lnTo>
                  <a:lnTo>
                    <a:pt x="16" y="97"/>
                  </a:lnTo>
                  <a:lnTo>
                    <a:pt x="44" y="80"/>
                  </a:lnTo>
                  <a:lnTo>
                    <a:pt x="44" y="112"/>
                  </a:lnTo>
                  <a:lnTo>
                    <a:pt x="74" y="112"/>
                  </a:lnTo>
                  <a:lnTo>
                    <a:pt x="74" y="80"/>
                  </a:lnTo>
                  <a:lnTo>
                    <a:pt x="101" y="97"/>
                  </a:lnTo>
                  <a:lnTo>
                    <a:pt x="118" y="71"/>
                  </a:lnTo>
                  <a:lnTo>
                    <a:pt x="91" y="56"/>
                  </a:lnTo>
                  <a:lnTo>
                    <a:pt x="118" y="41"/>
                  </a:lnTo>
                  <a:lnTo>
                    <a:pt x="101" y="15"/>
                  </a:lnTo>
                  <a:lnTo>
                    <a:pt x="74" y="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992;p38">
              <a:extLst>
                <a:ext uri="{FF2B5EF4-FFF2-40B4-BE49-F238E27FC236}">
                  <a16:creationId xmlns:a16="http://schemas.microsoft.com/office/drawing/2014/main" id="{5EED54C6-364E-7151-641D-926726A17B5C}"/>
                </a:ext>
              </a:extLst>
            </p:cNvPr>
            <p:cNvSpPr/>
            <p:nvPr/>
          </p:nvSpPr>
          <p:spPr>
            <a:xfrm>
              <a:off x="7850897" y="1825974"/>
              <a:ext cx="40132" cy="38091"/>
            </a:xfrm>
            <a:custGeom>
              <a:avLst/>
              <a:gdLst/>
              <a:ahLst/>
              <a:cxnLst/>
              <a:rect l="l" t="t" r="r" b="b"/>
              <a:pathLst>
                <a:path w="118" h="112" extrusionOk="0">
                  <a:moveTo>
                    <a:pt x="43" y="0"/>
                  </a:moveTo>
                  <a:lnTo>
                    <a:pt x="45" y="33"/>
                  </a:lnTo>
                  <a:lnTo>
                    <a:pt x="15" y="15"/>
                  </a:lnTo>
                  <a:lnTo>
                    <a:pt x="0" y="41"/>
                  </a:lnTo>
                  <a:lnTo>
                    <a:pt x="28" y="56"/>
                  </a:lnTo>
                  <a:lnTo>
                    <a:pt x="0" y="71"/>
                  </a:lnTo>
                  <a:lnTo>
                    <a:pt x="15" y="97"/>
                  </a:lnTo>
                  <a:lnTo>
                    <a:pt x="45" y="80"/>
                  </a:lnTo>
                  <a:lnTo>
                    <a:pt x="43" y="112"/>
                  </a:lnTo>
                  <a:lnTo>
                    <a:pt x="75" y="112"/>
                  </a:lnTo>
                  <a:lnTo>
                    <a:pt x="75" y="80"/>
                  </a:lnTo>
                  <a:lnTo>
                    <a:pt x="103" y="97"/>
                  </a:lnTo>
                  <a:lnTo>
                    <a:pt x="118" y="71"/>
                  </a:lnTo>
                  <a:lnTo>
                    <a:pt x="90" y="56"/>
                  </a:lnTo>
                  <a:lnTo>
                    <a:pt x="118" y="41"/>
                  </a:lnTo>
                  <a:lnTo>
                    <a:pt x="103" y="15"/>
                  </a:lnTo>
                  <a:lnTo>
                    <a:pt x="75" y="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993;p38">
              <a:extLst>
                <a:ext uri="{FF2B5EF4-FFF2-40B4-BE49-F238E27FC236}">
                  <a16:creationId xmlns:a16="http://schemas.microsoft.com/office/drawing/2014/main" id="{E4327D32-DBD0-1600-1E8F-F04AE5283B08}"/>
                </a:ext>
              </a:extLst>
            </p:cNvPr>
            <p:cNvSpPr/>
            <p:nvPr/>
          </p:nvSpPr>
          <p:spPr>
            <a:xfrm>
              <a:off x="7914836" y="1825974"/>
              <a:ext cx="41152" cy="38091"/>
            </a:xfrm>
            <a:custGeom>
              <a:avLst/>
              <a:gdLst/>
              <a:ahLst/>
              <a:cxnLst/>
              <a:rect l="l" t="t" r="r" b="b"/>
              <a:pathLst>
                <a:path w="121" h="112" extrusionOk="0">
                  <a:moveTo>
                    <a:pt x="46" y="0"/>
                  </a:moveTo>
                  <a:lnTo>
                    <a:pt x="46" y="33"/>
                  </a:lnTo>
                  <a:lnTo>
                    <a:pt x="18" y="15"/>
                  </a:lnTo>
                  <a:lnTo>
                    <a:pt x="1" y="41"/>
                  </a:lnTo>
                  <a:lnTo>
                    <a:pt x="28" y="56"/>
                  </a:lnTo>
                  <a:lnTo>
                    <a:pt x="1" y="71"/>
                  </a:lnTo>
                  <a:lnTo>
                    <a:pt x="18" y="97"/>
                  </a:lnTo>
                  <a:lnTo>
                    <a:pt x="46" y="80"/>
                  </a:lnTo>
                  <a:lnTo>
                    <a:pt x="46" y="112"/>
                  </a:lnTo>
                  <a:lnTo>
                    <a:pt x="76" y="112"/>
                  </a:lnTo>
                  <a:lnTo>
                    <a:pt x="76" y="80"/>
                  </a:lnTo>
                  <a:lnTo>
                    <a:pt x="103" y="97"/>
                  </a:lnTo>
                  <a:lnTo>
                    <a:pt x="121" y="71"/>
                  </a:lnTo>
                  <a:lnTo>
                    <a:pt x="93" y="56"/>
                  </a:lnTo>
                  <a:lnTo>
                    <a:pt x="121" y="41"/>
                  </a:lnTo>
                  <a:lnTo>
                    <a:pt x="103" y="15"/>
                  </a:lnTo>
                  <a:lnTo>
                    <a:pt x="76" y="3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4995;p38">
            <a:extLst>
              <a:ext uri="{FF2B5EF4-FFF2-40B4-BE49-F238E27FC236}">
                <a16:creationId xmlns:a16="http://schemas.microsoft.com/office/drawing/2014/main" id="{17546D46-314F-2973-B6BD-38EF8AC842B7}"/>
              </a:ext>
            </a:extLst>
          </p:cNvPr>
          <p:cNvGrpSpPr/>
          <p:nvPr/>
        </p:nvGrpSpPr>
        <p:grpSpPr>
          <a:xfrm>
            <a:off x="6731859" y="2554844"/>
            <a:ext cx="1192731" cy="990371"/>
            <a:chOff x="6925147" y="3113074"/>
            <a:chExt cx="1192731" cy="990371"/>
          </a:xfrm>
        </p:grpSpPr>
        <p:sp>
          <p:nvSpPr>
            <p:cNvPr id="1040" name="Google Shape;4996;p38">
              <a:extLst>
                <a:ext uri="{FF2B5EF4-FFF2-40B4-BE49-F238E27FC236}">
                  <a16:creationId xmlns:a16="http://schemas.microsoft.com/office/drawing/2014/main" id="{18621A33-AB7D-B188-0E5A-D244295DB0CB}"/>
                </a:ext>
              </a:extLst>
            </p:cNvPr>
            <p:cNvSpPr/>
            <p:nvPr/>
          </p:nvSpPr>
          <p:spPr>
            <a:xfrm>
              <a:off x="6925147" y="3113074"/>
              <a:ext cx="1192731" cy="990371"/>
            </a:xfrm>
            <a:custGeom>
              <a:avLst/>
              <a:gdLst/>
              <a:ahLst/>
              <a:cxnLst/>
              <a:rect l="l" t="t" r="r" b="b"/>
              <a:pathLst>
                <a:path w="3507" h="2912" extrusionOk="0">
                  <a:moveTo>
                    <a:pt x="1862" y="1"/>
                  </a:moveTo>
                  <a:cubicBezTo>
                    <a:pt x="1778" y="1"/>
                    <a:pt x="1695" y="10"/>
                    <a:pt x="1621" y="27"/>
                  </a:cubicBezTo>
                  <a:cubicBezTo>
                    <a:pt x="1521" y="51"/>
                    <a:pt x="1429" y="96"/>
                    <a:pt x="1351" y="162"/>
                  </a:cubicBezTo>
                  <a:cubicBezTo>
                    <a:pt x="1274" y="228"/>
                    <a:pt x="1210" y="312"/>
                    <a:pt x="1163" y="402"/>
                  </a:cubicBezTo>
                  <a:cubicBezTo>
                    <a:pt x="1092" y="539"/>
                    <a:pt x="1112" y="710"/>
                    <a:pt x="1015" y="837"/>
                  </a:cubicBezTo>
                  <a:cubicBezTo>
                    <a:pt x="937" y="937"/>
                    <a:pt x="818" y="966"/>
                    <a:pt x="699" y="966"/>
                  </a:cubicBezTo>
                  <a:cubicBezTo>
                    <a:pt x="690" y="966"/>
                    <a:pt x="681" y="966"/>
                    <a:pt x="673" y="965"/>
                  </a:cubicBezTo>
                  <a:cubicBezTo>
                    <a:pt x="609" y="964"/>
                    <a:pt x="546" y="960"/>
                    <a:pt x="482" y="960"/>
                  </a:cubicBezTo>
                  <a:cubicBezTo>
                    <a:pt x="428" y="960"/>
                    <a:pt x="373" y="963"/>
                    <a:pt x="319" y="974"/>
                  </a:cubicBezTo>
                  <a:cubicBezTo>
                    <a:pt x="233" y="991"/>
                    <a:pt x="146" y="1032"/>
                    <a:pt x="86" y="1098"/>
                  </a:cubicBezTo>
                  <a:cubicBezTo>
                    <a:pt x="21" y="1169"/>
                    <a:pt x="0" y="1265"/>
                    <a:pt x="28" y="1355"/>
                  </a:cubicBezTo>
                  <a:cubicBezTo>
                    <a:pt x="96" y="1567"/>
                    <a:pt x="321" y="1642"/>
                    <a:pt x="478" y="1771"/>
                  </a:cubicBezTo>
                  <a:cubicBezTo>
                    <a:pt x="553" y="1833"/>
                    <a:pt x="613" y="1910"/>
                    <a:pt x="628" y="2008"/>
                  </a:cubicBezTo>
                  <a:cubicBezTo>
                    <a:pt x="636" y="2051"/>
                    <a:pt x="630" y="2096"/>
                    <a:pt x="610" y="2135"/>
                  </a:cubicBezTo>
                  <a:cubicBezTo>
                    <a:pt x="587" y="2180"/>
                    <a:pt x="548" y="2207"/>
                    <a:pt x="505" y="2233"/>
                  </a:cubicBezTo>
                  <a:cubicBezTo>
                    <a:pt x="424" y="2280"/>
                    <a:pt x="338" y="2319"/>
                    <a:pt x="300" y="2411"/>
                  </a:cubicBezTo>
                  <a:cubicBezTo>
                    <a:pt x="268" y="2490"/>
                    <a:pt x="289" y="2578"/>
                    <a:pt x="345" y="2644"/>
                  </a:cubicBezTo>
                  <a:cubicBezTo>
                    <a:pt x="499" y="2826"/>
                    <a:pt x="818" y="2846"/>
                    <a:pt x="1034" y="2874"/>
                  </a:cubicBezTo>
                  <a:cubicBezTo>
                    <a:pt x="1244" y="2901"/>
                    <a:pt x="1455" y="2912"/>
                    <a:pt x="1667" y="2912"/>
                  </a:cubicBezTo>
                  <a:cubicBezTo>
                    <a:pt x="1719" y="2912"/>
                    <a:pt x="1772" y="2911"/>
                    <a:pt x="1825" y="2910"/>
                  </a:cubicBezTo>
                  <a:cubicBezTo>
                    <a:pt x="2071" y="2901"/>
                    <a:pt x="2320" y="2886"/>
                    <a:pt x="2564" y="2848"/>
                  </a:cubicBezTo>
                  <a:cubicBezTo>
                    <a:pt x="2776" y="2816"/>
                    <a:pt x="2994" y="2758"/>
                    <a:pt x="3155" y="2608"/>
                  </a:cubicBezTo>
                  <a:cubicBezTo>
                    <a:pt x="3283" y="2488"/>
                    <a:pt x="3410" y="2235"/>
                    <a:pt x="3232" y="2096"/>
                  </a:cubicBezTo>
                  <a:cubicBezTo>
                    <a:pt x="3136" y="2019"/>
                    <a:pt x="2881" y="1905"/>
                    <a:pt x="2968" y="1736"/>
                  </a:cubicBezTo>
                  <a:cubicBezTo>
                    <a:pt x="3013" y="1655"/>
                    <a:pt x="3148" y="1640"/>
                    <a:pt x="3225" y="1606"/>
                  </a:cubicBezTo>
                  <a:cubicBezTo>
                    <a:pt x="3320" y="1563"/>
                    <a:pt x="3416" y="1514"/>
                    <a:pt x="3465" y="1419"/>
                  </a:cubicBezTo>
                  <a:cubicBezTo>
                    <a:pt x="3506" y="1340"/>
                    <a:pt x="3506" y="1250"/>
                    <a:pt x="3476" y="1169"/>
                  </a:cubicBezTo>
                  <a:cubicBezTo>
                    <a:pt x="3403" y="972"/>
                    <a:pt x="3200" y="967"/>
                    <a:pt x="3009" y="912"/>
                  </a:cubicBezTo>
                  <a:cubicBezTo>
                    <a:pt x="2767" y="841"/>
                    <a:pt x="2506" y="815"/>
                    <a:pt x="2309" y="644"/>
                  </a:cubicBezTo>
                  <a:cubicBezTo>
                    <a:pt x="2285" y="623"/>
                    <a:pt x="2262" y="599"/>
                    <a:pt x="2251" y="569"/>
                  </a:cubicBezTo>
                  <a:cubicBezTo>
                    <a:pt x="2225" y="486"/>
                    <a:pt x="2358" y="361"/>
                    <a:pt x="2373" y="273"/>
                  </a:cubicBezTo>
                  <a:cubicBezTo>
                    <a:pt x="2390" y="158"/>
                    <a:pt x="2317" y="96"/>
                    <a:pt x="2215" y="59"/>
                  </a:cubicBezTo>
                  <a:cubicBezTo>
                    <a:pt x="2109" y="20"/>
                    <a:pt x="1984" y="1"/>
                    <a:pt x="18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997;p38">
              <a:extLst>
                <a:ext uri="{FF2B5EF4-FFF2-40B4-BE49-F238E27FC236}">
                  <a16:creationId xmlns:a16="http://schemas.microsoft.com/office/drawing/2014/main" id="{3A3EE0B0-1E59-15E8-2D34-EDA627E14D0F}"/>
                </a:ext>
              </a:extLst>
            </p:cNvPr>
            <p:cNvSpPr/>
            <p:nvPr/>
          </p:nvSpPr>
          <p:spPr>
            <a:xfrm>
              <a:off x="7011532" y="3299109"/>
              <a:ext cx="184674" cy="183994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273" y="1"/>
                  </a:moveTo>
                  <a:cubicBezTo>
                    <a:pt x="123" y="1"/>
                    <a:pt x="1" y="121"/>
                    <a:pt x="1" y="270"/>
                  </a:cubicBezTo>
                  <a:cubicBezTo>
                    <a:pt x="1" y="420"/>
                    <a:pt x="123" y="540"/>
                    <a:pt x="273" y="540"/>
                  </a:cubicBezTo>
                  <a:cubicBezTo>
                    <a:pt x="421" y="540"/>
                    <a:pt x="543" y="420"/>
                    <a:pt x="543" y="270"/>
                  </a:cubicBezTo>
                  <a:cubicBezTo>
                    <a:pt x="543" y="121"/>
                    <a:pt x="421" y="1"/>
                    <a:pt x="273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998;p38">
              <a:extLst>
                <a:ext uri="{FF2B5EF4-FFF2-40B4-BE49-F238E27FC236}">
                  <a16:creationId xmlns:a16="http://schemas.microsoft.com/office/drawing/2014/main" id="{1A95D91D-A11D-CC25-7C37-96867EC84508}"/>
                </a:ext>
              </a:extLst>
            </p:cNvPr>
            <p:cNvSpPr/>
            <p:nvPr/>
          </p:nvSpPr>
          <p:spPr>
            <a:xfrm>
              <a:off x="7227155" y="3497387"/>
              <a:ext cx="661154" cy="405059"/>
            </a:xfrm>
            <a:custGeom>
              <a:avLst/>
              <a:gdLst/>
              <a:ahLst/>
              <a:cxnLst/>
              <a:rect l="l" t="t" r="r" b="b"/>
              <a:pathLst>
                <a:path w="1944" h="1191" extrusionOk="0">
                  <a:moveTo>
                    <a:pt x="1" y="0"/>
                  </a:moveTo>
                  <a:lnTo>
                    <a:pt x="1" y="1097"/>
                  </a:lnTo>
                  <a:cubicBezTo>
                    <a:pt x="1" y="1148"/>
                    <a:pt x="44" y="1191"/>
                    <a:pt x="95" y="1191"/>
                  </a:cubicBezTo>
                  <a:lnTo>
                    <a:pt x="1849" y="1191"/>
                  </a:lnTo>
                  <a:cubicBezTo>
                    <a:pt x="1901" y="1191"/>
                    <a:pt x="1943" y="1148"/>
                    <a:pt x="1943" y="1097"/>
                  </a:cubicBezTo>
                  <a:lnTo>
                    <a:pt x="1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999;p38">
              <a:extLst>
                <a:ext uri="{FF2B5EF4-FFF2-40B4-BE49-F238E27FC236}">
                  <a16:creationId xmlns:a16="http://schemas.microsoft.com/office/drawing/2014/main" id="{F90A009A-E3B8-188E-F4A3-039238BB0E48}"/>
                </a:ext>
              </a:extLst>
            </p:cNvPr>
            <p:cNvSpPr/>
            <p:nvPr/>
          </p:nvSpPr>
          <p:spPr>
            <a:xfrm>
              <a:off x="7221373" y="3491605"/>
              <a:ext cx="672718" cy="416963"/>
            </a:xfrm>
            <a:custGeom>
              <a:avLst/>
              <a:gdLst/>
              <a:ahLst/>
              <a:cxnLst/>
              <a:rect l="l" t="t" r="r" b="b"/>
              <a:pathLst>
                <a:path w="1978" h="1226" extrusionOk="0">
                  <a:moveTo>
                    <a:pt x="1943" y="32"/>
                  </a:moveTo>
                  <a:lnTo>
                    <a:pt x="1943" y="1114"/>
                  </a:lnTo>
                  <a:cubicBezTo>
                    <a:pt x="1943" y="1157"/>
                    <a:pt x="1909" y="1191"/>
                    <a:pt x="1866" y="1191"/>
                  </a:cubicBezTo>
                  <a:lnTo>
                    <a:pt x="112" y="1191"/>
                  </a:lnTo>
                  <a:cubicBezTo>
                    <a:pt x="69" y="1191"/>
                    <a:pt x="35" y="1157"/>
                    <a:pt x="35" y="1114"/>
                  </a:cubicBezTo>
                  <a:lnTo>
                    <a:pt x="35" y="32"/>
                  </a:lnTo>
                  <a:close/>
                  <a:moveTo>
                    <a:pt x="1" y="0"/>
                  </a:moveTo>
                  <a:lnTo>
                    <a:pt x="1" y="1114"/>
                  </a:lnTo>
                  <a:cubicBezTo>
                    <a:pt x="1" y="1174"/>
                    <a:pt x="50" y="1225"/>
                    <a:pt x="112" y="1225"/>
                  </a:cubicBezTo>
                  <a:lnTo>
                    <a:pt x="1866" y="1225"/>
                  </a:lnTo>
                  <a:cubicBezTo>
                    <a:pt x="1926" y="1225"/>
                    <a:pt x="1978" y="1174"/>
                    <a:pt x="1978" y="1114"/>
                  </a:cubicBezTo>
                  <a:lnTo>
                    <a:pt x="197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5000;p38">
              <a:extLst>
                <a:ext uri="{FF2B5EF4-FFF2-40B4-BE49-F238E27FC236}">
                  <a16:creationId xmlns:a16="http://schemas.microsoft.com/office/drawing/2014/main" id="{F7DAB0BE-0AD9-50AC-810D-1BA8A826E4E5}"/>
                </a:ext>
              </a:extLst>
            </p:cNvPr>
            <p:cNvSpPr/>
            <p:nvPr/>
          </p:nvSpPr>
          <p:spPr>
            <a:xfrm>
              <a:off x="7221373" y="3425286"/>
              <a:ext cx="672718" cy="66660"/>
            </a:xfrm>
            <a:custGeom>
              <a:avLst/>
              <a:gdLst/>
              <a:ahLst/>
              <a:cxnLst/>
              <a:rect l="l" t="t" r="r" b="b"/>
              <a:pathLst>
                <a:path w="1978" h="196" extrusionOk="0">
                  <a:moveTo>
                    <a:pt x="112" y="0"/>
                  </a:moveTo>
                  <a:cubicBezTo>
                    <a:pt x="52" y="0"/>
                    <a:pt x="1" y="52"/>
                    <a:pt x="1" y="112"/>
                  </a:cubicBezTo>
                  <a:lnTo>
                    <a:pt x="1" y="195"/>
                  </a:lnTo>
                  <a:lnTo>
                    <a:pt x="1978" y="195"/>
                  </a:lnTo>
                  <a:lnTo>
                    <a:pt x="1978" y="112"/>
                  </a:lnTo>
                  <a:cubicBezTo>
                    <a:pt x="1978" y="52"/>
                    <a:pt x="1928" y="0"/>
                    <a:pt x="186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5001;p38">
              <a:extLst>
                <a:ext uri="{FF2B5EF4-FFF2-40B4-BE49-F238E27FC236}">
                  <a16:creationId xmlns:a16="http://schemas.microsoft.com/office/drawing/2014/main" id="{B9207617-57CE-7B4D-6A99-39DDBB575BD3}"/>
                </a:ext>
              </a:extLst>
            </p:cNvPr>
            <p:cNvSpPr/>
            <p:nvPr/>
          </p:nvSpPr>
          <p:spPr>
            <a:xfrm>
              <a:off x="7752609" y="3441270"/>
              <a:ext cx="27208" cy="27208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2"/>
                    <a:pt x="17" y="79"/>
                    <a:pt x="39" y="79"/>
                  </a:cubicBezTo>
                  <a:cubicBezTo>
                    <a:pt x="62" y="79"/>
                    <a:pt x="79" y="62"/>
                    <a:pt x="79" y="39"/>
                  </a:cubicBezTo>
                  <a:cubicBezTo>
                    <a:pt x="79" y="17"/>
                    <a:pt x="62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002;p38">
              <a:extLst>
                <a:ext uri="{FF2B5EF4-FFF2-40B4-BE49-F238E27FC236}">
                  <a16:creationId xmlns:a16="http://schemas.microsoft.com/office/drawing/2014/main" id="{3A61AF33-68E5-8DFB-3D01-005D9A9361EF}"/>
                </a:ext>
              </a:extLst>
            </p:cNvPr>
            <p:cNvSpPr/>
            <p:nvPr/>
          </p:nvSpPr>
          <p:spPr>
            <a:xfrm>
              <a:off x="7793080" y="3441270"/>
              <a:ext cx="27548" cy="27208"/>
            </a:xfrm>
            <a:custGeom>
              <a:avLst/>
              <a:gdLst/>
              <a:ahLst/>
              <a:cxnLst/>
              <a:rect l="l" t="t" r="r" b="b"/>
              <a:pathLst>
                <a:path w="81" h="80" extrusionOk="0">
                  <a:moveTo>
                    <a:pt x="40" y="0"/>
                  </a:moveTo>
                  <a:cubicBezTo>
                    <a:pt x="18" y="0"/>
                    <a:pt x="1" y="17"/>
                    <a:pt x="1" y="39"/>
                  </a:cubicBezTo>
                  <a:cubicBezTo>
                    <a:pt x="1" y="62"/>
                    <a:pt x="18" y="79"/>
                    <a:pt x="40" y="79"/>
                  </a:cubicBezTo>
                  <a:cubicBezTo>
                    <a:pt x="63" y="79"/>
                    <a:pt x="80" y="62"/>
                    <a:pt x="80" y="39"/>
                  </a:cubicBezTo>
                  <a:cubicBezTo>
                    <a:pt x="80" y="17"/>
                    <a:pt x="63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003;p38">
              <a:extLst>
                <a:ext uri="{FF2B5EF4-FFF2-40B4-BE49-F238E27FC236}">
                  <a16:creationId xmlns:a16="http://schemas.microsoft.com/office/drawing/2014/main" id="{CD0B779E-A870-8F6E-1268-56F58FD01AA5}"/>
                </a:ext>
              </a:extLst>
            </p:cNvPr>
            <p:cNvSpPr/>
            <p:nvPr/>
          </p:nvSpPr>
          <p:spPr>
            <a:xfrm>
              <a:off x="7833892" y="3441270"/>
              <a:ext cx="27548" cy="27208"/>
            </a:xfrm>
            <a:custGeom>
              <a:avLst/>
              <a:gdLst/>
              <a:ahLst/>
              <a:cxnLst/>
              <a:rect l="l" t="t" r="r" b="b"/>
              <a:pathLst>
                <a:path w="81" h="80" extrusionOk="0">
                  <a:moveTo>
                    <a:pt x="39" y="0"/>
                  </a:moveTo>
                  <a:cubicBezTo>
                    <a:pt x="18" y="0"/>
                    <a:pt x="1" y="17"/>
                    <a:pt x="1" y="39"/>
                  </a:cubicBezTo>
                  <a:cubicBezTo>
                    <a:pt x="1" y="62"/>
                    <a:pt x="18" y="79"/>
                    <a:pt x="39" y="79"/>
                  </a:cubicBezTo>
                  <a:cubicBezTo>
                    <a:pt x="63" y="79"/>
                    <a:pt x="80" y="62"/>
                    <a:pt x="80" y="39"/>
                  </a:cubicBezTo>
                  <a:cubicBezTo>
                    <a:pt x="80" y="17"/>
                    <a:pt x="63" y="0"/>
                    <a:pt x="39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5004;p38">
              <a:extLst>
                <a:ext uri="{FF2B5EF4-FFF2-40B4-BE49-F238E27FC236}">
                  <a16:creationId xmlns:a16="http://schemas.microsoft.com/office/drawing/2014/main" id="{03D3C4C0-D5F3-E7F8-A428-5DD593EFE664}"/>
                </a:ext>
              </a:extLst>
            </p:cNvPr>
            <p:cNvSpPr/>
            <p:nvPr/>
          </p:nvSpPr>
          <p:spPr>
            <a:xfrm>
              <a:off x="7409448" y="3563706"/>
              <a:ext cx="296567" cy="229568"/>
            </a:xfrm>
            <a:custGeom>
              <a:avLst/>
              <a:gdLst/>
              <a:ahLst/>
              <a:cxnLst/>
              <a:rect l="l" t="t" r="r" b="b"/>
              <a:pathLst>
                <a:path w="872" h="675" extrusionOk="0">
                  <a:moveTo>
                    <a:pt x="20" y="0"/>
                  </a:moveTo>
                  <a:cubicBezTo>
                    <a:pt x="9" y="0"/>
                    <a:pt x="0" y="9"/>
                    <a:pt x="0" y="19"/>
                  </a:cubicBezTo>
                  <a:lnTo>
                    <a:pt x="0" y="58"/>
                  </a:lnTo>
                  <a:cubicBezTo>
                    <a:pt x="0" y="71"/>
                    <a:pt x="9" y="79"/>
                    <a:pt x="20" y="79"/>
                  </a:cubicBezTo>
                  <a:lnTo>
                    <a:pt x="69" y="79"/>
                  </a:lnTo>
                  <a:lnTo>
                    <a:pt x="193" y="486"/>
                  </a:lnTo>
                  <a:lnTo>
                    <a:pt x="146" y="540"/>
                  </a:lnTo>
                  <a:cubicBezTo>
                    <a:pt x="129" y="561"/>
                    <a:pt x="120" y="591"/>
                    <a:pt x="129" y="619"/>
                  </a:cubicBezTo>
                  <a:cubicBezTo>
                    <a:pt x="139" y="653"/>
                    <a:pt x="169" y="675"/>
                    <a:pt x="204" y="675"/>
                  </a:cubicBezTo>
                  <a:lnTo>
                    <a:pt x="773" y="675"/>
                  </a:lnTo>
                  <a:cubicBezTo>
                    <a:pt x="784" y="675"/>
                    <a:pt x="793" y="666"/>
                    <a:pt x="793" y="655"/>
                  </a:cubicBezTo>
                  <a:lnTo>
                    <a:pt x="793" y="615"/>
                  </a:lnTo>
                  <a:cubicBezTo>
                    <a:pt x="793" y="604"/>
                    <a:pt x="784" y="595"/>
                    <a:pt x="773" y="595"/>
                  </a:cubicBezTo>
                  <a:lnTo>
                    <a:pt x="204" y="595"/>
                  </a:lnTo>
                  <a:lnTo>
                    <a:pt x="268" y="523"/>
                  </a:lnTo>
                  <a:cubicBezTo>
                    <a:pt x="270" y="521"/>
                    <a:pt x="270" y="518"/>
                    <a:pt x="272" y="516"/>
                  </a:cubicBezTo>
                  <a:lnTo>
                    <a:pt x="656" y="516"/>
                  </a:lnTo>
                  <a:cubicBezTo>
                    <a:pt x="688" y="516"/>
                    <a:pt x="716" y="497"/>
                    <a:pt x="728" y="469"/>
                  </a:cubicBezTo>
                  <a:lnTo>
                    <a:pt x="868" y="176"/>
                  </a:lnTo>
                  <a:cubicBezTo>
                    <a:pt x="870" y="167"/>
                    <a:pt x="872" y="159"/>
                    <a:pt x="872" y="148"/>
                  </a:cubicBezTo>
                  <a:lnTo>
                    <a:pt x="872" y="144"/>
                  </a:lnTo>
                  <a:cubicBezTo>
                    <a:pt x="872" y="107"/>
                    <a:pt x="844" y="79"/>
                    <a:pt x="810" y="79"/>
                  </a:cubicBezTo>
                  <a:lnTo>
                    <a:pt x="152" y="79"/>
                  </a:lnTo>
                  <a:lnTo>
                    <a:pt x="137" y="28"/>
                  </a:lnTo>
                  <a:cubicBezTo>
                    <a:pt x="131" y="11"/>
                    <a:pt x="116" y="0"/>
                    <a:pt x="99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5005;p38">
              <a:extLst>
                <a:ext uri="{FF2B5EF4-FFF2-40B4-BE49-F238E27FC236}">
                  <a16:creationId xmlns:a16="http://schemas.microsoft.com/office/drawing/2014/main" id="{73A3EB26-07A4-6E44-FD4B-80A8BCA3EB74}"/>
                </a:ext>
              </a:extLst>
            </p:cNvPr>
            <p:cNvSpPr/>
            <p:nvPr/>
          </p:nvSpPr>
          <p:spPr>
            <a:xfrm>
              <a:off x="7451621" y="3783410"/>
              <a:ext cx="54076" cy="54416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80" y="1"/>
                  </a:moveTo>
                  <a:cubicBezTo>
                    <a:pt x="37" y="1"/>
                    <a:pt x="1" y="35"/>
                    <a:pt x="1" y="80"/>
                  </a:cubicBezTo>
                  <a:cubicBezTo>
                    <a:pt x="1" y="123"/>
                    <a:pt x="37" y="159"/>
                    <a:pt x="80" y="159"/>
                  </a:cubicBezTo>
                  <a:cubicBezTo>
                    <a:pt x="125" y="159"/>
                    <a:pt x="159" y="123"/>
                    <a:pt x="159" y="80"/>
                  </a:cubicBezTo>
                  <a:cubicBezTo>
                    <a:pt x="159" y="35"/>
                    <a:pt x="125" y="1"/>
                    <a:pt x="8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5006;p38">
              <a:extLst>
                <a:ext uri="{FF2B5EF4-FFF2-40B4-BE49-F238E27FC236}">
                  <a16:creationId xmlns:a16="http://schemas.microsoft.com/office/drawing/2014/main" id="{D8167C59-734E-7648-2530-3460326FD1EF}"/>
                </a:ext>
              </a:extLst>
            </p:cNvPr>
            <p:cNvSpPr/>
            <p:nvPr/>
          </p:nvSpPr>
          <p:spPr>
            <a:xfrm>
              <a:off x="7613168" y="3783410"/>
              <a:ext cx="55096" cy="54416"/>
            </a:xfrm>
            <a:custGeom>
              <a:avLst/>
              <a:gdLst/>
              <a:ahLst/>
              <a:cxnLst/>
              <a:rect l="l" t="t" r="r" b="b"/>
              <a:pathLst>
                <a:path w="162" h="160" extrusionOk="0">
                  <a:moveTo>
                    <a:pt x="82" y="1"/>
                  </a:moveTo>
                  <a:cubicBezTo>
                    <a:pt x="37" y="1"/>
                    <a:pt x="1" y="35"/>
                    <a:pt x="1" y="80"/>
                  </a:cubicBezTo>
                  <a:cubicBezTo>
                    <a:pt x="1" y="123"/>
                    <a:pt x="37" y="159"/>
                    <a:pt x="82" y="159"/>
                  </a:cubicBezTo>
                  <a:cubicBezTo>
                    <a:pt x="125" y="159"/>
                    <a:pt x="162" y="123"/>
                    <a:pt x="162" y="80"/>
                  </a:cubicBezTo>
                  <a:cubicBezTo>
                    <a:pt x="162" y="35"/>
                    <a:pt x="125" y="1"/>
                    <a:pt x="8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5007;p38">
              <a:extLst>
                <a:ext uri="{FF2B5EF4-FFF2-40B4-BE49-F238E27FC236}">
                  <a16:creationId xmlns:a16="http://schemas.microsoft.com/office/drawing/2014/main" id="{4F24E95D-5721-DF96-A995-91B9CD546255}"/>
                </a:ext>
              </a:extLst>
            </p:cNvPr>
            <p:cNvSpPr/>
            <p:nvPr/>
          </p:nvSpPr>
          <p:spPr>
            <a:xfrm>
              <a:off x="7115943" y="3769806"/>
              <a:ext cx="229568" cy="230248"/>
            </a:xfrm>
            <a:custGeom>
              <a:avLst/>
              <a:gdLst/>
              <a:ahLst/>
              <a:cxnLst/>
              <a:rect l="l" t="t" r="r" b="b"/>
              <a:pathLst>
                <a:path w="675" h="677" extrusionOk="0">
                  <a:moveTo>
                    <a:pt x="336" y="0"/>
                  </a:moveTo>
                  <a:cubicBezTo>
                    <a:pt x="150" y="0"/>
                    <a:pt x="0" y="152"/>
                    <a:pt x="0" y="339"/>
                  </a:cubicBezTo>
                  <a:cubicBezTo>
                    <a:pt x="0" y="525"/>
                    <a:pt x="150" y="677"/>
                    <a:pt x="336" y="677"/>
                  </a:cubicBezTo>
                  <a:cubicBezTo>
                    <a:pt x="523" y="677"/>
                    <a:pt x="675" y="525"/>
                    <a:pt x="675" y="339"/>
                  </a:cubicBezTo>
                  <a:cubicBezTo>
                    <a:pt x="675" y="152"/>
                    <a:pt x="523" y="0"/>
                    <a:pt x="33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5008;p38">
              <a:extLst>
                <a:ext uri="{FF2B5EF4-FFF2-40B4-BE49-F238E27FC236}">
                  <a16:creationId xmlns:a16="http://schemas.microsoft.com/office/drawing/2014/main" id="{D4327B85-044F-2671-53B6-0069CC014DB1}"/>
                </a:ext>
              </a:extLst>
            </p:cNvPr>
            <p:cNvSpPr/>
            <p:nvPr/>
          </p:nvSpPr>
          <p:spPr>
            <a:xfrm>
              <a:off x="7219333" y="3875237"/>
              <a:ext cx="20066" cy="34690"/>
            </a:xfrm>
            <a:custGeom>
              <a:avLst/>
              <a:gdLst/>
              <a:ahLst/>
              <a:cxnLst/>
              <a:rect l="l" t="t" r="r" b="b"/>
              <a:pathLst>
                <a:path w="59" h="102" extrusionOk="0">
                  <a:moveTo>
                    <a:pt x="28" y="1"/>
                  </a:moveTo>
                  <a:cubicBezTo>
                    <a:pt x="13" y="1"/>
                    <a:pt x="0" y="14"/>
                    <a:pt x="0" y="29"/>
                  </a:cubicBezTo>
                  <a:cubicBezTo>
                    <a:pt x="0" y="39"/>
                    <a:pt x="5" y="48"/>
                    <a:pt x="11" y="52"/>
                  </a:cubicBezTo>
                  <a:lnTo>
                    <a:pt x="7" y="93"/>
                  </a:lnTo>
                  <a:cubicBezTo>
                    <a:pt x="7" y="95"/>
                    <a:pt x="7" y="97"/>
                    <a:pt x="9" y="99"/>
                  </a:cubicBezTo>
                  <a:cubicBezTo>
                    <a:pt x="9" y="101"/>
                    <a:pt x="11" y="101"/>
                    <a:pt x="13" y="101"/>
                  </a:cubicBezTo>
                  <a:lnTo>
                    <a:pt x="43" y="101"/>
                  </a:lnTo>
                  <a:cubicBezTo>
                    <a:pt x="45" y="101"/>
                    <a:pt x="47" y="101"/>
                    <a:pt x="47" y="99"/>
                  </a:cubicBezTo>
                  <a:cubicBezTo>
                    <a:pt x="50" y="97"/>
                    <a:pt x="50" y="95"/>
                    <a:pt x="50" y="93"/>
                  </a:cubicBezTo>
                  <a:lnTo>
                    <a:pt x="45" y="52"/>
                  </a:lnTo>
                  <a:cubicBezTo>
                    <a:pt x="54" y="48"/>
                    <a:pt x="58" y="39"/>
                    <a:pt x="58" y="29"/>
                  </a:cubicBezTo>
                  <a:cubicBezTo>
                    <a:pt x="58" y="14"/>
                    <a:pt x="45" y="1"/>
                    <a:pt x="28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5009;p38">
              <a:extLst>
                <a:ext uri="{FF2B5EF4-FFF2-40B4-BE49-F238E27FC236}">
                  <a16:creationId xmlns:a16="http://schemas.microsoft.com/office/drawing/2014/main" id="{7A9EB9C4-0C0B-943E-5D0A-F0F7F13BF1D8}"/>
                </a:ext>
              </a:extLst>
            </p:cNvPr>
            <p:cNvSpPr/>
            <p:nvPr/>
          </p:nvSpPr>
          <p:spPr>
            <a:xfrm>
              <a:off x="7194506" y="3810618"/>
              <a:ext cx="69380" cy="43193"/>
            </a:xfrm>
            <a:custGeom>
              <a:avLst/>
              <a:gdLst/>
              <a:ahLst/>
              <a:cxnLst/>
              <a:rect l="l" t="t" r="r" b="b"/>
              <a:pathLst>
                <a:path w="204" h="127" extrusionOk="0">
                  <a:moveTo>
                    <a:pt x="101" y="0"/>
                  </a:moveTo>
                  <a:cubicBezTo>
                    <a:pt x="45" y="0"/>
                    <a:pt x="0" y="47"/>
                    <a:pt x="0" y="103"/>
                  </a:cubicBezTo>
                  <a:lnTo>
                    <a:pt x="0" y="126"/>
                  </a:lnTo>
                  <a:lnTo>
                    <a:pt x="43" y="126"/>
                  </a:lnTo>
                  <a:lnTo>
                    <a:pt x="43" y="103"/>
                  </a:lnTo>
                  <a:cubicBezTo>
                    <a:pt x="43" y="71"/>
                    <a:pt x="69" y="45"/>
                    <a:pt x="101" y="45"/>
                  </a:cubicBezTo>
                  <a:cubicBezTo>
                    <a:pt x="133" y="45"/>
                    <a:pt x="161" y="71"/>
                    <a:pt x="161" y="103"/>
                  </a:cubicBezTo>
                  <a:lnTo>
                    <a:pt x="161" y="126"/>
                  </a:lnTo>
                  <a:lnTo>
                    <a:pt x="204" y="126"/>
                  </a:lnTo>
                  <a:lnTo>
                    <a:pt x="204" y="103"/>
                  </a:lnTo>
                  <a:cubicBezTo>
                    <a:pt x="204" y="47"/>
                    <a:pt x="159" y="0"/>
                    <a:pt x="1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5010;p38">
              <a:extLst>
                <a:ext uri="{FF2B5EF4-FFF2-40B4-BE49-F238E27FC236}">
                  <a16:creationId xmlns:a16="http://schemas.microsoft.com/office/drawing/2014/main" id="{9699143A-8D27-4F6D-C874-1CFC7F2CB7FA}"/>
                </a:ext>
              </a:extLst>
            </p:cNvPr>
            <p:cNvSpPr/>
            <p:nvPr/>
          </p:nvSpPr>
          <p:spPr>
            <a:xfrm>
              <a:off x="7184303" y="3853471"/>
              <a:ext cx="89106" cy="76863"/>
            </a:xfrm>
            <a:custGeom>
              <a:avLst/>
              <a:gdLst/>
              <a:ahLst/>
              <a:cxnLst/>
              <a:rect l="l" t="t" r="r" b="b"/>
              <a:pathLst>
                <a:path w="262" h="226" extrusionOk="0">
                  <a:moveTo>
                    <a:pt x="131" y="65"/>
                  </a:moveTo>
                  <a:cubicBezTo>
                    <a:pt x="148" y="65"/>
                    <a:pt x="161" y="78"/>
                    <a:pt x="161" y="93"/>
                  </a:cubicBezTo>
                  <a:cubicBezTo>
                    <a:pt x="161" y="103"/>
                    <a:pt x="157" y="112"/>
                    <a:pt x="148" y="116"/>
                  </a:cubicBezTo>
                  <a:lnTo>
                    <a:pt x="153" y="159"/>
                  </a:lnTo>
                  <a:cubicBezTo>
                    <a:pt x="155" y="159"/>
                    <a:pt x="153" y="161"/>
                    <a:pt x="153" y="163"/>
                  </a:cubicBezTo>
                  <a:cubicBezTo>
                    <a:pt x="150" y="165"/>
                    <a:pt x="148" y="165"/>
                    <a:pt x="146" y="165"/>
                  </a:cubicBezTo>
                  <a:lnTo>
                    <a:pt x="116" y="165"/>
                  </a:lnTo>
                  <a:cubicBezTo>
                    <a:pt x="114" y="165"/>
                    <a:pt x="114" y="165"/>
                    <a:pt x="112" y="163"/>
                  </a:cubicBezTo>
                  <a:cubicBezTo>
                    <a:pt x="110" y="161"/>
                    <a:pt x="110" y="159"/>
                    <a:pt x="110" y="159"/>
                  </a:cubicBezTo>
                  <a:lnTo>
                    <a:pt x="114" y="116"/>
                  </a:lnTo>
                  <a:cubicBezTo>
                    <a:pt x="108" y="112"/>
                    <a:pt x="103" y="103"/>
                    <a:pt x="103" y="93"/>
                  </a:cubicBezTo>
                  <a:cubicBezTo>
                    <a:pt x="103" y="78"/>
                    <a:pt x="116" y="65"/>
                    <a:pt x="131" y="65"/>
                  </a:cubicBezTo>
                  <a:close/>
                  <a:moveTo>
                    <a:pt x="30" y="0"/>
                  </a:moveTo>
                  <a:lnTo>
                    <a:pt x="30" y="7"/>
                  </a:lnTo>
                  <a:lnTo>
                    <a:pt x="7" y="7"/>
                  </a:lnTo>
                  <a:cubicBezTo>
                    <a:pt x="5" y="7"/>
                    <a:pt x="0" y="9"/>
                    <a:pt x="0" y="13"/>
                  </a:cubicBezTo>
                  <a:lnTo>
                    <a:pt x="0" y="195"/>
                  </a:lnTo>
                  <a:cubicBezTo>
                    <a:pt x="0" y="210"/>
                    <a:pt x="13" y="225"/>
                    <a:pt x="30" y="225"/>
                  </a:cubicBezTo>
                  <a:lnTo>
                    <a:pt x="234" y="225"/>
                  </a:lnTo>
                  <a:cubicBezTo>
                    <a:pt x="249" y="225"/>
                    <a:pt x="262" y="210"/>
                    <a:pt x="262" y="195"/>
                  </a:cubicBezTo>
                  <a:lnTo>
                    <a:pt x="262" y="13"/>
                  </a:lnTo>
                  <a:cubicBezTo>
                    <a:pt x="262" y="9"/>
                    <a:pt x="260" y="7"/>
                    <a:pt x="255" y="7"/>
                  </a:cubicBezTo>
                  <a:lnTo>
                    <a:pt x="234" y="7"/>
                  </a:lnTo>
                  <a:lnTo>
                    <a:pt x="234" y="0"/>
                  </a:lnTo>
                  <a:lnTo>
                    <a:pt x="189" y="0"/>
                  </a:lnTo>
                  <a:lnTo>
                    <a:pt x="189" y="7"/>
                  </a:lnTo>
                  <a:lnTo>
                    <a:pt x="7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5011;p38">
              <a:extLst>
                <a:ext uri="{FF2B5EF4-FFF2-40B4-BE49-F238E27FC236}">
                  <a16:creationId xmlns:a16="http://schemas.microsoft.com/office/drawing/2014/main" id="{2624DD49-4CB8-04E6-E302-F47231D6A412}"/>
                </a:ext>
              </a:extLst>
            </p:cNvPr>
            <p:cNvSpPr/>
            <p:nvPr/>
          </p:nvSpPr>
          <p:spPr>
            <a:xfrm>
              <a:off x="7701594" y="3781370"/>
              <a:ext cx="311872" cy="205761"/>
            </a:xfrm>
            <a:custGeom>
              <a:avLst/>
              <a:gdLst/>
              <a:ahLst/>
              <a:cxnLst/>
              <a:rect l="l" t="t" r="r" b="b"/>
              <a:pathLst>
                <a:path w="917" h="605" extrusionOk="0">
                  <a:moveTo>
                    <a:pt x="84" y="0"/>
                  </a:moveTo>
                  <a:cubicBezTo>
                    <a:pt x="37" y="0"/>
                    <a:pt x="0" y="39"/>
                    <a:pt x="0" y="86"/>
                  </a:cubicBezTo>
                  <a:lnTo>
                    <a:pt x="0" y="519"/>
                  </a:lnTo>
                  <a:cubicBezTo>
                    <a:pt x="0" y="566"/>
                    <a:pt x="37" y="604"/>
                    <a:pt x="84" y="604"/>
                  </a:cubicBezTo>
                  <a:lnTo>
                    <a:pt x="833" y="604"/>
                  </a:lnTo>
                  <a:cubicBezTo>
                    <a:pt x="880" y="604"/>
                    <a:pt x="917" y="566"/>
                    <a:pt x="917" y="519"/>
                  </a:cubicBezTo>
                  <a:lnTo>
                    <a:pt x="917" y="86"/>
                  </a:lnTo>
                  <a:cubicBezTo>
                    <a:pt x="917" y="39"/>
                    <a:pt x="880" y="0"/>
                    <a:pt x="833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5012;p38">
              <a:extLst>
                <a:ext uri="{FF2B5EF4-FFF2-40B4-BE49-F238E27FC236}">
                  <a16:creationId xmlns:a16="http://schemas.microsoft.com/office/drawing/2014/main" id="{E06B3CB4-E149-BC37-7B30-B06DEB27C213}"/>
                </a:ext>
              </a:extLst>
            </p:cNvPr>
            <p:cNvSpPr/>
            <p:nvPr/>
          </p:nvSpPr>
          <p:spPr>
            <a:xfrm>
              <a:off x="7883547" y="3810618"/>
              <a:ext cx="59518" cy="59177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86" y="0"/>
                  </a:moveTo>
                  <a:cubicBezTo>
                    <a:pt x="39" y="0"/>
                    <a:pt x="1" y="39"/>
                    <a:pt x="1" y="88"/>
                  </a:cubicBezTo>
                  <a:cubicBezTo>
                    <a:pt x="1" y="135"/>
                    <a:pt x="39" y="174"/>
                    <a:pt x="86" y="174"/>
                  </a:cubicBezTo>
                  <a:cubicBezTo>
                    <a:pt x="135" y="174"/>
                    <a:pt x="174" y="135"/>
                    <a:pt x="174" y="88"/>
                  </a:cubicBezTo>
                  <a:cubicBezTo>
                    <a:pt x="174" y="39"/>
                    <a:pt x="135" y="0"/>
                    <a:pt x="8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5013;p38">
              <a:extLst>
                <a:ext uri="{FF2B5EF4-FFF2-40B4-BE49-F238E27FC236}">
                  <a16:creationId xmlns:a16="http://schemas.microsoft.com/office/drawing/2014/main" id="{A40714E1-5236-CD36-5123-1269505BCDAE}"/>
                </a:ext>
              </a:extLst>
            </p:cNvPr>
            <p:cNvSpPr/>
            <p:nvPr/>
          </p:nvSpPr>
          <p:spPr>
            <a:xfrm>
              <a:off x="7925719" y="3810618"/>
              <a:ext cx="58837" cy="59177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86" y="0"/>
                  </a:moveTo>
                  <a:cubicBezTo>
                    <a:pt x="39" y="0"/>
                    <a:pt x="1" y="39"/>
                    <a:pt x="1" y="88"/>
                  </a:cubicBezTo>
                  <a:cubicBezTo>
                    <a:pt x="1" y="135"/>
                    <a:pt x="39" y="174"/>
                    <a:pt x="86" y="174"/>
                  </a:cubicBezTo>
                  <a:cubicBezTo>
                    <a:pt x="134" y="174"/>
                    <a:pt x="172" y="135"/>
                    <a:pt x="172" y="88"/>
                  </a:cubicBezTo>
                  <a:cubicBezTo>
                    <a:pt x="172" y="39"/>
                    <a:pt x="134" y="0"/>
                    <a:pt x="8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5014;p38">
              <a:extLst>
                <a:ext uri="{FF2B5EF4-FFF2-40B4-BE49-F238E27FC236}">
                  <a16:creationId xmlns:a16="http://schemas.microsoft.com/office/drawing/2014/main" id="{A0E396FB-4EB0-1E82-5818-37FBF18FA405}"/>
                </a:ext>
              </a:extLst>
            </p:cNvPr>
            <p:cNvSpPr/>
            <p:nvPr/>
          </p:nvSpPr>
          <p:spPr>
            <a:xfrm>
              <a:off x="7730502" y="3898704"/>
              <a:ext cx="254055" cy="29249"/>
            </a:xfrm>
            <a:custGeom>
              <a:avLst/>
              <a:gdLst/>
              <a:ahLst/>
              <a:cxnLst/>
              <a:rect l="l" t="t" r="r" b="b"/>
              <a:pathLst>
                <a:path w="747" h="86" extrusionOk="0">
                  <a:moveTo>
                    <a:pt x="31" y="0"/>
                  </a:moveTo>
                  <a:cubicBezTo>
                    <a:pt x="14" y="0"/>
                    <a:pt x="1" y="13"/>
                    <a:pt x="1" y="30"/>
                  </a:cubicBezTo>
                  <a:lnTo>
                    <a:pt x="1" y="56"/>
                  </a:lnTo>
                  <a:cubicBezTo>
                    <a:pt x="1" y="73"/>
                    <a:pt x="14" y="86"/>
                    <a:pt x="31" y="86"/>
                  </a:cubicBezTo>
                  <a:lnTo>
                    <a:pt x="716" y="86"/>
                  </a:lnTo>
                  <a:cubicBezTo>
                    <a:pt x="733" y="86"/>
                    <a:pt x="746" y="73"/>
                    <a:pt x="746" y="56"/>
                  </a:cubicBezTo>
                  <a:lnTo>
                    <a:pt x="746" y="30"/>
                  </a:lnTo>
                  <a:cubicBezTo>
                    <a:pt x="746" y="13"/>
                    <a:pt x="733" y="0"/>
                    <a:pt x="71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5015;p38">
              <a:extLst>
                <a:ext uri="{FF2B5EF4-FFF2-40B4-BE49-F238E27FC236}">
                  <a16:creationId xmlns:a16="http://schemas.microsoft.com/office/drawing/2014/main" id="{A995CC92-E5C5-261C-FFAA-3BF9E6B15C93}"/>
                </a:ext>
              </a:extLst>
            </p:cNvPr>
            <p:cNvSpPr/>
            <p:nvPr/>
          </p:nvSpPr>
          <p:spPr>
            <a:xfrm>
              <a:off x="7730502" y="3820821"/>
              <a:ext cx="39112" cy="9523"/>
            </a:xfrm>
            <a:custGeom>
              <a:avLst/>
              <a:gdLst/>
              <a:ahLst/>
              <a:cxnLst/>
              <a:rect l="l" t="t" r="r" b="b"/>
              <a:pathLst>
                <a:path w="115" h="28" extrusionOk="0">
                  <a:moveTo>
                    <a:pt x="11" y="0"/>
                  </a:moveTo>
                  <a:cubicBezTo>
                    <a:pt x="5" y="0"/>
                    <a:pt x="1" y="4"/>
                    <a:pt x="1" y="11"/>
                  </a:cubicBezTo>
                  <a:lnTo>
                    <a:pt x="1" y="17"/>
                  </a:lnTo>
                  <a:cubicBezTo>
                    <a:pt x="1" y="24"/>
                    <a:pt x="5" y="28"/>
                    <a:pt x="11" y="28"/>
                  </a:cubicBezTo>
                  <a:lnTo>
                    <a:pt x="106" y="28"/>
                  </a:lnTo>
                  <a:cubicBezTo>
                    <a:pt x="110" y="28"/>
                    <a:pt x="114" y="24"/>
                    <a:pt x="114" y="17"/>
                  </a:cubicBezTo>
                  <a:lnTo>
                    <a:pt x="114" y="11"/>
                  </a:lnTo>
                  <a:cubicBezTo>
                    <a:pt x="114" y="4"/>
                    <a:pt x="110" y="0"/>
                    <a:pt x="1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5016;p38">
              <a:extLst>
                <a:ext uri="{FF2B5EF4-FFF2-40B4-BE49-F238E27FC236}">
                  <a16:creationId xmlns:a16="http://schemas.microsoft.com/office/drawing/2014/main" id="{0244D7F8-F73F-189E-C402-99C64CA19037}"/>
                </a:ext>
              </a:extLst>
            </p:cNvPr>
            <p:cNvSpPr/>
            <p:nvPr/>
          </p:nvSpPr>
          <p:spPr>
            <a:xfrm>
              <a:off x="7730502" y="3947338"/>
              <a:ext cx="107472" cy="9863"/>
            </a:xfrm>
            <a:custGeom>
              <a:avLst/>
              <a:gdLst/>
              <a:ahLst/>
              <a:cxnLst/>
              <a:rect l="l" t="t" r="r" b="b"/>
              <a:pathLst>
                <a:path w="316" h="29" extrusionOk="0">
                  <a:moveTo>
                    <a:pt x="11" y="1"/>
                  </a:moveTo>
                  <a:cubicBezTo>
                    <a:pt x="5" y="1"/>
                    <a:pt x="1" y="5"/>
                    <a:pt x="1" y="11"/>
                  </a:cubicBezTo>
                  <a:lnTo>
                    <a:pt x="1" y="20"/>
                  </a:lnTo>
                  <a:cubicBezTo>
                    <a:pt x="1" y="24"/>
                    <a:pt x="5" y="29"/>
                    <a:pt x="11" y="29"/>
                  </a:cubicBezTo>
                  <a:lnTo>
                    <a:pt x="305" y="29"/>
                  </a:lnTo>
                  <a:cubicBezTo>
                    <a:pt x="311" y="29"/>
                    <a:pt x="316" y="24"/>
                    <a:pt x="316" y="20"/>
                  </a:cubicBezTo>
                  <a:lnTo>
                    <a:pt x="316" y="11"/>
                  </a:lnTo>
                  <a:cubicBezTo>
                    <a:pt x="316" y="5"/>
                    <a:pt x="311" y="1"/>
                    <a:pt x="30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3" name="Google Shape;5021;p38">
            <a:extLst>
              <a:ext uri="{FF2B5EF4-FFF2-40B4-BE49-F238E27FC236}">
                <a16:creationId xmlns:a16="http://schemas.microsoft.com/office/drawing/2014/main" id="{92E49882-7BB8-2E68-5269-0D6350CFABD5}"/>
              </a:ext>
            </a:extLst>
          </p:cNvPr>
          <p:cNvSpPr txBox="1"/>
          <p:nvPr/>
        </p:nvSpPr>
        <p:spPr>
          <a:xfrm>
            <a:off x="384390" y="1774055"/>
            <a:ext cx="2115175" cy="57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GB" sz="105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Web/mobile application development</a:t>
            </a:r>
            <a:endParaRPr lang="en-001" sz="105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68" name="Google Shape;5026;p38">
            <a:extLst>
              <a:ext uri="{FF2B5EF4-FFF2-40B4-BE49-F238E27FC236}">
                <a16:creationId xmlns:a16="http://schemas.microsoft.com/office/drawing/2014/main" id="{EAAD7DC7-0C40-6860-0CBA-B7E20F575B07}"/>
              </a:ext>
            </a:extLst>
          </p:cNvPr>
          <p:cNvSpPr txBox="1"/>
          <p:nvPr/>
        </p:nvSpPr>
        <p:spPr>
          <a:xfrm>
            <a:off x="632727" y="3841292"/>
            <a:ext cx="1618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GB" sz="105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Cybersecurity services for network and website protection</a:t>
            </a:r>
            <a:endParaRPr lang="en-001" sz="105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74" name="Google Shape;5030;p38">
            <a:extLst>
              <a:ext uri="{FF2B5EF4-FFF2-40B4-BE49-F238E27FC236}">
                <a16:creationId xmlns:a16="http://schemas.microsoft.com/office/drawing/2014/main" id="{8C046D9A-7D6A-1E61-5D6F-405A4F5A2971}"/>
              </a:ext>
            </a:extLst>
          </p:cNvPr>
          <p:cNvSpPr txBox="1"/>
          <p:nvPr/>
        </p:nvSpPr>
        <p:spPr>
          <a:xfrm>
            <a:off x="6610630" y="1762293"/>
            <a:ext cx="1618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GB" sz="105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Artificial intelligence </a:t>
            </a:r>
            <a:endParaRPr lang="en-001" sz="105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78" name="Google Shape;5034;p38">
            <a:extLst>
              <a:ext uri="{FF2B5EF4-FFF2-40B4-BE49-F238E27FC236}">
                <a16:creationId xmlns:a16="http://schemas.microsoft.com/office/drawing/2014/main" id="{1E127733-ABC7-E474-6743-6715C9D54CD6}"/>
              </a:ext>
            </a:extLst>
          </p:cNvPr>
          <p:cNvSpPr txBox="1"/>
          <p:nvPr/>
        </p:nvSpPr>
        <p:spPr>
          <a:xfrm>
            <a:off x="6638178" y="3686888"/>
            <a:ext cx="1618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GB" sz="12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SEO marketing </a:t>
            </a:r>
            <a:endParaRPr lang="en-001" sz="120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79" name="Google Shape;5035;p38">
            <a:extLst>
              <a:ext uri="{FF2B5EF4-FFF2-40B4-BE49-F238E27FC236}">
                <a16:creationId xmlns:a16="http://schemas.microsoft.com/office/drawing/2014/main" id="{0F8F5F38-0F2D-042A-947F-247E0F6B7FC5}"/>
              </a:ext>
            </a:extLst>
          </p:cNvPr>
          <p:cNvGrpSpPr/>
          <p:nvPr/>
        </p:nvGrpSpPr>
        <p:grpSpPr>
          <a:xfrm>
            <a:off x="2012979" y="1607638"/>
            <a:ext cx="4715478" cy="1975637"/>
            <a:chOff x="2206267" y="1832846"/>
            <a:chExt cx="4715478" cy="1975637"/>
          </a:xfrm>
        </p:grpSpPr>
        <p:sp>
          <p:nvSpPr>
            <p:cNvPr id="1080" name="Google Shape;5036;p38">
              <a:extLst>
                <a:ext uri="{FF2B5EF4-FFF2-40B4-BE49-F238E27FC236}">
                  <a16:creationId xmlns:a16="http://schemas.microsoft.com/office/drawing/2014/main" id="{8E8ECA3C-24FF-A143-E55C-D25B18B528B4}"/>
                </a:ext>
              </a:extLst>
            </p:cNvPr>
            <p:cNvSpPr/>
            <p:nvPr/>
          </p:nvSpPr>
          <p:spPr>
            <a:xfrm>
              <a:off x="2206267" y="3745565"/>
              <a:ext cx="63259" cy="62918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3" y="1"/>
                  </a:moveTo>
                  <a:cubicBezTo>
                    <a:pt x="42" y="1"/>
                    <a:pt x="1" y="41"/>
                    <a:pt x="1" y="93"/>
                  </a:cubicBezTo>
                  <a:cubicBezTo>
                    <a:pt x="1" y="144"/>
                    <a:pt x="42" y="185"/>
                    <a:pt x="93" y="185"/>
                  </a:cubicBezTo>
                  <a:cubicBezTo>
                    <a:pt x="144" y="185"/>
                    <a:pt x="185" y="144"/>
                    <a:pt x="185" y="93"/>
                  </a:cubicBezTo>
                  <a:cubicBezTo>
                    <a:pt x="185" y="41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5037;p38">
              <a:extLst>
                <a:ext uri="{FF2B5EF4-FFF2-40B4-BE49-F238E27FC236}">
                  <a16:creationId xmlns:a16="http://schemas.microsoft.com/office/drawing/2014/main" id="{13A1DE24-308A-0115-AF6A-FE225157D3A9}"/>
                </a:ext>
              </a:extLst>
            </p:cNvPr>
            <p:cNvSpPr/>
            <p:nvPr/>
          </p:nvSpPr>
          <p:spPr>
            <a:xfrm>
              <a:off x="2206267" y="1832846"/>
              <a:ext cx="63259" cy="63599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3" y="1"/>
                  </a:moveTo>
                  <a:cubicBezTo>
                    <a:pt x="42" y="1"/>
                    <a:pt x="1" y="41"/>
                    <a:pt x="1" y="93"/>
                  </a:cubicBezTo>
                  <a:cubicBezTo>
                    <a:pt x="1" y="144"/>
                    <a:pt x="42" y="187"/>
                    <a:pt x="93" y="187"/>
                  </a:cubicBezTo>
                  <a:cubicBezTo>
                    <a:pt x="144" y="187"/>
                    <a:pt x="185" y="144"/>
                    <a:pt x="185" y="93"/>
                  </a:cubicBezTo>
                  <a:cubicBezTo>
                    <a:pt x="185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5038;p38">
              <a:extLst>
                <a:ext uri="{FF2B5EF4-FFF2-40B4-BE49-F238E27FC236}">
                  <a16:creationId xmlns:a16="http://schemas.microsoft.com/office/drawing/2014/main" id="{0443C497-8267-D277-1B02-A3253B335DCD}"/>
                </a:ext>
              </a:extLst>
            </p:cNvPr>
            <p:cNvSpPr/>
            <p:nvPr/>
          </p:nvSpPr>
          <p:spPr>
            <a:xfrm>
              <a:off x="6858827" y="3745565"/>
              <a:ext cx="62918" cy="62918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"/>
                  </a:moveTo>
                  <a:cubicBezTo>
                    <a:pt x="41" y="1"/>
                    <a:pt x="0" y="41"/>
                    <a:pt x="0" y="93"/>
                  </a:cubicBezTo>
                  <a:cubicBezTo>
                    <a:pt x="0" y="144"/>
                    <a:pt x="41" y="185"/>
                    <a:pt x="92" y="185"/>
                  </a:cubicBezTo>
                  <a:cubicBezTo>
                    <a:pt x="144" y="185"/>
                    <a:pt x="184" y="144"/>
                    <a:pt x="184" y="93"/>
                  </a:cubicBezTo>
                  <a:cubicBezTo>
                    <a:pt x="184" y="41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5039;p38">
              <a:extLst>
                <a:ext uri="{FF2B5EF4-FFF2-40B4-BE49-F238E27FC236}">
                  <a16:creationId xmlns:a16="http://schemas.microsoft.com/office/drawing/2014/main" id="{3F13A501-8D89-A776-377F-B0B8B79B7E3D}"/>
                </a:ext>
              </a:extLst>
            </p:cNvPr>
            <p:cNvSpPr/>
            <p:nvPr/>
          </p:nvSpPr>
          <p:spPr>
            <a:xfrm>
              <a:off x="6858827" y="1832846"/>
              <a:ext cx="62918" cy="63599"/>
            </a:xfrm>
            <a:custGeom>
              <a:avLst/>
              <a:gdLst/>
              <a:ahLst/>
              <a:cxnLst/>
              <a:rect l="l" t="t" r="r" b="b"/>
              <a:pathLst>
                <a:path w="185" h="187" extrusionOk="0">
                  <a:moveTo>
                    <a:pt x="92" y="1"/>
                  </a:moveTo>
                  <a:cubicBezTo>
                    <a:pt x="41" y="1"/>
                    <a:pt x="0" y="43"/>
                    <a:pt x="0" y="93"/>
                  </a:cubicBezTo>
                  <a:cubicBezTo>
                    <a:pt x="0" y="144"/>
                    <a:pt x="41" y="187"/>
                    <a:pt x="92" y="187"/>
                  </a:cubicBezTo>
                  <a:cubicBezTo>
                    <a:pt x="144" y="187"/>
                    <a:pt x="184" y="144"/>
                    <a:pt x="184" y="93"/>
                  </a:cubicBezTo>
                  <a:cubicBezTo>
                    <a:pt x="184" y="41"/>
                    <a:pt x="14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4" name="Google Shape;5040;p38">
              <a:extLst>
                <a:ext uri="{FF2B5EF4-FFF2-40B4-BE49-F238E27FC236}">
                  <a16:creationId xmlns:a16="http://schemas.microsoft.com/office/drawing/2014/main" id="{4FA450CB-15C4-ABDF-631E-4244C0ACE60D}"/>
                </a:ext>
              </a:extLst>
            </p:cNvPr>
            <p:cNvGrpSpPr/>
            <p:nvPr/>
          </p:nvGrpSpPr>
          <p:grpSpPr>
            <a:xfrm>
              <a:off x="2235516" y="1859317"/>
              <a:ext cx="4656982" cy="1935290"/>
              <a:chOff x="2235516" y="1859317"/>
              <a:chExt cx="4656982" cy="1935290"/>
            </a:xfrm>
          </p:grpSpPr>
          <p:sp>
            <p:nvSpPr>
              <p:cNvPr id="1085" name="Google Shape;5041;p38">
                <a:extLst>
                  <a:ext uri="{FF2B5EF4-FFF2-40B4-BE49-F238E27FC236}">
                    <a16:creationId xmlns:a16="http://schemas.microsoft.com/office/drawing/2014/main" id="{6658C17D-3104-A1FC-4388-95C85691DC9B}"/>
                  </a:ext>
                </a:extLst>
              </p:cNvPr>
              <p:cNvSpPr/>
              <p:nvPr/>
            </p:nvSpPr>
            <p:spPr>
              <a:xfrm>
                <a:off x="3564965" y="3269834"/>
                <a:ext cx="1985164" cy="421384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1239" extrusionOk="0">
                    <a:moveTo>
                      <a:pt x="321" y="1"/>
                    </a:moveTo>
                    <a:cubicBezTo>
                      <a:pt x="146" y="1"/>
                      <a:pt x="0" y="144"/>
                      <a:pt x="0" y="322"/>
                    </a:cubicBezTo>
                    <a:lnTo>
                      <a:pt x="0" y="917"/>
                    </a:lnTo>
                    <a:cubicBezTo>
                      <a:pt x="0" y="1095"/>
                      <a:pt x="146" y="1238"/>
                      <a:pt x="321" y="1238"/>
                    </a:cubicBezTo>
                    <a:lnTo>
                      <a:pt x="5515" y="1238"/>
                    </a:lnTo>
                    <a:cubicBezTo>
                      <a:pt x="5693" y="1238"/>
                      <a:pt x="5836" y="1095"/>
                      <a:pt x="5836" y="917"/>
                    </a:cubicBezTo>
                    <a:lnTo>
                      <a:pt x="5836" y="322"/>
                    </a:lnTo>
                    <a:cubicBezTo>
                      <a:pt x="5836" y="144"/>
                      <a:pt x="5693" y="1"/>
                      <a:pt x="551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5042;p38">
                <a:extLst>
                  <a:ext uri="{FF2B5EF4-FFF2-40B4-BE49-F238E27FC236}">
                    <a16:creationId xmlns:a16="http://schemas.microsoft.com/office/drawing/2014/main" id="{6FD08D3C-6C5B-217A-AF47-FBB73DDCF348}"/>
                  </a:ext>
                </a:extLst>
              </p:cNvPr>
              <p:cNvSpPr/>
              <p:nvPr/>
            </p:nvSpPr>
            <p:spPr>
              <a:xfrm>
                <a:off x="2845314" y="1859317"/>
                <a:ext cx="8843" cy="1914083"/>
              </a:xfrm>
              <a:custGeom>
                <a:avLst/>
                <a:gdLst/>
                <a:ahLst/>
                <a:cxnLst/>
                <a:rect l="l" t="t" r="r" b="b"/>
                <a:pathLst>
                  <a:path w="26" h="5628" extrusionOk="0">
                    <a:moveTo>
                      <a:pt x="13" y="1"/>
                    </a:moveTo>
                    <a:cubicBezTo>
                      <a:pt x="7" y="1"/>
                      <a:pt x="0" y="7"/>
                      <a:pt x="0" y="14"/>
                    </a:cubicBezTo>
                    <a:lnTo>
                      <a:pt x="0" y="52"/>
                    </a:lnTo>
                    <a:cubicBezTo>
                      <a:pt x="0" y="59"/>
                      <a:pt x="7" y="65"/>
                      <a:pt x="13" y="65"/>
                    </a:cubicBezTo>
                    <a:cubicBezTo>
                      <a:pt x="19" y="65"/>
                      <a:pt x="26" y="59"/>
                      <a:pt x="26" y="52"/>
                    </a:cubicBezTo>
                    <a:lnTo>
                      <a:pt x="26" y="14"/>
                    </a:lnTo>
                    <a:cubicBezTo>
                      <a:pt x="26" y="7"/>
                      <a:pt x="19" y="1"/>
                      <a:pt x="13" y="1"/>
                    </a:cubicBezTo>
                    <a:close/>
                    <a:moveTo>
                      <a:pt x="13" y="112"/>
                    </a:moveTo>
                    <a:cubicBezTo>
                      <a:pt x="7" y="112"/>
                      <a:pt x="0" y="119"/>
                      <a:pt x="0" y="125"/>
                    </a:cubicBezTo>
                    <a:lnTo>
                      <a:pt x="0" y="164"/>
                    </a:lnTo>
                    <a:cubicBezTo>
                      <a:pt x="0" y="170"/>
                      <a:pt x="7" y="177"/>
                      <a:pt x="13" y="177"/>
                    </a:cubicBezTo>
                    <a:cubicBezTo>
                      <a:pt x="19" y="177"/>
                      <a:pt x="26" y="170"/>
                      <a:pt x="26" y="164"/>
                    </a:cubicBezTo>
                    <a:lnTo>
                      <a:pt x="26" y="125"/>
                    </a:lnTo>
                    <a:cubicBezTo>
                      <a:pt x="26" y="119"/>
                      <a:pt x="19" y="112"/>
                      <a:pt x="13" y="112"/>
                    </a:cubicBezTo>
                    <a:close/>
                    <a:moveTo>
                      <a:pt x="13" y="224"/>
                    </a:moveTo>
                    <a:cubicBezTo>
                      <a:pt x="7" y="224"/>
                      <a:pt x="0" y="230"/>
                      <a:pt x="0" y="237"/>
                    </a:cubicBezTo>
                    <a:lnTo>
                      <a:pt x="0" y="275"/>
                    </a:lnTo>
                    <a:cubicBezTo>
                      <a:pt x="0" y="281"/>
                      <a:pt x="7" y="286"/>
                      <a:pt x="13" y="286"/>
                    </a:cubicBezTo>
                    <a:cubicBezTo>
                      <a:pt x="19" y="286"/>
                      <a:pt x="26" y="281"/>
                      <a:pt x="26" y="275"/>
                    </a:cubicBezTo>
                    <a:lnTo>
                      <a:pt x="26" y="237"/>
                    </a:lnTo>
                    <a:cubicBezTo>
                      <a:pt x="26" y="230"/>
                      <a:pt x="19" y="224"/>
                      <a:pt x="13" y="224"/>
                    </a:cubicBezTo>
                    <a:close/>
                    <a:moveTo>
                      <a:pt x="13" y="335"/>
                    </a:moveTo>
                    <a:cubicBezTo>
                      <a:pt x="7" y="335"/>
                      <a:pt x="0" y="341"/>
                      <a:pt x="0" y="348"/>
                    </a:cubicBezTo>
                    <a:lnTo>
                      <a:pt x="0" y="386"/>
                    </a:lnTo>
                    <a:cubicBezTo>
                      <a:pt x="0" y="393"/>
                      <a:pt x="7" y="397"/>
                      <a:pt x="13" y="397"/>
                    </a:cubicBezTo>
                    <a:cubicBezTo>
                      <a:pt x="19" y="397"/>
                      <a:pt x="26" y="393"/>
                      <a:pt x="26" y="386"/>
                    </a:cubicBezTo>
                    <a:lnTo>
                      <a:pt x="26" y="348"/>
                    </a:lnTo>
                    <a:cubicBezTo>
                      <a:pt x="26" y="341"/>
                      <a:pt x="19" y="335"/>
                      <a:pt x="13" y="335"/>
                    </a:cubicBezTo>
                    <a:close/>
                    <a:moveTo>
                      <a:pt x="13" y="446"/>
                    </a:moveTo>
                    <a:cubicBezTo>
                      <a:pt x="7" y="446"/>
                      <a:pt x="0" y="453"/>
                      <a:pt x="0" y="459"/>
                    </a:cubicBezTo>
                    <a:lnTo>
                      <a:pt x="0" y="498"/>
                    </a:lnTo>
                    <a:cubicBezTo>
                      <a:pt x="0" y="504"/>
                      <a:pt x="7" y="509"/>
                      <a:pt x="13" y="509"/>
                    </a:cubicBezTo>
                    <a:cubicBezTo>
                      <a:pt x="19" y="509"/>
                      <a:pt x="26" y="504"/>
                      <a:pt x="26" y="498"/>
                    </a:cubicBezTo>
                    <a:lnTo>
                      <a:pt x="26" y="459"/>
                    </a:lnTo>
                    <a:cubicBezTo>
                      <a:pt x="26" y="453"/>
                      <a:pt x="19" y="446"/>
                      <a:pt x="13" y="446"/>
                    </a:cubicBezTo>
                    <a:close/>
                    <a:moveTo>
                      <a:pt x="13" y="558"/>
                    </a:moveTo>
                    <a:cubicBezTo>
                      <a:pt x="7" y="558"/>
                      <a:pt x="0" y="564"/>
                      <a:pt x="0" y="571"/>
                    </a:cubicBezTo>
                    <a:lnTo>
                      <a:pt x="0" y="607"/>
                    </a:lnTo>
                    <a:cubicBezTo>
                      <a:pt x="0" y="616"/>
                      <a:pt x="7" y="620"/>
                      <a:pt x="13" y="620"/>
                    </a:cubicBezTo>
                    <a:cubicBezTo>
                      <a:pt x="19" y="620"/>
                      <a:pt x="26" y="616"/>
                      <a:pt x="26" y="607"/>
                    </a:cubicBezTo>
                    <a:lnTo>
                      <a:pt x="26" y="571"/>
                    </a:lnTo>
                    <a:cubicBezTo>
                      <a:pt x="26" y="564"/>
                      <a:pt x="19" y="558"/>
                      <a:pt x="13" y="558"/>
                    </a:cubicBezTo>
                    <a:close/>
                    <a:moveTo>
                      <a:pt x="13" y="669"/>
                    </a:moveTo>
                    <a:cubicBezTo>
                      <a:pt x="7" y="669"/>
                      <a:pt x="0" y="676"/>
                      <a:pt x="0" y="682"/>
                    </a:cubicBezTo>
                    <a:lnTo>
                      <a:pt x="0" y="718"/>
                    </a:lnTo>
                    <a:cubicBezTo>
                      <a:pt x="0" y="727"/>
                      <a:pt x="7" y="731"/>
                      <a:pt x="13" y="731"/>
                    </a:cubicBezTo>
                    <a:cubicBezTo>
                      <a:pt x="19" y="731"/>
                      <a:pt x="26" y="727"/>
                      <a:pt x="26" y="718"/>
                    </a:cubicBezTo>
                    <a:lnTo>
                      <a:pt x="26" y="682"/>
                    </a:lnTo>
                    <a:cubicBezTo>
                      <a:pt x="26" y="676"/>
                      <a:pt x="19" y="669"/>
                      <a:pt x="13" y="669"/>
                    </a:cubicBezTo>
                    <a:close/>
                    <a:moveTo>
                      <a:pt x="13" y="781"/>
                    </a:moveTo>
                    <a:cubicBezTo>
                      <a:pt x="7" y="781"/>
                      <a:pt x="0" y="787"/>
                      <a:pt x="0" y="793"/>
                    </a:cubicBezTo>
                    <a:lnTo>
                      <a:pt x="0" y="830"/>
                    </a:lnTo>
                    <a:cubicBezTo>
                      <a:pt x="0" y="838"/>
                      <a:pt x="7" y="843"/>
                      <a:pt x="13" y="843"/>
                    </a:cubicBezTo>
                    <a:cubicBezTo>
                      <a:pt x="19" y="843"/>
                      <a:pt x="26" y="838"/>
                      <a:pt x="26" y="830"/>
                    </a:cubicBezTo>
                    <a:lnTo>
                      <a:pt x="26" y="793"/>
                    </a:lnTo>
                    <a:cubicBezTo>
                      <a:pt x="26" y="787"/>
                      <a:pt x="19" y="781"/>
                      <a:pt x="13" y="781"/>
                    </a:cubicBezTo>
                    <a:close/>
                    <a:moveTo>
                      <a:pt x="13" y="892"/>
                    </a:moveTo>
                    <a:cubicBezTo>
                      <a:pt x="7" y="892"/>
                      <a:pt x="0" y="898"/>
                      <a:pt x="0" y="905"/>
                    </a:cubicBezTo>
                    <a:lnTo>
                      <a:pt x="0" y="941"/>
                    </a:lnTo>
                    <a:cubicBezTo>
                      <a:pt x="0" y="948"/>
                      <a:pt x="7" y="954"/>
                      <a:pt x="13" y="954"/>
                    </a:cubicBezTo>
                    <a:cubicBezTo>
                      <a:pt x="19" y="954"/>
                      <a:pt x="26" y="948"/>
                      <a:pt x="26" y="941"/>
                    </a:cubicBezTo>
                    <a:lnTo>
                      <a:pt x="26" y="905"/>
                    </a:lnTo>
                    <a:cubicBezTo>
                      <a:pt x="26" y="898"/>
                      <a:pt x="19" y="892"/>
                      <a:pt x="13" y="892"/>
                    </a:cubicBezTo>
                    <a:close/>
                    <a:moveTo>
                      <a:pt x="13" y="1003"/>
                    </a:moveTo>
                    <a:cubicBezTo>
                      <a:pt x="7" y="1003"/>
                      <a:pt x="0" y="1010"/>
                      <a:pt x="0" y="1016"/>
                    </a:cubicBezTo>
                    <a:lnTo>
                      <a:pt x="0" y="1053"/>
                    </a:lnTo>
                    <a:cubicBezTo>
                      <a:pt x="0" y="1061"/>
                      <a:pt x="7" y="1065"/>
                      <a:pt x="13" y="1065"/>
                    </a:cubicBezTo>
                    <a:cubicBezTo>
                      <a:pt x="19" y="1065"/>
                      <a:pt x="26" y="1059"/>
                      <a:pt x="26" y="1053"/>
                    </a:cubicBezTo>
                    <a:lnTo>
                      <a:pt x="26" y="1016"/>
                    </a:lnTo>
                    <a:cubicBezTo>
                      <a:pt x="26" y="1010"/>
                      <a:pt x="19" y="1003"/>
                      <a:pt x="13" y="1003"/>
                    </a:cubicBezTo>
                    <a:close/>
                    <a:moveTo>
                      <a:pt x="13" y="1115"/>
                    </a:moveTo>
                    <a:cubicBezTo>
                      <a:pt x="7" y="1115"/>
                      <a:pt x="0" y="1121"/>
                      <a:pt x="0" y="1127"/>
                    </a:cubicBezTo>
                    <a:lnTo>
                      <a:pt x="0" y="1164"/>
                    </a:lnTo>
                    <a:cubicBezTo>
                      <a:pt x="0" y="1170"/>
                      <a:pt x="7" y="1177"/>
                      <a:pt x="13" y="1177"/>
                    </a:cubicBezTo>
                    <a:cubicBezTo>
                      <a:pt x="19" y="1177"/>
                      <a:pt x="26" y="1170"/>
                      <a:pt x="26" y="1164"/>
                    </a:cubicBezTo>
                    <a:lnTo>
                      <a:pt x="26" y="1127"/>
                    </a:lnTo>
                    <a:cubicBezTo>
                      <a:pt x="26" y="1121"/>
                      <a:pt x="19" y="1115"/>
                      <a:pt x="13" y="1115"/>
                    </a:cubicBezTo>
                    <a:close/>
                    <a:moveTo>
                      <a:pt x="13" y="1226"/>
                    </a:moveTo>
                    <a:cubicBezTo>
                      <a:pt x="7" y="1226"/>
                      <a:pt x="0" y="1230"/>
                      <a:pt x="0" y="1239"/>
                    </a:cubicBezTo>
                    <a:lnTo>
                      <a:pt x="0" y="1275"/>
                    </a:lnTo>
                    <a:cubicBezTo>
                      <a:pt x="0" y="1282"/>
                      <a:pt x="7" y="1288"/>
                      <a:pt x="13" y="1288"/>
                    </a:cubicBezTo>
                    <a:cubicBezTo>
                      <a:pt x="19" y="1288"/>
                      <a:pt x="26" y="1282"/>
                      <a:pt x="26" y="1275"/>
                    </a:cubicBezTo>
                    <a:lnTo>
                      <a:pt x="26" y="1239"/>
                    </a:lnTo>
                    <a:cubicBezTo>
                      <a:pt x="26" y="1230"/>
                      <a:pt x="19" y="1226"/>
                      <a:pt x="13" y="1226"/>
                    </a:cubicBezTo>
                    <a:close/>
                    <a:moveTo>
                      <a:pt x="13" y="1337"/>
                    </a:moveTo>
                    <a:cubicBezTo>
                      <a:pt x="7" y="1337"/>
                      <a:pt x="0" y="1342"/>
                      <a:pt x="0" y="1350"/>
                    </a:cubicBezTo>
                    <a:lnTo>
                      <a:pt x="0" y="1387"/>
                    </a:lnTo>
                    <a:cubicBezTo>
                      <a:pt x="0" y="1393"/>
                      <a:pt x="7" y="1399"/>
                      <a:pt x="13" y="1399"/>
                    </a:cubicBezTo>
                    <a:cubicBezTo>
                      <a:pt x="19" y="1399"/>
                      <a:pt x="26" y="1393"/>
                      <a:pt x="26" y="1387"/>
                    </a:cubicBezTo>
                    <a:lnTo>
                      <a:pt x="26" y="1350"/>
                    </a:lnTo>
                    <a:cubicBezTo>
                      <a:pt x="26" y="1342"/>
                      <a:pt x="19" y="1337"/>
                      <a:pt x="13" y="1337"/>
                    </a:cubicBezTo>
                    <a:close/>
                    <a:moveTo>
                      <a:pt x="13" y="1449"/>
                    </a:moveTo>
                    <a:cubicBezTo>
                      <a:pt x="7" y="1449"/>
                      <a:pt x="0" y="1453"/>
                      <a:pt x="0" y="1462"/>
                    </a:cubicBezTo>
                    <a:lnTo>
                      <a:pt x="0" y="1498"/>
                    </a:lnTo>
                    <a:cubicBezTo>
                      <a:pt x="0" y="1504"/>
                      <a:pt x="7" y="1511"/>
                      <a:pt x="13" y="1511"/>
                    </a:cubicBezTo>
                    <a:cubicBezTo>
                      <a:pt x="19" y="1511"/>
                      <a:pt x="26" y="1504"/>
                      <a:pt x="26" y="1498"/>
                    </a:cubicBezTo>
                    <a:lnTo>
                      <a:pt x="26" y="1462"/>
                    </a:lnTo>
                    <a:cubicBezTo>
                      <a:pt x="26" y="1453"/>
                      <a:pt x="19" y="1449"/>
                      <a:pt x="13" y="1449"/>
                    </a:cubicBezTo>
                    <a:close/>
                    <a:moveTo>
                      <a:pt x="13" y="1560"/>
                    </a:moveTo>
                    <a:cubicBezTo>
                      <a:pt x="7" y="1560"/>
                      <a:pt x="0" y="1564"/>
                      <a:pt x="0" y="1573"/>
                    </a:cubicBezTo>
                    <a:lnTo>
                      <a:pt x="0" y="1609"/>
                    </a:lnTo>
                    <a:cubicBezTo>
                      <a:pt x="0" y="1616"/>
                      <a:pt x="7" y="1622"/>
                      <a:pt x="13" y="1622"/>
                    </a:cubicBezTo>
                    <a:cubicBezTo>
                      <a:pt x="19" y="1622"/>
                      <a:pt x="26" y="1616"/>
                      <a:pt x="26" y="1609"/>
                    </a:cubicBezTo>
                    <a:lnTo>
                      <a:pt x="26" y="1573"/>
                    </a:lnTo>
                    <a:cubicBezTo>
                      <a:pt x="26" y="1564"/>
                      <a:pt x="19" y="1560"/>
                      <a:pt x="13" y="1560"/>
                    </a:cubicBezTo>
                    <a:close/>
                    <a:moveTo>
                      <a:pt x="13" y="1671"/>
                    </a:moveTo>
                    <a:cubicBezTo>
                      <a:pt x="7" y="1671"/>
                      <a:pt x="0" y="1676"/>
                      <a:pt x="0" y="1684"/>
                    </a:cubicBezTo>
                    <a:lnTo>
                      <a:pt x="0" y="1721"/>
                    </a:lnTo>
                    <a:cubicBezTo>
                      <a:pt x="0" y="1727"/>
                      <a:pt x="7" y="1734"/>
                      <a:pt x="13" y="1734"/>
                    </a:cubicBezTo>
                    <a:cubicBezTo>
                      <a:pt x="19" y="1734"/>
                      <a:pt x="26" y="1727"/>
                      <a:pt x="26" y="1721"/>
                    </a:cubicBezTo>
                    <a:lnTo>
                      <a:pt x="26" y="1684"/>
                    </a:lnTo>
                    <a:cubicBezTo>
                      <a:pt x="26" y="1676"/>
                      <a:pt x="19" y="1671"/>
                      <a:pt x="13" y="1671"/>
                    </a:cubicBezTo>
                    <a:close/>
                    <a:moveTo>
                      <a:pt x="13" y="1783"/>
                    </a:moveTo>
                    <a:cubicBezTo>
                      <a:pt x="7" y="1783"/>
                      <a:pt x="0" y="1787"/>
                      <a:pt x="0" y="1794"/>
                    </a:cubicBezTo>
                    <a:lnTo>
                      <a:pt x="0" y="1832"/>
                    </a:lnTo>
                    <a:cubicBezTo>
                      <a:pt x="0" y="1839"/>
                      <a:pt x="7" y="1845"/>
                      <a:pt x="13" y="1845"/>
                    </a:cubicBezTo>
                    <a:cubicBezTo>
                      <a:pt x="19" y="1845"/>
                      <a:pt x="26" y="1839"/>
                      <a:pt x="26" y="1832"/>
                    </a:cubicBezTo>
                    <a:lnTo>
                      <a:pt x="26" y="1794"/>
                    </a:lnTo>
                    <a:cubicBezTo>
                      <a:pt x="26" y="1787"/>
                      <a:pt x="19" y="1783"/>
                      <a:pt x="13" y="1783"/>
                    </a:cubicBezTo>
                    <a:close/>
                    <a:moveTo>
                      <a:pt x="13" y="1894"/>
                    </a:moveTo>
                    <a:cubicBezTo>
                      <a:pt x="7" y="1894"/>
                      <a:pt x="0" y="1898"/>
                      <a:pt x="0" y="1905"/>
                    </a:cubicBezTo>
                    <a:lnTo>
                      <a:pt x="0" y="1943"/>
                    </a:lnTo>
                    <a:cubicBezTo>
                      <a:pt x="0" y="1950"/>
                      <a:pt x="7" y="1956"/>
                      <a:pt x="13" y="1956"/>
                    </a:cubicBezTo>
                    <a:cubicBezTo>
                      <a:pt x="19" y="1956"/>
                      <a:pt x="26" y="1950"/>
                      <a:pt x="26" y="1943"/>
                    </a:cubicBezTo>
                    <a:lnTo>
                      <a:pt x="26" y="1905"/>
                    </a:lnTo>
                    <a:cubicBezTo>
                      <a:pt x="26" y="1898"/>
                      <a:pt x="19" y="1894"/>
                      <a:pt x="13" y="1894"/>
                    </a:cubicBezTo>
                    <a:close/>
                    <a:moveTo>
                      <a:pt x="13" y="2006"/>
                    </a:moveTo>
                    <a:cubicBezTo>
                      <a:pt x="7" y="2006"/>
                      <a:pt x="0" y="2010"/>
                      <a:pt x="0" y="2016"/>
                    </a:cubicBezTo>
                    <a:lnTo>
                      <a:pt x="0" y="2055"/>
                    </a:lnTo>
                    <a:cubicBezTo>
                      <a:pt x="0" y="2061"/>
                      <a:pt x="7" y="2068"/>
                      <a:pt x="13" y="2068"/>
                    </a:cubicBezTo>
                    <a:cubicBezTo>
                      <a:pt x="19" y="2068"/>
                      <a:pt x="26" y="2061"/>
                      <a:pt x="26" y="2055"/>
                    </a:cubicBezTo>
                    <a:lnTo>
                      <a:pt x="26" y="2016"/>
                    </a:lnTo>
                    <a:cubicBezTo>
                      <a:pt x="26" y="2010"/>
                      <a:pt x="19" y="2006"/>
                      <a:pt x="13" y="2006"/>
                    </a:cubicBezTo>
                    <a:close/>
                    <a:moveTo>
                      <a:pt x="13" y="2115"/>
                    </a:moveTo>
                    <a:cubicBezTo>
                      <a:pt x="7" y="2115"/>
                      <a:pt x="0" y="2121"/>
                      <a:pt x="0" y="2128"/>
                    </a:cubicBezTo>
                    <a:lnTo>
                      <a:pt x="0" y="2166"/>
                    </a:lnTo>
                    <a:cubicBezTo>
                      <a:pt x="0" y="2173"/>
                      <a:pt x="7" y="2179"/>
                      <a:pt x="13" y="2179"/>
                    </a:cubicBezTo>
                    <a:cubicBezTo>
                      <a:pt x="19" y="2179"/>
                      <a:pt x="26" y="2173"/>
                      <a:pt x="26" y="2166"/>
                    </a:cubicBezTo>
                    <a:lnTo>
                      <a:pt x="26" y="2128"/>
                    </a:lnTo>
                    <a:cubicBezTo>
                      <a:pt x="26" y="2121"/>
                      <a:pt x="19" y="2115"/>
                      <a:pt x="13" y="2115"/>
                    </a:cubicBezTo>
                    <a:close/>
                    <a:moveTo>
                      <a:pt x="13" y="2226"/>
                    </a:moveTo>
                    <a:cubicBezTo>
                      <a:pt x="7" y="2226"/>
                      <a:pt x="0" y="2233"/>
                      <a:pt x="0" y="2239"/>
                    </a:cubicBezTo>
                    <a:lnTo>
                      <a:pt x="0" y="2278"/>
                    </a:lnTo>
                    <a:cubicBezTo>
                      <a:pt x="0" y="2284"/>
                      <a:pt x="7" y="2290"/>
                      <a:pt x="13" y="2290"/>
                    </a:cubicBezTo>
                    <a:cubicBezTo>
                      <a:pt x="19" y="2290"/>
                      <a:pt x="26" y="2284"/>
                      <a:pt x="26" y="2278"/>
                    </a:cubicBezTo>
                    <a:lnTo>
                      <a:pt x="26" y="2239"/>
                    </a:lnTo>
                    <a:cubicBezTo>
                      <a:pt x="26" y="2233"/>
                      <a:pt x="19" y="2226"/>
                      <a:pt x="13" y="2226"/>
                    </a:cubicBezTo>
                    <a:close/>
                    <a:moveTo>
                      <a:pt x="13" y="2338"/>
                    </a:moveTo>
                    <a:cubicBezTo>
                      <a:pt x="7" y="2338"/>
                      <a:pt x="0" y="2344"/>
                      <a:pt x="0" y="2350"/>
                    </a:cubicBezTo>
                    <a:lnTo>
                      <a:pt x="0" y="2389"/>
                    </a:lnTo>
                    <a:cubicBezTo>
                      <a:pt x="0" y="2395"/>
                      <a:pt x="7" y="2400"/>
                      <a:pt x="13" y="2400"/>
                    </a:cubicBezTo>
                    <a:cubicBezTo>
                      <a:pt x="19" y="2400"/>
                      <a:pt x="26" y="2395"/>
                      <a:pt x="26" y="2389"/>
                    </a:cubicBezTo>
                    <a:lnTo>
                      <a:pt x="26" y="2350"/>
                    </a:lnTo>
                    <a:cubicBezTo>
                      <a:pt x="26" y="2344"/>
                      <a:pt x="19" y="2338"/>
                      <a:pt x="13" y="2338"/>
                    </a:cubicBezTo>
                    <a:close/>
                    <a:moveTo>
                      <a:pt x="13" y="2449"/>
                    </a:moveTo>
                    <a:cubicBezTo>
                      <a:pt x="7" y="2449"/>
                      <a:pt x="0" y="2455"/>
                      <a:pt x="0" y="2462"/>
                    </a:cubicBezTo>
                    <a:lnTo>
                      <a:pt x="0" y="2500"/>
                    </a:lnTo>
                    <a:cubicBezTo>
                      <a:pt x="0" y="2507"/>
                      <a:pt x="7" y="2513"/>
                      <a:pt x="13" y="2513"/>
                    </a:cubicBezTo>
                    <a:cubicBezTo>
                      <a:pt x="19" y="2513"/>
                      <a:pt x="26" y="2507"/>
                      <a:pt x="26" y="2500"/>
                    </a:cubicBezTo>
                    <a:lnTo>
                      <a:pt x="26" y="2462"/>
                    </a:lnTo>
                    <a:cubicBezTo>
                      <a:pt x="26" y="2455"/>
                      <a:pt x="19" y="2449"/>
                      <a:pt x="13" y="2449"/>
                    </a:cubicBezTo>
                    <a:close/>
                    <a:moveTo>
                      <a:pt x="13" y="2560"/>
                    </a:moveTo>
                    <a:cubicBezTo>
                      <a:pt x="7" y="2560"/>
                      <a:pt x="0" y="2567"/>
                      <a:pt x="0" y="2573"/>
                    </a:cubicBezTo>
                    <a:lnTo>
                      <a:pt x="0" y="2612"/>
                    </a:lnTo>
                    <a:cubicBezTo>
                      <a:pt x="0" y="2618"/>
                      <a:pt x="7" y="2622"/>
                      <a:pt x="13" y="2622"/>
                    </a:cubicBezTo>
                    <a:cubicBezTo>
                      <a:pt x="19" y="2622"/>
                      <a:pt x="26" y="2618"/>
                      <a:pt x="26" y="2612"/>
                    </a:cubicBezTo>
                    <a:lnTo>
                      <a:pt x="26" y="2573"/>
                    </a:lnTo>
                    <a:cubicBezTo>
                      <a:pt x="26" y="2567"/>
                      <a:pt x="19" y="2560"/>
                      <a:pt x="13" y="2560"/>
                    </a:cubicBezTo>
                    <a:close/>
                    <a:moveTo>
                      <a:pt x="13" y="2672"/>
                    </a:moveTo>
                    <a:cubicBezTo>
                      <a:pt x="7" y="2672"/>
                      <a:pt x="0" y="2678"/>
                      <a:pt x="0" y="2685"/>
                    </a:cubicBezTo>
                    <a:lnTo>
                      <a:pt x="0" y="2721"/>
                    </a:lnTo>
                    <a:cubicBezTo>
                      <a:pt x="0" y="2729"/>
                      <a:pt x="7" y="2734"/>
                      <a:pt x="13" y="2734"/>
                    </a:cubicBezTo>
                    <a:cubicBezTo>
                      <a:pt x="19" y="2734"/>
                      <a:pt x="26" y="2729"/>
                      <a:pt x="26" y="2721"/>
                    </a:cubicBezTo>
                    <a:lnTo>
                      <a:pt x="26" y="2685"/>
                    </a:lnTo>
                    <a:cubicBezTo>
                      <a:pt x="26" y="2678"/>
                      <a:pt x="19" y="2672"/>
                      <a:pt x="13" y="2672"/>
                    </a:cubicBezTo>
                    <a:close/>
                    <a:moveTo>
                      <a:pt x="13" y="2783"/>
                    </a:moveTo>
                    <a:cubicBezTo>
                      <a:pt x="7" y="2783"/>
                      <a:pt x="0" y="2789"/>
                      <a:pt x="0" y="2796"/>
                    </a:cubicBezTo>
                    <a:lnTo>
                      <a:pt x="0" y="2832"/>
                    </a:lnTo>
                    <a:cubicBezTo>
                      <a:pt x="0" y="2841"/>
                      <a:pt x="7" y="2845"/>
                      <a:pt x="13" y="2845"/>
                    </a:cubicBezTo>
                    <a:cubicBezTo>
                      <a:pt x="19" y="2845"/>
                      <a:pt x="26" y="2841"/>
                      <a:pt x="26" y="2832"/>
                    </a:cubicBezTo>
                    <a:lnTo>
                      <a:pt x="26" y="2796"/>
                    </a:lnTo>
                    <a:cubicBezTo>
                      <a:pt x="26" y="2789"/>
                      <a:pt x="19" y="2783"/>
                      <a:pt x="13" y="2783"/>
                    </a:cubicBezTo>
                    <a:close/>
                    <a:moveTo>
                      <a:pt x="13" y="2894"/>
                    </a:moveTo>
                    <a:cubicBezTo>
                      <a:pt x="7" y="2894"/>
                      <a:pt x="0" y="2901"/>
                      <a:pt x="0" y="2907"/>
                    </a:cubicBezTo>
                    <a:lnTo>
                      <a:pt x="0" y="2944"/>
                    </a:lnTo>
                    <a:cubicBezTo>
                      <a:pt x="0" y="2952"/>
                      <a:pt x="7" y="2957"/>
                      <a:pt x="13" y="2957"/>
                    </a:cubicBezTo>
                    <a:cubicBezTo>
                      <a:pt x="19" y="2957"/>
                      <a:pt x="26" y="2952"/>
                      <a:pt x="26" y="2944"/>
                    </a:cubicBezTo>
                    <a:lnTo>
                      <a:pt x="26" y="2907"/>
                    </a:lnTo>
                    <a:cubicBezTo>
                      <a:pt x="26" y="2901"/>
                      <a:pt x="19" y="2894"/>
                      <a:pt x="13" y="2894"/>
                    </a:cubicBezTo>
                    <a:close/>
                    <a:moveTo>
                      <a:pt x="13" y="3006"/>
                    </a:moveTo>
                    <a:cubicBezTo>
                      <a:pt x="7" y="3006"/>
                      <a:pt x="0" y="3012"/>
                      <a:pt x="0" y="3019"/>
                    </a:cubicBezTo>
                    <a:lnTo>
                      <a:pt x="0" y="3055"/>
                    </a:lnTo>
                    <a:cubicBezTo>
                      <a:pt x="0" y="3064"/>
                      <a:pt x="7" y="3068"/>
                      <a:pt x="13" y="3068"/>
                    </a:cubicBezTo>
                    <a:cubicBezTo>
                      <a:pt x="19" y="3068"/>
                      <a:pt x="26" y="3064"/>
                      <a:pt x="26" y="3055"/>
                    </a:cubicBezTo>
                    <a:lnTo>
                      <a:pt x="26" y="3019"/>
                    </a:lnTo>
                    <a:cubicBezTo>
                      <a:pt x="26" y="3012"/>
                      <a:pt x="19" y="3006"/>
                      <a:pt x="13" y="3006"/>
                    </a:cubicBezTo>
                    <a:close/>
                    <a:moveTo>
                      <a:pt x="13" y="3117"/>
                    </a:moveTo>
                    <a:cubicBezTo>
                      <a:pt x="7" y="3117"/>
                      <a:pt x="0" y="3124"/>
                      <a:pt x="0" y="3130"/>
                    </a:cubicBezTo>
                    <a:lnTo>
                      <a:pt x="0" y="3166"/>
                    </a:lnTo>
                    <a:cubicBezTo>
                      <a:pt x="0" y="3175"/>
                      <a:pt x="7" y="3179"/>
                      <a:pt x="13" y="3179"/>
                    </a:cubicBezTo>
                    <a:cubicBezTo>
                      <a:pt x="19" y="3179"/>
                      <a:pt x="26" y="3175"/>
                      <a:pt x="26" y="3166"/>
                    </a:cubicBezTo>
                    <a:lnTo>
                      <a:pt x="26" y="3130"/>
                    </a:lnTo>
                    <a:cubicBezTo>
                      <a:pt x="26" y="3124"/>
                      <a:pt x="19" y="3117"/>
                      <a:pt x="13" y="3117"/>
                    </a:cubicBezTo>
                    <a:close/>
                    <a:moveTo>
                      <a:pt x="13" y="3229"/>
                    </a:moveTo>
                    <a:cubicBezTo>
                      <a:pt x="7" y="3229"/>
                      <a:pt x="0" y="3235"/>
                      <a:pt x="0" y="3241"/>
                    </a:cubicBezTo>
                    <a:lnTo>
                      <a:pt x="0" y="3278"/>
                    </a:lnTo>
                    <a:cubicBezTo>
                      <a:pt x="0" y="3284"/>
                      <a:pt x="7" y="3291"/>
                      <a:pt x="13" y="3291"/>
                    </a:cubicBezTo>
                    <a:cubicBezTo>
                      <a:pt x="19" y="3291"/>
                      <a:pt x="26" y="3286"/>
                      <a:pt x="26" y="3278"/>
                    </a:cubicBezTo>
                    <a:lnTo>
                      <a:pt x="26" y="3241"/>
                    </a:lnTo>
                    <a:cubicBezTo>
                      <a:pt x="26" y="3235"/>
                      <a:pt x="19" y="3229"/>
                      <a:pt x="13" y="3229"/>
                    </a:cubicBezTo>
                    <a:close/>
                    <a:moveTo>
                      <a:pt x="13" y="3340"/>
                    </a:moveTo>
                    <a:cubicBezTo>
                      <a:pt x="7" y="3340"/>
                      <a:pt x="0" y="3344"/>
                      <a:pt x="0" y="3353"/>
                    </a:cubicBezTo>
                    <a:lnTo>
                      <a:pt x="0" y="3389"/>
                    </a:lnTo>
                    <a:cubicBezTo>
                      <a:pt x="0" y="3396"/>
                      <a:pt x="7" y="3402"/>
                      <a:pt x="13" y="3402"/>
                    </a:cubicBezTo>
                    <a:cubicBezTo>
                      <a:pt x="19" y="3402"/>
                      <a:pt x="26" y="3396"/>
                      <a:pt x="26" y="3389"/>
                    </a:cubicBezTo>
                    <a:lnTo>
                      <a:pt x="26" y="3353"/>
                    </a:lnTo>
                    <a:cubicBezTo>
                      <a:pt x="26" y="3344"/>
                      <a:pt x="19" y="3340"/>
                      <a:pt x="13" y="3340"/>
                    </a:cubicBezTo>
                    <a:close/>
                    <a:moveTo>
                      <a:pt x="13" y="3451"/>
                    </a:moveTo>
                    <a:cubicBezTo>
                      <a:pt x="7" y="3451"/>
                      <a:pt x="0" y="3458"/>
                      <a:pt x="0" y="3464"/>
                    </a:cubicBezTo>
                    <a:lnTo>
                      <a:pt x="0" y="3501"/>
                    </a:lnTo>
                    <a:cubicBezTo>
                      <a:pt x="0" y="3507"/>
                      <a:pt x="7" y="3513"/>
                      <a:pt x="13" y="3513"/>
                    </a:cubicBezTo>
                    <a:cubicBezTo>
                      <a:pt x="19" y="3513"/>
                      <a:pt x="26" y="3507"/>
                      <a:pt x="26" y="3501"/>
                    </a:cubicBezTo>
                    <a:lnTo>
                      <a:pt x="26" y="3464"/>
                    </a:lnTo>
                    <a:cubicBezTo>
                      <a:pt x="26" y="3458"/>
                      <a:pt x="19" y="3451"/>
                      <a:pt x="13" y="3451"/>
                    </a:cubicBezTo>
                    <a:close/>
                    <a:moveTo>
                      <a:pt x="13" y="3563"/>
                    </a:moveTo>
                    <a:cubicBezTo>
                      <a:pt x="7" y="3563"/>
                      <a:pt x="0" y="3567"/>
                      <a:pt x="0" y="3575"/>
                    </a:cubicBezTo>
                    <a:lnTo>
                      <a:pt x="0" y="3612"/>
                    </a:lnTo>
                    <a:cubicBezTo>
                      <a:pt x="0" y="3618"/>
                      <a:pt x="7" y="3625"/>
                      <a:pt x="13" y="3625"/>
                    </a:cubicBezTo>
                    <a:cubicBezTo>
                      <a:pt x="19" y="3625"/>
                      <a:pt x="26" y="3618"/>
                      <a:pt x="26" y="3612"/>
                    </a:cubicBezTo>
                    <a:lnTo>
                      <a:pt x="26" y="3575"/>
                    </a:lnTo>
                    <a:cubicBezTo>
                      <a:pt x="26" y="3567"/>
                      <a:pt x="19" y="3563"/>
                      <a:pt x="13" y="3563"/>
                    </a:cubicBezTo>
                    <a:close/>
                    <a:moveTo>
                      <a:pt x="13" y="3674"/>
                    </a:moveTo>
                    <a:cubicBezTo>
                      <a:pt x="7" y="3674"/>
                      <a:pt x="0" y="3678"/>
                      <a:pt x="0" y="3687"/>
                    </a:cubicBezTo>
                    <a:lnTo>
                      <a:pt x="0" y="3723"/>
                    </a:lnTo>
                    <a:cubicBezTo>
                      <a:pt x="0" y="3730"/>
                      <a:pt x="7" y="3736"/>
                      <a:pt x="13" y="3736"/>
                    </a:cubicBezTo>
                    <a:cubicBezTo>
                      <a:pt x="19" y="3736"/>
                      <a:pt x="26" y="3730"/>
                      <a:pt x="26" y="3723"/>
                    </a:cubicBezTo>
                    <a:lnTo>
                      <a:pt x="26" y="3687"/>
                    </a:lnTo>
                    <a:cubicBezTo>
                      <a:pt x="26" y="3678"/>
                      <a:pt x="19" y="3674"/>
                      <a:pt x="13" y="3674"/>
                    </a:cubicBezTo>
                    <a:close/>
                    <a:moveTo>
                      <a:pt x="13" y="3785"/>
                    </a:moveTo>
                    <a:cubicBezTo>
                      <a:pt x="7" y="3785"/>
                      <a:pt x="0" y="3792"/>
                      <a:pt x="0" y="3798"/>
                    </a:cubicBezTo>
                    <a:lnTo>
                      <a:pt x="0" y="3835"/>
                    </a:lnTo>
                    <a:cubicBezTo>
                      <a:pt x="0" y="3841"/>
                      <a:pt x="7" y="3847"/>
                      <a:pt x="13" y="3847"/>
                    </a:cubicBezTo>
                    <a:cubicBezTo>
                      <a:pt x="19" y="3847"/>
                      <a:pt x="26" y="3841"/>
                      <a:pt x="26" y="3835"/>
                    </a:cubicBezTo>
                    <a:lnTo>
                      <a:pt x="26" y="3798"/>
                    </a:lnTo>
                    <a:cubicBezTo>
                      <a:pt x="26" y="3792"/>
                      <a:pt x="19" y="3785"/>
                      <a:pt x="13" y="3785"/>
                    </a:cubicBezTo>
                    <a:close/>
                    <a:moveTo>
                      <a:pt x="13" y="3897"/>
                    </a:moveTo>
                    <a:cubicBezTo>
                      <a:pt x="7" y="3897"/>
                      <a:pt x="0" y="3901"/>
                      <a:pt x="0" y="3907"/>
                    </a:cubicBezTo>
                    <a:lnTo>
                      <a:pt x="0" y="3946"/>
                    </a:lnTo>
                    <a:cubicBezTo>
                      <a:pt x="0" y="3952"/>
                      <a:pt x="7" y="3959"/>
                      <a:pt x="13" y="3959"/>
                    </a:cubicBezTo>
                    <a:cubicBezTo>
                      <a:pt x="19" y="3959"/>
                      <a:pt x="26" y="3952"/>
                      <a:pt x="26" y="3946"/>
                    </a:cubicBezTo>
                    <a:lnTo>
                      <a:pt x="26" y="3907"/>
                    </a:lnTo>
                    <a:cubicBezTo>
                      <a:pt x="26" y="3901"/>
                      <a:pt x="19" y="3897"/>
                      <a:pt x="13" y="3897"/>
                    </a:cubicBezTo>
                    <a:close/>
                    <a:moveTo>
                      <a:pt x="13" y="4008"/>
                    </a:moveTo>
                    <a:cubicBezTo>
                      <a:pt x="7" y="4008"/>
                      <a:pt x="0" y="4012"/>
                      <a:pt x="0" y="4021"/>
                    </a:cubicBezTo>
                    <a:lnTo>
                      <a:pt x="0" y="4057"/>
                    </a:lnTo>
                    <a:cubicBezTo>
                      <a:pt x="0" y="4064"/>
                      <a:pt x="7" y="4070"/>
                      <a:pt x="13" y="4070"/>
                    </a:cubicBezTo>
                    <a:cubicBezTo>
                      <a:pt x="19" y="4070"/>
                      <a:pt x="26" y="4064"/>
                      <a:pt x="26" y="4057"/>
                    </a:cubicBezTo>
                    <a:lnTo>
                      <a:pt x="26" y="4021"/>
                    </a:lnTo>
                    <a:cubicBezTo>
                      <a:pt x="26" y="4012"/>
                      <a:pt x="19" y="4008"/>
                      <a:pt x="13" y="4008"/>
                    </a:cubicBezTo>
                    <a:close/>
                    <a:moveTo>
                      <a:pt x="13" y="4119"/>
                    </a:moveTo>
                    <a:cubicBezTo>
                      <a:pt x="7" y="4119"/>
                      <a:pt x="0" y="4124"/>
                      <a:pt x="0" y="4132"/>
                    </a:cubicBezTo>
                    <a:lnTo>
                      <a:pt x="0" y="4169"/>
                    </a:lnTo>
                    <a:cubicBezTo>
                      <a:pt x="0" y="4175"/>
                      <a:pt x="7" y="4182"/>
                      <a:pt x="13" y="4182"/>
                    </a:cubicBezTo>
                    <a:cubicBezTo>
                      <a:pt x="19" y="4182"/>
                      <a:pt x="26" y="4175"/>
                      <a:pt x="26" y="4169"/>
                    </a:cubicBezTo>
                    <a:lnTo>
                      <a:pt x="26" y="4132"/>
                    </a:lnTo>
                    <a:cubicBezTo>
                      <a:pt x="26" y="4124"/>
                      <a:pt x="19" y="4119"/>
                      <a:pt x="13" y="4119"/>
                    </a:cubicBezTo>
                    <a:close/>
                    <a:moveTo>
                      <a:pt x="13" y="4229"/>
                    </a:moveTo>
                    <a:cubicBezTo>
                      <a:pt x="7" y="4229"/>
                      <a:pt x="0" y="4235"/>
                      <a:pt x="0" y="4242"/>
                    </a:cubicBezTo>
                    <a:lnTo>
                      <a:pt x="0" y="4280"/>
                    </a:lnTo>
                    <a:cubicBezTo>
                      <a:pt x="0" y="4287"/>
                      <a:pt x="7" y="4293"/>
                      <a:pt x="13" y="4293"/>
                    </a:cubicBezTo>
                    <a:cubicBezTo>
                      <a:pt x="19" y="4293"/>
                      <a:pt x="26" y="4287"/>
                      <a:pt x="26" y="4280"/>
                    </a:cubicBezTo>
                    <a:lnTo>
                      <a:pt x="26" y="4242"/>
                    </a:lnTo>
                    <a:cubicBezTo>
                      <a:pt x="26" y="4235"/>
                      <a:pt x="19" y="4229"/>
                      <a:pt x="13" y="4229"/>
                    </a:cubicBezTo>
                    <a:close/>
                    <a:moveTo>
                      <a:pt x="13" y="4342"/>
                    </a:moveTo>
                    <a:cubicBezTo>
                      <a:pt x="7" y="4342"/>
                      <a:pt x="0" y="4346"/>
                      <a:pt x="0" y="4355"/>
                    </a:cubicBezTo>
                    <a:lnTo>
                      <a:pt x="0" y="4391"/>
                    </a:lnTo>
                    <a:cubicBezTo>
                      <a:pt x="0" y="4398"/>
                      <a:pt x="7" y="4404"/>
                      <a:pt x="13" y="4404"/>
                    </a:cubicBezTo>
                    <a:cubicBezTo>
                      <a:pt x="19" y="4404"/>
                      <a:pt x="26" y="4398"/>
                      <a:pt x="26" y="4391"/>
                    </a:cubicBezTo>
                    <a:lnTo>
                      <a:pt x="26" y="4355"/>
                    </a:lnTo>
                    <a:cubicBezTo>
                      <a:pt x="26" y="4346"/>
                      <a:pt x="19" y="4342"/>
                      <a:pt x="13" y="4342"/>
                    </a:cubicBezTo>
                    <a:close/>
                    <a:moveTo>
                      <a:pt x="13" y="4451"/>
                    </a:moveTo>
                    <a:cubicBezTo>
                      <a:pt x="7" y="4451"/>
                      <a:pt x="0" y="4458"/>
                      <a:pt x="0" y="4464"/>
                    </a:cubicBezTo>
                    <a:lnTo>
                      <a:pt x="0" y="4503"/>
                    </a:lnTo>
                    <a:cubicBezTo>
                      <a:pt x="0" y="4509"/>
                      <a:pt x="7" y="4516"/>
                      <a:pt x="13" y="4516"/>
                    </a:cubicBezTo>
                    <a:cubicBezTo>
                      <a:pt x="19" y="4516"/>
                      <a:pt x="26" y="4509"/>
                      <a:pt x="26" y="4503"/>
                    </a:cubicBezTo>
                    <a:lnTo>
                      <a:pt x="26" y="4464"/>
                    </a:lnTo>
                    <a:cubicBezTo>
                      <a:pt x="26" y="4458"/>
                      <a:pt x="19" y="4451"/>
                      <a:pt x="13" y="4451"/>
                    </a:cubicBezTo>
                    <a:close/>
                    <a:moveTo>
                      <a:pt x="13" y="4563"/>
                    </a:moveTo>
                    <a:cubicBezTo>
                      <a:pt x="7" y="4563"/>
                      <a:pt x="0" y="4569"/>
                      <a:pt x="0" y="4576"/>
                    </a:cubicBezTo>
                    <a:lnTo>
                      <a:pt x="0" y="4614"/>
                    </a:lnTo>
                    <a:cubicBezTo>
                      <a:pt x="0" y="4621"/>
                      <a:pt x="7" y="4627"/>
                      <a:pt x="13" y="4627"/>
                    </a:cubicBezTo>
                    <a:cubicBezTo>
                      <a:pt x="19" y="4627"/>
                      <a:pt x="26" y="4621"/>
                      <a:pt x="26" y="4614"/>
                    </a:cubicBezTo>
                    <a:lnTo>
                      <a:pt x="26" y="4576"/>
                    </a:lnTo>
                    <a:cubicBezTo>
                      <a:pt x="26" y="4569"/>
                      <a:pt x="19" y="4563"/>
                      <a:pt x="13" y="4563"/>
                    </a:cubicBezTo>
                    <a:close/>
                    <a:moveTo>
                      <a:pt x="13" y="4676"/>
                    </a:moveTo>
                    <a:cubicBezTo>
                      <a:pt x="7" y="4676"/>
                      <a:pt x="0" y="4681"/>
                      <a:pt x="0" y="4687"/>
                    </a:cubicBezTo>
                    <a:lnTo>
                      <a:pt x="0" y="4726"/>
                    </a:lnTo>
                    <a:cubicBezTo>
                      <a:pt x="0" y="4732"/>
                      <a:pt x="7" y="4738"/>
                      <a:pt x="13" y="4738"/>
                    </a:cubicBezTo>
                    <a:cubicBezTo>
                      <a:pt x="19" y="4738"/>
                      <a:pt x="26" y="4732"/>
                      <a:pt x="26" y="4726"/>
                    </a:cubicBezTo>
                    <a:lnTo>
                      <a:pt x="26" y="4687"/>
                    </a:lnTo>
                    <a:cubicBezTo>
                      <a:pt x="26" y="4681"/>
                      <a:pt x="19" y="4676"/>
                      <a:pt x="13" y="4676"/>
                    </a:cubicBezTo>
                    <a:close/>
                    <a:moveTo>
                      <a:pt x="13" y="4786"/>
                    </a:moveTo>
                    <a:cubicBezTo>
                      <a:pt x="7" y="4786"/>
                      <a:pt x="0" y="4792"/>
                      <a:pt x="0" y="4798"/>
                    </a:cubicBezTo>
                    <a:lnTo>
                      <a:pt x="0" y="4837"/>
                    </a:lnTo>
                    <a:cubicBezTo>
                      <a:pt x="0" y="4843"/>
                      <a:pt x="7" y="4848"/>
                      <a:pt x="13" y="4848"/>
                    </a:cubicBezTo>
                    <a:cubicBezTo>
                      <a:pt x="19" y="4848"/>
                      <a:pt x="26" y="4843"/>
                      <a:pt x="26" y="4837"/>
                    </a:cubicBezTo>
                    <a:lnTo>
                      <a:pt x="26" y="4798"/>
                    </a:lnTo>
                    <a:cubicBezTo>
                      <a:pt x="26" y="4792"/>
                      <a:pt x="19" y="4786"/>
                      <a:pt x="13" y="4786"/>
                    </a:cubicBezTo>
                    <a:close/>
                    <a:moveTo>
                      <a:pt x="13" y="4897"/>
                    </a:moveTo>
                    <a:cubicBezTo>
                      <a:pt x="7" y="4897"/>
                      <a:pt x="0" y="4903"/>
                      <a:pt x="0" y="4910"/>
                    </a:cubicBezTo>
                    <a:lnTo>
                      <a:pt x="0" y="4948"/>
                    </a:lnTo>
                    <a:cubicBezTo>
                      <a:pt x="0" y="4955"/>
                      <a:pt x="7" y="4959"/>
                      <a:pt x="13" y="4959"/>
                    </a:cubicBezTo>
                    <a:cubicBezTo>
                      <a:pt x="19" y="4959"/>
                      <a:pt x="26" y="4955"/>
                      <a:pt x="26" y="4948"/>
                    </a:cubicBezTo>
                    <a:lnTo>
                      <a:pt x="26" y="4910"/>
                    </a:lnTo>
                    <a:cubicBezTo>
                      <a:pt x="26" y="4903"/>
                      <a:pt x="19" y="4897"/>
                      <a:pt x="13" y="4897"/>
                    </a:cubicBezTo>
                    <a:close/>
                    <a:moveTo>
                      <a:pt x="13" y="5008"/>
                    </a:moveTo>
                    <a:cubicBezTo>
                      <a:pt x="7" y="5008"/>
                      <a:pt x="0" y="5015"/>
                      <a:pt x="0" y="5021"/>
                    </a:cubicBezTo>
                    <a:lnTo>
                      <a:pt x="0" y="5058"/>
                    </a:lnTo>
                    <a:cubicBezTo>
                      <a:pt x="0" y="5066"/>
                      <a:pt x="7" y="5070"/>
                      <a:pt x="13" y="5070"/>
                    </a:cubicBezTo>
                    <a:cubicBezTo>
                      <a:pt x="19" y="5070"/>
                      <a:pt x="26" y="5066"/>
                      <a:pt x="26" y="5058"/>
                    </a:cubicBezTo>
                    <a:lnTo>
                      <a:pt x="26" y="5021"/>
                    </a:lnTo>
                    <a:cubicBezTo>
                      <a:pt x="26" y="5015"/>
                      <a:pt x="19" y="5008"/>
                      <a:pt x="13" y="5008"/>
                    </a:cubicBezTo>
                    <a:close/>
                    <a:moveTo>
                      <a:pt x="13" y="5120"/>
                    </a:moveTo>
                    <a:cubicBezTo>
                      <a:pt x="7" y="5120"/>
                      <a:pt x="0" y="5126"/>
                      <a:pt x="0" y="5133"/>
                    </a:cubicBezTo>
                    <a:lnTo>
                      <a:pt x="0" y="5169"/>
                    </a:lnTo>
                    <a:cubicBezTo>
                      <a:pt x="0" y="5177"/>
                      <a:pt x="7" y="5182"/>
                      <a:pt x="13" y="5182"/>
                    </a:cubicBezTo>
                    <a:cubicBezTo>
                      <a:pt x="19" y="5182"/>
                      <a:pt x="26" y="5177"/>
                      <a:pt x="26" y="5169"/>
                    </a:cubicBezTo>
                    <a:lnTo>
                      <a:pt x="26" y="5133"/>
                    </a:lnTo>
                    <a:cubicBezTo>
                      <a:pt x="26" y="5126"/>
                      <a:pt x="19" y="5120"/>
                      <a:pt x="13" y="5120"/>
                    </a:cubicBezTo>
                    <a:close/>
                    <a:moveTo>
                      <a:pt x="13" y="5231"/>
                    </a:moveTo>
                    <a:cubicBezTo>
                      <a:pt x="7" y="5231"/>
                      <a:pt x="0" y="5237"/>
                      <a:pt x="0" y="5244"/>
                    </a:cubicBezTo>
                    <a:lnTo>
                      <a:pt x="0" y="5280"/>
                    </a:lnTo>
                    <a:cubicBezTo>
                      <a:pt x="0" y="5289"/>
                      <a:pt x="7" y="5293"/>
                      <a:pt x="13" y="5293"/>
                    </a:cubicBezTo>
                    <a:cubicBezTo>
                      <a:pt x="19" y="5293"/>
                      <a:pt x="26" y="5289"/>
                      <a:pt x="26" y="5280"/>
                    </a:cubicBezTo>
                    <a:lnTo>
                      <a:pt x="26" y="5244"/>
                    </a:lnTo>
                    <a:cubicBezTo>
                      <a:pt x="26" y="5237"/>
                      <a:pt x="19" y="5231"/>
                      <a:pt x="13" y="5231"/>
                    </a:cubicBezTo>
                    <a:close/>
                    <a:moveTo>
                      <a:pt x="13" y="5342"/>
                    </a:moveTo>
                    <a:cubicBezTo>
                      <a:pt x="7" y="5342"/>
                      <a:pt x="0" y="5349"/>
                      <a:pt x="0" y="5355"/>
                    </a:cubicBezTo>
                    <a:lnTo>
                      <a:pt x="0" y="5392"/>
                    </a:lnTo>
                    <a:cubicBezTo>
                      <a:pt x="0" y="5400"/>
                      <a:pt x="7" y="5405"/>
                      <a:pt x="13" y="5405"/>
                    </a:cubicBezTo>
                    <a:cubicBezTo>
                      <a:pt x="19" y="5405"/>
                      <a:pt x="26" y="5400"/>
                      <a:pt x="26" y="5392"/>
                    </a:cubicBezTo>
                    <a:lnTo>
                      <a:pt x="26" y="5355"/>
                    </a:lnTo>
                    <a:cubicBezTo>
                      <a:pt x="26" y="5349"/>
                      <a:pt x="19" y="5342"/>
                      <a:pt x="13" y="5342"/>
                    </a:cubicBezTo>
                    <a:close/>
                    <a:moveTo>
                      <a:pt x="13" y="5454"/>
                    </a:moveTo>
                    <a:cubicBezTo>
                      <a:pt x="7" y="5454"/>
                      <a:pt x="0" y="5460"/>
                      <a:pt x="0" y="5467"/>
                    </a:cubicBezTo>
                    <a:lnTo>
                      <a:pt x="0" y="5503"/>
                    </a:lnTo>
                    <a:cubicBezTo>
                      <a:pt x="0" y="5512"/>
                      <a:pt x="7" y="5516"/>
                      <a:pt x="13" y="5516"/>
                    </a:cubicBezTo>
                    <a:cubicBezTo>
                      <a:pt x="19" y="5516"/>
                      <a:pt x="26" y="5512"/>
                      <a:pt x="26" y="5503"/>
                    </a:cubicBezTo>
                    <a:lnTo>
                      <a:pt x="26" y="5467"/>
                    </a:lnTo>
                    <a:cubicBezTo>
                      <a:pt x="26" y="5460"/>
                      <a:pt x="19" y="5454"/>
                      <a:pt x="13" y="5454"/>
                    </a:cubicBezTo>
                    <a:close/>
                    <a:moveTo>
                      <a:pt x="13" y="5565"/>
                    </a:moveTo>
                    <a:cubicBezTo>
                      <a:pt x="7" y="5565"/>
                      <a:pt x="0" y="5572"/>
                      <a:pt x="0" y="5578"/>
                    </a:cubicBezTo>
                    <a:lnTo>
                      <a:pt x="0" y="5614"/>
                    </a:lnTo>
                    <a:cubicBezTo>
                      <a:pt x="0" y="5621"/>
                      <a:pt x="7" y="5627"/>
                      <a:pt x="13" y="5627"/>
                    </a:cubicBezTo>
                    <a:cubicBezTo>
                      <a:pt x="19" y="5627"/>
                      <a:pt x="26" y="5621"/>
                      <a:pt x="26" y="5614"/>
                    </a:cubicBezTo>
                    <a:lnTo>
                      <a:pt x="26" y="5578"/>
                    </a:lnTo>
                    <a:cubicBezTo>
                      <a:pt x="26" y="5572"/>
                      <a:pt x="19" y="5565"/>
                      <a:pt x="13" y="55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5043;p38">
                <a:extLst>
                  <a:ext uri="{FF2B5EF4-FFF2-40B4-BE49-F238E27FC236}">
                    <a16:creationId xmlns:a16="http://schemas.microsoft.com/office/drawing/2014/main" id="{1603E8B2-0A29-70F7-F81A-777EB168CB6E}"/>
                  </a:ext>
                </a:extLst>
              </p:cNvPr>
              <p:cNvSpPr/>
              <p:nvPr/>
            </p:nvSpPr>
            <p:spPr>
              <a:xfrm>
                <a:off x="3538777" y="3449066"/>
                <a:ext cx="63599" cy="6291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85" extrusionOk="0">
                    <a:moveTo>
                      <a:pt x="94" y="0"/>
                    </a:moveTo>
                    <a:cubicBezTo>
                      <a:pt x="43" y="0"/>
                      <a:pt x="0" y="41"/>
                      <a:pt x="0" y="93"/>
                    </a:cubicBezTo>
                    <a:cubicBezTo>
                      <a:pt x="0" y="144"/>
                      <a:pt x="43" y="185"/>
                      <a:pt x="94" y="185"/>
                    </a:cubicBezTo>
                    <a:cubicBezTo>
                      <a:pt x="146" y="185"/>
                      <a:pt x="186" y="144"/>
                      <a:pt x="186" y="93"/>
                    </a:cubicBezTo>
                    <a:cubicBezTo>
                      <a:pt x="186" y="41"/>
                      <a:pt x="146" y="0"/>
                      <a:pt x="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5044;p38">
                <a:extLst>
                  <a:ext uri="{FF2B5EF4-FFF2-40B4-BE49-F238E27FC236}">
                    <a16:creationId xmlns:a16="http://schemas.microsoft.com/office/drawing/2014/main" id="{5552C735-1F0B-E7BF-F192-D30F692132BF}"/>
                  </a:ext>
                </a:extLst>
              </p:cNvPr>
              <p:cNvSpPr/>
              <p:nvPr/>
            </p:nvSpPr>
            <p:spPr>
              <a:xfrm>
                <a:off x="2235516" y="3766255"/>
                <a:ext cx="617281" cy="91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" extrusionOk="0">
                    <a:moveTo>
                      <a:pt x="11" y="1"/>
                    </a:moveTo>
                    <a:cubicBezTo>
                      <a:pt x="5" y="1"/>
                      <a:pt x="1" y="7"/>
                      <a:pt x="1" y="14"/>
                    </a:cubicBezTo>
                    <a:cubicBezTo>
                      <a:pt x="1" y="20"/>
                      <a:pt x="5" y="27"/>
                      <a:pt x="11" y="27"/>
                    </a:cubicBezTo>
                    <a:lnTo>
                      <a:pt x="50" y="27"/>
                    </a:lnTo>
                    <a:cubicBezTo>
                      <a:pt x="56" y="27"/>
                      <a:pt x="63" y="20"/>
                      <a:pt x="63" y="14"/>
                    </a:cubicBezTo>
                    <a:cubicBezTo>
                      <a:pt x="63" y="7"/>
                      <a:pt x="56" y="1"/>
                      <a:pt x="50" y="1"/>
                    </a:cubicBezTo>
                    <a:close/>
                    <a:moveTo>
                      <a:pt x="125" y="1"/>
                    </a:moveTo>
                    <a:cubicBezTo>
                      <a:pt x="116" y="1"/>
                      <a:pt x="112" y="7"/>
                      <a:pt x="112" y="14"/>
                    </a:cubicBezTo>
                    <a:cubicBezTo>
                      <a:pt x="112" y="20"/>
                      <a:pt x="116" y="27"/>
                      <a:pt x="125" y="27"/>
                    </a:cubicBezTo>
                    <a:lnTo>
                      <a:pt x="161" y="27"/>
                    </a:lnTo>
                    <a:cubicBezTo>
                      <a:pt x="168" y="27"/>
                      <a:pt x="174" y="20"/>
                      <a:pt x="174" y="14"/>
                    </a:cubicBezTo>
                    <a:cubicBezTo>
                      <a:pt x="174" y="7"/>
                      <a:pt x="168" y="1"/>
                      <a:pt x="161" y="1"/>
                    </a:cubicBezTo>
                    <a:close/>
                    <a:moveTo>
                      <a:pt x="234" y="1"/>
                    </a:moveTo>
                    <a:cubicBezTo>
                      <a:pt x="228" y="1"/>
                      <a:pt x="221" y="7"/>
                      <a:pt x="221" y="14"/>
                    </a:cubicBezTo>
                    <a:cubicBezTo>
                      <a:pt x="221" y="20"/>
                      <a:pt x="228" y="27"/>
                      <a:pt x="234" y="27"/>
                    </a:cubicBezTo>
                    <a:lnTo>
                      <a:pt x="273" y="27"/>
                    </a:lnTo>
                    <a:cubicBezTo>
                      <a:pt x="279" y="27"/>
                      <a:pt x="285" y="20"/>
                      <a:pt x="285" y="14"/>
                    </a:cubicBezTo>
                    <a:cubicBezTo>
                      <a:pt x="285" y="7"/>
                      <a:pt x="279" y="1"/>
                      <a:pt x="273" y="1"/>
                    </a:cubicBezTo>
                    <a:close/>
                    <a:moveTo>
                      <a:pt x="345" y="1"/>
                    </a:moveTo>
                    <a:cubicBezTo>
                      <a:pt x="339" y="1"/>
                      <a:pt x="333" y="7"/>
                      <a:pt x="333" y="14"/>
                    </a:cubicBezTo>
                    <a:cubicBezTo>
                      <a:pt x="333" y="20"/>
                      <a:pt x="339" y="27"/>
                      <a:pt x="345" y="27"/>
                    </a:cubicBezTo>
                    <a:lnTo>
                      <a:pt x="384" y="27"/>
                    </a:lnTo>
                    <a:cubicBezTo>
                      <a:pt x="390" y="27"/>
                      <a:pt x="397" y="20"/>
                      <a:pt x="397" y="14"/>
                    </a:cubicBezTo>
                    <a:cubicBezTo>
                      <a:pt x="397" y="7"/>
                      <a:pt x="390" y="1"/>
                      <a:pt x="384" y="1"/>
                    </a:cubicBezTo>
                    <a:close/>
                    <a:moveTo>
                      <a:pt x="457" y="1"/>
                    </a:moveTo>
                    <a:cubicBezTo>
                      <a:pt x="450" y="1"/>
                      <a:pt x="444" y="7"/>
                      <a:pt x="444" y="14"/>
                    </a:cubicBezTo>
                    <a:cubicBezTo>
                      <a:pt x="444" y="20"/>
                      <a:pt x="450" y="27"/>
                      <a:pt x="457" y="27"/>
                    </a:cubicBezTo>
                    <a:lnTo>
                      <a:pt x="495" y="27"/>
                    </a:lnTo>
                    <a:cubicBezTo>
                      <a:pt x="502" y="27"/>
                      <a:pt x="508" y="20"/>
                      <a:pt x="508" y="14"/>
                    </a:cubicBezTo>
                    <a:cubicBezTo>
                      <a:pt x="508" y="7"/>
                      <a:pt x="502" y="1"/>
                      <a:pt x="495" y="1"/>
                    </a:cubicBezTo>
                    <a:close/>
                    <a:moveTo>
                      <a:pt x="568" y="1"/>
                    </a:moveTo>
                    <a:cubicBezTo>
                      <a:pt x="562" y="1"/>
                      <a:pt x="555" y="7"/>
                      <a:pt x="555" y="14"/>
                    </a:cubicBezTo>
                    <a:cubicBezTo>
                      <a:pt x="555" y="20"/>
                      <a:pt x="562" y="27"/>
                      <a:pt x="568" y="27"/>
                    </a:cubicBezTo>
                    <a:lnTo>
                      <a:pt x="607" y="27"/>
                    </a:lnTo>
                    <a:cubicBezTo>
                      <a:pt x="613" y="27"/>
                      <a:pt x="620" y="20"/>
                      <a:pt x="620" y="14"/>
                    </a:cubicBezTo>
                    <a:cubicBezTo>
                      <a:pt x="620" y="7"/>
                      <a:pt x="613" y="1"/>
                      <a:pt x="607" y="1"/>
                    </a:cubicBezTo>
                    <a:close/>
                    <a:moveTo>
                      <a:pt x="679" y="1"/>
                    </a:moveTo>
                    <a:cubicBezTo>
                      <a:pt x="673" y="1"/>
                      <a:pt x="667" y="7"/>
                      <a:pt x="667" y="14"/>
                    </a:cubicBezTo>
                    <a:cubicBezTo>
                      <a:pt x="667" y="20"/>
                      <a:pt x="673" y="27"/>
                      <a:pt x="679" y="27"/>
                    </a:cubicBezTo>
                    <a:lnTo>
                      <a:pt x="718" y="27"/>
                    </a:lnTo>
                    <a:cubicBezTo>
                      <a:pt x="724" y="27"/>
                      <a:pt x="731" y="20"/>
                      <a:pt x="731" y="14"/>
                    </a:cubicBezTo>
                    <a:cubicBezTo>
                      <a:pt x="731" y="7"/>
                      <a:pt x="724" y="1"/>
                      <a:pt x="718" y="1"/>
                    </a:cubicBezTo>
                    <a:close/>
                    <a:moveTo>
                      <a:pt x="791" y="1"/>
                    </a:moveTo>
                    <a:cubicBezTo>
                      <a:pt x="784" y="1"/>
                      <a:pt x="778" y="7"/>
                      <a:pt x="778" y="14"/>
                    </a:cubicBezTo>
                    <a:cubicBezTo>
                      <a:pt x="778" y="20"/>
                      <a:pt x="784" y="27"/>
                      <a:pt x="791" y="27"/>
                    </a:cubicBezTo>
                    <a:lnTo>
                      <a:pt x="829" y="27"/>
                    </a:lnTo>
                    <a:cubicBezTo>
                      <a:pt x="836" y="27"/>
                      <a:pt x="842" y="20"/>
                      <a:pt x="842" y="14"/>
                    </a:cubicBezTo>
                    <a:cubicBezTo>
                      <a:pt x="842" y="7"/>
                      <a:pt x="836" y="1"/>
                      <a:pt x="829" y="1"/>
                    </a:cubicBezTo>
                    <a:close/>
                    <a:moveTo>
                      <a:pt x="902" y="1"/>
                    </a:moveTo>
                    <a:cubicBezTo>
                      <a:pt x="896" y="1"/>
                      <a:pt x="889" y="7"/>
                      <a:pt x="889" y="14"/>
                    </a:cubicBezTo>
                    <a:cubicBezTo>
                      <a:pt x="889" y="20"/>
                      <a:pt x="896" y="27"/>
                      <a:pt x="902" y="27"/>
                    </a:cubicBezTo>
                    <a:lnTo>
                      <a:pt x="939" y="27"/>
                    </a:lnTo>
                    <a:cubicBezTo>
                      <a:pt x="947" y="27"/>
                      <a:pt x="951" y="20"/>
                      <a:pt x="951" y="14"/>
                    </a:cubicBezTo>
                    <a:cubicBezTo>
                      <a:pt x="951" y="7"/>
                      <a:pt x="947" y="1"/>
                      <a:pt x="939" y="1"/>
                    </a:cubicBezTo>
                    <a:close/>
                    <a:moveTo>
                      <a:pt x="1014" y="1"/>
                    </a:moveTo>
                    <a:cubicBezTo>
                      <a:pt x="1007" y="1"/>
                      <a:pt x="1001" y="7"/>
                      <a:pt x="1001" y="14"/>
                    </a:cubicBezTo>
                    <a:cubicBezTo>
                      <a:pt x="1001" y="20"/>
                      <a:pt x="1007" y="27"/>
                      <a:pt x="1014" y="27"/>
                    </a:cubicBezTo>
                    <a:lnTo>
                      <a:pt x="1052" y="27"/>
                    </a:lnTo>
                    <a:cubicBezTo>
                      <a:pt x="1059" y="27"/>
                      <a:pt x="1063" y="20"/>
                      <a:pt x="1063" y="14"/>
                    </a:cubicBezTo>
                    <a:cubicBezTo>
                      <a:pt x="1063" y="7"/>
                      <a:pt x="1059" y="1"/>
                      <a:pt x="1052" y="1"/>
                    </a:cubicBezTo>
                    <a:close/>
                    <a:moveTo>
                      <a:pt x="1125" y="1"/>
                    </a:moveTo>
                    <a:cubicBezTo>
                      <a:pt x="1119" y="1"/>
                      <a:pt x="1112" y="7"/>
                      <a:pt x="1112" y="14"/>
                    </a:cubicBezTo>
                    <a:cubicBezTo>
                      <a:pt x="1112" y="20"/>
                      <a:pt x="1119" y="27"/>
                      <a:pt x="1125" y="27"/>
                    </a:cubicBezTo>
                    <a:lnTo>
                      <a:pt x="1161" y="27"/>
                    </a:lnTo>
                    <a:cubicBezTo>
                      <a:pt x="1170" y="27"/>
                      <a:pt x="1174" y="20"/>
                      <a:pt x="1174" y="14"/>
                    </a:cubicBezTo>
                    <a:cubicBezTo>
                      <a:pt x="1174" y="7"/>
                      <a:pt x="1170" y="1"/>
                      <a:pt x="1161" y="1"/>
                    </a:cubicBezTo>
                    <a:close/>
                    <a:moveTo>
                      <a:pt x="1236" y="1"/>
                    </a:moveTo>
                    <a:cubicBezTo>
                      <a:pt x="1230" y="1"/>
                      <a:pt x="1223" y="7"/>
                      <a:pt x="1223" y="14"/>
                    </a:cubicBezTo>
                    <a:cubicBezTo>
                      <a:pt x="1223" y="20"/>
                      <a:pt x="1230" y="27"/>
                      <a:pt x="1236" y="27"/>
                    </a:cubicBezTo>
                    <a:lnTo>
                      <a:pt x="1273" y="27"/>
                    </a:lnTo>
                    <a:cubicBezTo>
                      <a:pt x="1281" y="27"/>
                      <a:pt x="1286" y="20"/>
                      <a:pt x="1286" y="14"/>
                    </a:cubicBezTo>
                    <a:cubicBezTo>
                      <a:pt x="1286" y="7"/>
                      <a:pt x="1281" y="1"/>
                      <a:pt x="1273" y="1"/>
                    </a:cubicBezTo>
                    <a:close/>
                    <a:moveTo>
                      <a:pt x="1348" y="1"/>
                    </a:moveTo>
                    <a:cubicBezTo>
                      <a:pt x="1341" y="1"/>
                      <a:pt x="1335" y="7"/>
                      <a:pt x="1335" y="14"/>
                    </a:cubicBezTo>
                    <a:cubicBezTo>
                      <a:pt x="1335" y="20"/>
                      <a:pt x="1341" y="27"/>
                      <a:pt x="1348" y="27"/>
                    </a:cubicBezTo>
                    <a:lnTo>
                      <a:pt x="1384" y="27"/>
                    </a:lnTo>
                    <a:cubicBezTo>
                      <a:pt x="1393" y="27"/>
                      <a:pt x="1397" y="20"/>
                      <a:pt x="1397" y="14"/>
                    </a:cubicBezTo>
                    <a:cubicBezTo>
                      <a:pt x="1397" y="7"/>
                      <a:pt x="1393" y="1"/>
                      <a:pt x="1384" y="1"/>
                    </a:cubicBezTo>
                    <a:close/>
                    <a:moveTo>
                      <a:pt x="1459" y="1"/>
                    </a:moveTo>
                    <a:cubicBezTo>
                      <a:pt x="1453" y="1"/>
                      <a:pt x="1446" y="7"/>
                      <a:pt x="1446" y="14"/>
                    </a:cubicBezTo>
                    <a:cubicBezTo>
                      <a:pt x="1446" y="20"/>
                      <a:pt x="1453" y="27"/>
                      <a:pt x="1459" y="27"/>
                    </a:cubicBezTo>
                    <a:lnTo>
                      <a:pt x="1495" y="27"/>
                    </a:lnTo>
                    <a:cubicBezTo>
                      <a:pt x="1502" y="27"/>
                      <a:pt x="1508" y="20"/>
                      <a:pt x="1508" y="14"/>
                    </a:cubicBezTo>
                    <a:cubicBezTo>
                      <a:pt x="1508" y="7"/>
                      <a:pt x="1504" y="1"/>
                      <a:pt x="1495" y="1"/>
                    </a:cubicBezTo>
                    <a:close/>
                    <a:moveTo>
                      <a:pt x="1570" y="1"/>
                    </a:moveTo>
                    <a:cubicBezTo>
                      <a:pt x="1564" y="1"/>
                      <a:pt x="1558" y="7"/>
                      <a:pt x="1558" y="14"/>
                    </a:cubicBezTo>
                    <a:cubicBezTo>
                      <a:pt x="1558" y="20"/>
                      <a:pt x="1564" y="27"/>
                      <a:pt x="1570" y="27"/>
                    </a:cubicBezTo>
                    <a:lnTo>
                      <a:pt x="1607" y="27"/>
                    </a:lnTo>
                    <a:cubicBezTo>
                      <a:pt x="1615" y="27"/>
                      <a:pt x="1620" y="20"/>
                      <a:pt x="1620" y="14"/>
                    </a:cubicBezTo>
                    <a:cubicBezTo>
                      <a:pt x="1620" y="7"/>
                      <a:pt x="1615" y="1"/>
                      <a:pt x="1607" y="1"/>
                    </a:cubicBezTo>
                    <a:close/>
                    <a:moveTo>
                      <a:pt x="1682" y="1"/>
                    </a:moveTo>
                    <a:cubicBezTo>
                      <a:pt x="1673" y="1"/>
                      <a:pt x="1669" y="7"/>
                      <a:pt x="1669" y="14"/>
                    </a:cubicBezTo>
                    <a:cubicBezTo>
                      <a:pt x="1669" y="20"/>
                      <a:pt x="1673" y="27"/>
                      <a:pt x="1682" y="27"/>
                    </a:cubicBezTo>
                    <a:lnTo>
                      <a:pt x="1718" y="27"/>
                    </a:lnTo>
                    <a:cubicBezTo>
                      <a:pt x="1725" y="27"/>
                      <a:pt x="1731" y="20"/>
                      <a:pt x="1731" y="14"/>
                    </a:cubicBezTo>
                    <a:cubicBezTo>
                      <a:pt x="1731" y="7"/>
                      <a:pt x="1725" y="1"/>
                      <a:pt x="1718" y="1"/>
                    </a:cubicBezTo>
                    <a:close/>
                    <a:moveTo>
                      <a:pt x="1793" y="1"/>
                    </a:moveTo>
                    <a:cubicBezTo>
                      <a:pt x="1787" y="1"/>
                      <a:pt x="1780" y="7"/>
                      <a:pt x="1780" y="14"/>
                    </a:cubicBezTo>
                    <a:cubicBezTo>
                      <a:pt x="1780" y="20"/>
                      <a:pt x="1787" y="27"/>
                      <a:pt x="1793" y="27"/>
                    </a:cubicBezTo>
                    <a:lnTo>
                      <a:pt x="1802" y="27"/>
                    </a:lnTo>
                    <a:cubicBezTo>
                      <a:pt x="1810" y="27"/>
                      <a:pt x="1815" y="20"/>
                      <a:pt x="1815" y="14"/>
                    </a:cubicBezTo>
                    <a:cubicBezTo>
                      <a:pt x="1815" y="7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5045;p38">
                <a:extLst>
                  <a:ext uri="{FF2B5EF4-FFF2-40B4-BE49-F238E27FC236}">
                    <a16:creationId xmlns:a16="http://schemas.microsoft.com/office/drawing/2014/main" id="{A59DB0CC-9A18-6772-12B1-BAB0E7AB4584}"/>
                  </a:ext>
                </a:extLst>
              </p:cNvPr>
              <p:cNvSpPr/>
              <p:nvPr/>
            </p:nvSpPr>
            <p:spPr>
              <a:xfrm>
                <a:off x="2235516" y="1860337"/>
                <a:ext cx="617281" cy="816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4" extrusionOk="0">
                    <a:moveTo>
                      <a:pt x="11" y="0"/>
                    </a:moveTo>
                    <a:cubicBezTo>
                      <a:pt x="5" y="0"/>
                      <a:pt x="1" y="4"/>
                      <a:pt x="1" y="11"/>
                    </a:cubicBezTo>
                    <a:cubicBezTo>
                      <a:pt x="1" y="19"/>
                      <a:pt x="5" y="24"/>
                      <a:pt x="11" y="24"/>
                    </a:cubicBezTo>
                    <a:lnTo>
                      <a:pt x="50" y="24"/>
                    </a:lnTo>
                    <a:cubicBezTo>
                      <a:pt x="56" y="24"/>
                      <a:pt x="63" y="19"/>
                      <a:pt x="63" y="11"/>
                    </a:cubicBezTo>
                    <a:cubicBezTo>
                      <a:pt x="63" y="4"/>
                      <a:pt x="56" y="0"/>
                      <a:pt x="50" y="0"/>
                    </a:cubicBezTo>
                    <a:close/>
                    <a:moveTo>
                      <a:pt x="125" y="0"/>
                    </a:moveTo>
                    <a:cubicBezTo>
                      <a:pt x="116" y="0"/>
                      <a:pt x="112" y="4"/>
                      <a:pt x="112" y="11"/>
                    </a:cubicBezTo>
                    <a:cubicBezTo>
                      <a:pt x="112" y="19"/>
                      <a:pt x="116" y="24"/>
                      <a:pt x="125" y="24"/>
                    </a:cubicBezTo>
                    <a:lnTo>
                      <a:pt x="161" y="24"/>
                    </a:lnTo>
                    <a:cubicBezTo>
                      <a:pt x="168" y="24"/>
                      <a:pt x="174" y="19"/>
                      <a:pt x="174" y="11"/>
                    </a:cubicBezTo>
                    <a:cubicBezTo>
                      <a:pt x="174" y="4"/>
                      <a:pt x="168" y="0"/>
                      <a:pt x="161" y="0"/>
                    </a:cubicBezTo>
                    <a:close/>
                    <a:moveTo>
                      <a:pt x="234" y="0"/>
                    </a:moveTo>
                    <a:cubicBezTo>
                      <a:pt x="228" y="0"/>
                      <a:pt x="221" y="4"/>
                      <a:pt x="221" y="11"/>
                    </a:cubicBezTo>
                    <a:cubicBezTo>
                      <a:pt x="221" y="19"/>
                      <a:pt x="228" y="24"/>
                      <a:pt x="234" y="24"/>
                    </a:cubicBezTo>
                    <a:lnTo>
                      <a:pt x="273" y="24"/>
                    </a:lnTo>
                    <a:cubicBezTo>
                      <a:pt x="279" y="24"/>
                      <a:pt x="285" y="19"/>
                      <a:pt x="285" y="11"/>
                    </a:cubicBezTo>
                    <a:cubicBezTo>
                      <a:pt x="285" y="4"/>
                      <a:pt x="279" y="0"/>
                      <a:pt x="273" y="0"/>
                    </a:cubicBezTo>
                    <a:close/>
                    <a:moveTo>
                      <a:pt x="345" y="0"/>
                    </a:moveTo>
                    <a:cubicBezTo>
                      <a:pt x="339" y="0"/>
                      <a:pt x="333" y="4"/>
                      <a:pt x="333" y="11"/>
                    </a:cubicBezTo>
                    <a:cubicBezTo>
                      <a:pt x="333" y="19"/>
                      <a:pt x="339" y="24"/>
                      <a:pt x="345" y="24"/>
                    </a:cubicBezTo>
                    <a:lnTo>
                      <a:pt x="384" y="24"/>
                    </a:lnTo>
                    <a:cubicBezTo>
                      <a:pt x="390" y="24"/>
                      <a:pt x="397" y="19"/>
                      <a:pt x="397" y="11"/>
                    </a:cubicBezTo>
                    <a:cubicBezTo>
                      <a:pt x="397" y="4"/>
                      <a:pt x="390" y="0"/>
                      <a:pt x="384" y="0"/>
                    </a:cubicBezTo>
                    <a:close/>
                    <a:moveTo>
                      <a:pt x="457" y="0"/>
                    </a:moveTo>
                    <a:cubicBezTo>
                      <a:pt x="450" y="0"/>
                      <a:pt x="444" y="4"/>
                      <a:pt x="444" y="11"/>
                    </a:cubicBezTo>
                    <a:cubicBezTo>
                      <a:pt x="444" y="19"/>
                      <a:pt x="450" y="24"/>
                      <a:pt x="457" y="24"/>
                    </a:cubicBezTo>
                    <a:lnTo>
                      <a:pt x="495" y="24"/>
                    </a:lnTo>
                    <a:cubicBezTo>
                      <a:pt x="502" y="24"/>
                      <a:pt x="508" y="19"/>
                      <a:pt x="508" y="11"/>
                    </a:cubicBezTo>
                    <a:cubicBezTo>
                      <a:pt x="508" y="4"/>
                      <a:pt x="502" y="0"/>
                      <a:pt x="495" y="0"/>
                    </a:cubicBezTo>
                    <a:close/>
                    <a:moveTo>
                      <a:pt x="568" y="0"/>
                    </a:moveTo>
                    <a:cubicBezTo>
                      <a:pt x="562" y="0"/>
                      <a:pt x="555" y="4"/>
                      <a:pt x="555" y="11"/>
                    </a:cubicBezTo>
                    <a:cubicBezTo>
                      <a:pt x="555" y="19"/>
                      <a:pt x="562" y="24"/>
                      <a:pt x="568" y="24"/>
                    </a:cubicBezTo>
                    <a:lnTo>
                      <a:pt x="607" y="24"/>
                    </a:lnTo>
                    <a:cubicBezTo>
                      <a:pt x="613" y="24"/>
                      <a:pt x="620" y="19"/>
                      <a:pt x="620" y="11"/>
                    </a:cubicBezTo>
                    <a:cubicBezTo>
                      <a:pt x="620" y="4"/>
                      <a:pt x="613" y="0"/>
                      <a:pt x="607" y="0"/>
                    </a:cubicBezTo>
                    <a:close/>
                    <a:moveTo>
                      <a:pt x="679" y="0"/>
                    </a:moveTo>
                    <a:cubicBezTo>
                      <a:pt x="673" y="0"/>
                      <a:pt x="667" y="4"/>
                      <a:pt x="667" y="11"/>
                    </a:cubicBezTo>
                    <a:cubicBezTo>
                      <a:pt x="667" y="19"/>
                      <a:pt x="673" y="24"/>
                      <a:pt x="679" y="24"/>
                    </a:cubicBezTo>
                    <a:lnTo>
                      <a:pt x="718" y="24"/>
                    </a:lnTo>
                    <a:cubicBezTo>
                      <a:pt x="724" y="24"/>
                      <a:pt x="731" y="19"/>
                      <a:pt x="731" y="11"/>
                    </a:cubicBezTo>
                    <a:cubicBezTo>
                      <a:pt x="731" y="4"/>
                      <a:pt x="724" y="0"/>
                      <a:pt x="718" y="0"/>
                    </a:cubicBezTo>
                    <a:close/>
                    <a:moveTo>
                      <a:pt x="791" y="0"/>
                    </a:moveTo>
                    <a:cubicBezTo>
                      <a:pt x="784" y="0"/>
                      <a:pt x="778" y="4"/>
                      <a:pt x="778" y="11"/>
                    </a:cubicBezTo>
                    <a:cubicBezTo>
                      <a:pt x="778" y="19"/>
                      <a:pt x="784" y="24"/>
                      <a:pt x="791" y="24"/>
                    </a:cubicBezTo>
                    <a:lnTo>
                      <a:pt x="829" y="24"/>
                    </a:lnTo>
                    <a:cubicBezTo>
                      <a:pt x="836" y="24"/>
                      <a:pt x="842" y="19"/>
                      <a:pt x="842" y="11"/>
                    </a:cubicBezTo>
                    <a:cubicBezTo>
                      <a:pt x="842" y="4"/>
                      <a:pt x="836" y="0"/>
                      <a:pt x="829" y="0"/>
                    </a:cubicBezTo>
                    <a:close/>
                    <a:moveTo>
                      <a:pt x="902" y="0"/>
                    </a:moveTo>
                    <a:cubicBezTo>
                      <a:pt x="896" y="0"/>
                      <a:pt x="889" y="4"/>
                      <a:pt x="889" y="11"/>
                    </a:cubicBezTo>
                    <a:cubicBezTo>
                      <a:pt x="889" y="19"/>
                      <a:pt x="896" y="24"/>
                      <a:pt x="902" y="24"/>
                    </a:cubicBezTo>
                    <a:lnTo>
                      <a:pt x="939" y="24"/>
                    </a:lnTo>
                    <a:cubicBezTo>
                      <a:pt x="947" y="24"/>
                      <a:pt x="951" y="19"/>
                      <a:pt x="951" y="11"/>
                    </a:cubicBezTo>
                    <a:cubicBezTo>
                      <a:pt x="951" y="4"/>
                      <a:pt x="947" y="0"/>
                      <a:pt x="939" y="0"/>
                    </a:cubicBezTo>
                    <a:close/>
                    <a:moveTo>
                      <a:pt x="1014" y="0"/>
                    </a:moveTo>
                    <a:cubicBezTo>
                      <a:pt x="1007" y="0"/>
                      <a:pt x="1001" y="4"/>
                      <a:pt x="1001" y="11"/>
                    </a:cubicBezTo>
                    <a:cubicBezTo>
                      <a:pt x="1001" y="19"/>
                      <a:pt x="1007" y="24"/>
                      <a:pt x="1014" y="24"/>
                    </a:cubicBezTo>
                    <a:lnTo>
                      <a:pt x="1052" y="24"/>
                    </a:lnTo>
                    <a:cubicBezTo>
                      <a:pt x="1059" y="24"/>
                      <a:pt x="1063" y="19"/>
                      <a:pt x="1063" y="11"/>
                    </a:cubicBezTo>
                    <a:cubicBezTo>
                      <a:pt x="1063" y="4"/>
                      <a:pt x="1059" y="0"/>
                      <a:pt x="1052" y="0"/>
                    </a:cubicBezTo>
                    <a:close/>
                    <a:moveTo>
                      <a:pt x="1125" y="0"/>
                    </a:moveTo>
                    <a:cubicBezTo>
                      <a:pt x="1119" y="0"/>
                      <a:pt x="1112" y="4"/>
                      <a:pt x="1112" y="11"/>
                    </a:cubicBezTo>
                    <a:cubicBezTo>
                      <a:pt x="1112" y="19"/>
                      <a:pt x="1119" y="24"/>
                      <a:pt x="1125" y="24"/>
                    </a:cubicBezTo>
                    <a:lnTo>
                      <a:pt x="1161" y="24"/>
                    </a:lnTo>
                    <a:cubicBezTo>
                      <a:pt x="1170" y="24"/>
                      <a:pt x="1174" y="19"/>
                      <a:pt x="1174" y="11"/>
                    </a:cubicBezTo>
                    <a:cubicBezTo>
                      <a:pt x="1174" y="4"/>
                      <a:pt x="1170" y="0"/>
                      <a:pt x="1161" y="0"/>
                    </a:cubicBezTo>
                    <a:close/>
                    <a:moveTo>
                      <a:pt x="1236" y="0"/>
                    </a:moveTo>
                    <a:cubicBezTo>
                      <a:pt x="1230" y="0"/>
                      <a:pt x="1223" y="4"/>
                      <a:pt x="1223" y="11"/>
                    </a:cubicBezTo>
                    <a:cubicBezTo>
                      <a:pt x="1223" y="19"/>
                      <a:pt x="1230" y="24"/>
                      <a:pt x="1236" y="24"/>
                    </a:cubicBezTo>
                    <a:lnTo>
                      <a:pt x="1273" y="24"/>
                    </a:lnTo>
                    <a:cubicBezTo>
                      <a:pt x="1281" y="24"/>
                      <a:pt x="1286" y="19"/>
                      <a:pt x="1286" y="11"/>
                    </a:cubicBezTo>
                    <a:cubicBezTo>
                      <a:pt x="1286" y="4"/>
                      <a:pt x="1281" y="0"/>
                      <a:pt x="1273" y="0"/>
                    </a:cubicBezTo>
                    <a:close/>
                    <a:moveTo>
                      <a:pt x="1348" y="0"/>
                    </a:moveTo>
                    <a:cubicBezTo>
                      <a:pt x="1341" y="0"/>
                      <a:pt x="1335" y="4"/>
                      <a:pt x="1335" y="11"/>
                    </a:cubicBezTo>
                    <a:cubicBezTo>
                      <a:pt x="1335" y="19"/>
                      <a:pt x="1341" y="24"/>
                      <a:pt x="1348" y="24"/>
                    </a:cubicBezTo>
                    <a:lnTo>
                      <a:pt x="1384" y="24"/>
                    </a:lnTo>
                    <a:cubicBezTo>
                      <a:pt x="1393" y="24"/>
                      <a:pt x="1397" y="19"/>
                      <a:pt x="1397" y="11"/>
                    </a:cubicBezTo>
                    <a:cubicBezTo>
                      <a:pt x="1397" y="4"/>
                      <a:pt x="1393" y="0"/>
                      <a:pt x="1384" y="0"/>
                    </a:cubicBezTo>
                    <a:close/>
                    <a:moveTo>
                      <a:pt x="1459" y="0"/>
                    </a:moveTo>
                    <a:cubicBezTo>
                      <a:pt x="1453" y="0"/>
                      <a:pt x="1446" y="4"/>
                      <a:pt x="1446" y="11"/>
                    </a:cubicBezTo>
                    <a:cubicBezTo>
                      <a:pt x="1446" y="19"/>
                      <a:pt x="1453" y="24"/>
                      <a:pt x="1459" y="24"/>
                    </a:cubicBezTo>
                    <a:lnTo>
                      <a:pt x="1495" y="24"/>
                    </a:lnTo>
                    <a:cubicBezTo>
                      <a:pt x="1502" y="24"/>
                      <a:pt x="1508" y="19"/>
                      <a:pt x="1508" y="11"/>
                    </a:cubicBezTo>
                    <a:cubicBezTo>
                      <a:pt x="1508" y="4"/>
                      <a:pt x="1504" y="0"/>
                      <a:pt x="1495" y="0"/>
                    </a:cubicBezTo>
                    <a:close/>
                    <a:moveTo>
                      <a:pt x="1570" y="0"/>
                    </a:moveTo>
                    <a:cubicBezTo>
                      <a:pt x="1564" y="0"/>
                      <a:pt x="1558" y="4"/>
                      <a:pt x="1558" y="11"/>
                    </a:cubicBezTo>
                    <a:cubicBezTo>
                      <a:pt x="1558" y="19"/>
                      <a:pt x="1564" y="24"/>
                      <a:pt x="1570" y="24"/>
                    </a:cubicBezTo>
                    <a:lnTo>
                      <a:pt x="1607" y="24"/>
                    </a:lnTo>
                    <a:cubicBezTo>
                      <a:pt x="1615" y="24"/>
                      <a:pt x="1620" y="19"/>
                      <a:pt x="1620" y="11"/>
                    </a:cubicBezTo>
                    <a:cubicBezTo>
                      <a:pt x="1620" y="4"/>
                      <a:pt x="1615" y="0"/>
                      <a:pt x="1607" y="0"/>
                    </a:cubicBezTo>
                    <a:close/>
                    <a:moveTo>
                      <a:pt x="1682" y="0"/>
                    </a:moveTo>
                    <a:cubicBezTo>
                      <a:pt x="1673" y="0"/>
                      <a:pt x="1669" y="4"/>
                      <a:pt x="1669" y="11"/>
                    </a:cubicBezTo>
                    <a:cubicBezTo>
                      <a:pt x="1669" y="19"/>
                      <a:pt x="1673" y="24"/>
                      <a:pt x="1682" y="24"/>
                    </a:cubicBezTo>
                    <a:lnTo>
                      <a:pt x="1718" y="24"/>
                    </a:lnTo>
                    <a:cubicBezTo>
                      <a:pt x="1725" y="24"/>
                      <a:pt x="1731" y="19"/>
                      <a:pt x="1731" y="11"/>
                    </a:cubicBezTo>
                    <a:cubicBezTo>
                      <a:pt x="1731" y="4"/>
                      <a:pt x="1725" y="0"/>
                      <a:pt x="1718" y="0"/>
                    </a:cubicBezTo>
                    <a:close/>
                    <a:moveTo>
                      <a:pt x="1793" y="0"/>
                    </a:moveTo>
                    <a:cubicBezTo>
                      <a:pt x="1787" y="0"/>
                      <a:pt x="1780" y="4"/>
                      <a:pt x="1780" y="11"/>
                    </a:cubicBezTo>
                    <a:cubicBezTo>
                      <a:pt x="1780" y="19"/>
                      <a:pt x="1787" y="24"/>
                      <a:pt x="1793" y="24"/>
                    </a:cubicBezTo>
                    <a:lnTo>
                      <a:pt x="1802" y="24"/>
                    </a:lnTo>
                    <a:cubicBezTo>
                      <a:pt x="1810" y="24"/>
                      <a:pt x="1815" y="19"/>
                      <a:pt x="1815" y="11"/>
                    </a:cubicBezTo>
                    <a:cubicBezTo>
                      <a:pt x="1815" y="4"/>
                      <a:pt x="1810" y="0"/>
                      <a:pt x="18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5046;p38">
                <a:extLst>
                  <a:ext uri="{FF2B5EF4-FFF2-40B4-BE49-F238E27FC236}">
                    <a16:creationId xmlns:a16="http://schemas.microsoft.com/office/drawing/2014/main" id="{51F355D7-D1DC-35E9-B3F4-166AFB3D20F8}"/>
                  </a:ext>
                </a:extLst>
              </p:cNvPr>
              <p:cNvSpPr/>
              <p:nvPr/>
            </p:nvSpPr>
            <p:spPr>
              <a:xfrm>
                <a:off x="6273856" y="1859317"/>
                <a:ext cx="9183" cy="1914083"/>
              </a:xfrm>
              <a:custGeom>
                <a:avLst/>
                <a:gdLst/>
                <a:ahLst/>
                <a:cxnLst/>
                <a:rect l="l" t="t" r="r" b="b"/>
                <a:pathLst>
                  <a:path w="27" h="5628" extrusionOk="0">
                    <a:moveTo>
                      <a:pt x="13" y="1"/>
                    </a:moveTo>
                    <a:cubicBezTo>
                      <a:pt x="7" y="1"/>
                      <a:pt x="0" y="7"/>
                      <a:pt x="0" y="14"/>
                    </a:cubicBezTo>
                    <a:lnTo>
                      <a:pt x="0" y="52"/>
                    </a:lnTo>
                    <a:cubicBezTo>
                      <a:pt x="0" y="59"/>
                      <a:pt x="7" y="65"/>
                      <a:pt x="13" y="65"/>
                    </a:cubicBezTo>
                    <a:cubicBezTo>
                      <a:pt x="20" y="65"/>
                      <a:pt x="26" y="59"/>
                      <a:pt x="26" y="52"/>
                    </a:cubicBezTo>
                    <a:lnTo>
                      <a:pt x="26" y="14"/>
                    </a:lnTo>
                    <a:cubicBezTo>
                      <a:pt x="26" y="7"/>
                      <a:pt x="20" y="1"/>
                      <a:pt x="13" y="1"/>
                    </a:cubicBezTo>
                    <a:close/>
                    <a:moveTo>
                      <a:pt x="13" y="112"/>
                    </a:moveTo>
                    <a:cubicBezTo>
                      <a:pt x="7" y="112"/>
                      <a:pt x="0" y="119"/>
                      <a:pt x="0" y="125"/>
                    </a:cubicBezTo>
                    <a:lnTo>
                      <a:pt x="0" y="164"/>
                    </a:lnTo>
                    <a:cubicBezTo>
                      <a:pt x="0" y="170"/>
                      <a:pt x="7" y="174"/>
                      <a:pt x="13" y="174"/>
                    </a:cubicBezTo>
                    <a:cubicBezTo>
                      <a:pt x="20" y="174"/>
                      <a:pt x="26" y="170"/>
                      <a:pt x="26" y="164"/>
                    </a:cubicBezTo>
                    <a:lnTo>
                      <a:pt x="26" y="125"/>
                    </a:lnTo>
                    <a:cubicBezTo>
                      <a:pt x="26" y="119"/>
                      <a:pt x="20" y="112"/>
                      <a:pt x="13" y="112"/>
                    </a:cubicBezTo>
                    <a:close/>
                    <a:moveTo>
                      <a:pt x="13" y="224"/>
                    </a:moveTo>
                    <a:cubicBezTo>
                      <a:pt x="7" y="224"/>
                      <a:pt x="0" y="230"/>
                      <a:pt x="0" y="237"/>
                    </a:cubicBezTo>
                    <a:lnTo>
                      <a:pt x="0" y="275"/>
                    </a:lnTo>
                    <a:cubicBezTo>
                      <a:pt x="0" y="281"/>
                      <a:pt x="7" y="286"/>
                      <a:pt x="13" y="286"/>
                    </a:cubicBezTo>
                    <a:cubicBezTo>
                      <a:pt x="20" y="286"/>
                      <a:pt x="26" y="281"/>
                      <a:pt x="26" y="275"/>
                    </a:cubicBezTo>
                    <a:lnTo>
                      <a:pt x="26" y="237"/>
                    </a:lnTo>
                    <a:cubicBezTo>
                      <a:pt x="26" y="230"/>
                      <a:pt x="20" y="224"/>
                      <a:pt x="13" y="224"/>
                    </a:cubicBezTo>
                    <a:close/>
                    <a:moveTo>
                      <a:pt x="13" y="335"/>
                    </a:moveTo>
                    <a:cubicBezTo>
                      <a:pt x="7" y="335"/>
                      <a:pt x="0" y="341"/>
                      <a:pt x="0" y="348"/>
                    </a:cubicBezTo>
                    <a:lnTo>
                      <a:pt x="0" y="386"/>
                    </a:lnTo>
                    <a:cubicBezTo>
                      <a:pt x="0" y="393"/>
                      <a:pt x="7" y="397"/>
                      <a:pt x="13" y="397"/>
                    </a:cubicBezTo>
                    <a:cubicBezTo>
                      <a:pt x="20" y="397"/>
                      <a:pt x="26" y="393"/>
                      <a:pt x="26" y="386"/>
                    </a:cubicBezTo>
                    <a:lnTo>
                      <a:pt x="26" y="348"/>
                    </a:lnTo>
                    <a:cubicBezTo>
                      <a:pt x="26" y="341"/>
                      <a:pt x="20" y="335"/>
                      <a:pt x="13" y="335"/>
                    </a:cubicBezTo>
                    <a:close/>
                    <a:moveTo>
                      <a:pt x="13" y="446"/>
                    </a:moveTo>
                    <a:cubicBezTo>
                      <a:pt x="7" y="446"/>
                      <a:pt x="0" y="453"/>
                      <a:pt x="0" y="459"/>
                    </a:cubicBezTo>
                    <a:lnTo>
                      <a:pt x="0" y="496"/>
                    </a:lnTo>
                    <a:cubicBezTo>
                      <a:pt x="0" y="504"/>
                      <a:pt x="7" y="509"/>
                      <a:pt x="13" y="509"/>
                    </a:cubicBezTo>
                    <a:cubicBezTo>
                      <a:pt x="20" y="509"/>
                      <a:pt x="26" y="504"/>
                      <a:pt x="26" y="496"/>
                    </a:cubicBezTo>
                    <a:lnTo>
                      <a:pt x="26" y="459"/>
                    </a:lnTo>
                    <a:cubicBezTo>
                      <a:pt x="26" y="453"/>
                      <a:pt x="20" y="446"/>
                      <a:pt x="13" y="446"/>
                    </a:cubicBezTo>
                    <a:close/>
                    <a:moveTo>
                      <a:pt x="13" y="558"/>
                    </a:moveTo>
                    <a:cubicBezTo>
                      <a:pt x="7" y="558"/>
                      <a:pt x="0" y="564"/>
                      <a:pt x="0" y="571"/>
                    </a:cubicBezTo>
                    <a:lnTo>
                      <a:pt x="0" y="607"/>
                    </a:lnTo>
                    <a:cubicBezTo>
                      <a:pt x="0" y="616"/>
                      <a:pt x="7" y="620"/>
                      <a:pt x="13" y="620"/>
                    </a:cubicBezTo>
                    <a:cubicBezTo>
                      <a:pt x="20" y="620"/>
                      <a:pt x="26" y="616"/>
                      <a:pt x="26" y="607"/>
                    </a:cubicBezTo>
                    <a:lnTo>
                      <a:pt x="26" y="571"/>
                    </a:lnTo>
                    <a:cubicBezTo>
                      <a:pt x="26" y="564"/>
                      <a:pt x="20" y="558"/>
                      <a:pt x="13" y="558"/>
                    </a:cubicBezTo>
                    <a:close/>
                    <a:moveTo>
                      <a:pt x="13" y="669"/>
                    </a:moveTo>
                    <a:cubicBezTo>
                      <a:pt x="7" y="669"/>
                      <a:pt x="0" y="676"/>
                      <a:pt x="0" y="682"/>
                    </a:cubicBezTo>
                    <a:lnTo>
                      <a:pt x="0" y="718"/>
                    </a:lnTo>
                    <a:cubicBezTo>
                      <a:pt x="0" y="727"/>
                      <a:pt x="7" y="731"/>
                      <a:pt x="13" y="731"/>
                    </a:cubicBezTo>
                    <a:cubicBezTo>
                      <a:pt x="20" y="731"/>
                      <a:pt x="26" y="727"/>
                      <a:pt x="26" y="718"/>
                    </a:cubicBezTo>
                    <a:lnTo>
                      <a:pt x="26" y="682"/>
                    </a:lnTo>
                    <a:cubicBezTo>
                      <a:pt x="26" y="676"/>
                      <a:pt x="20" y="669"/>
                      <a:pt x="13" y="669"/>
                    </a:cubicBezTo>
                    <a:close/>
                    <a:moveTo>
                      <a:pt x="13" y="781"/>
                    </a:moveTo>
                    <a:cubicBezTo>
                      <a:pt x="7" y="781"/>
                      <a:pt x="0" y="787"/>
                      <a:pt x="0" y="793"/>
                    </a:cubicBezTo>
                    <a:lnTo>
                      <a:pt x="0" y="830"/>
                    </a:lnTo>
                    <a:cubicBezTo>
                      <a:pt x="0" y="838"/>
                      <a:pt x="7" y="843"/>
                      <a:pt x="13" y="843"/>
                    </a:cubicBezTo>
                    <a:cubicBezTo>
                      <a:pt x="20" y="843"/>
                      <a:pt x="26" y="838"/>
                      <a:pt x="26" y="830"/>
                    </a:cubicBezTo>
                    <a:lnTo>
                      <a:pt x="26" y="793"/>
                    </a:lnTo>
                    <a:cubicBezTo>
                      <a:pt x="26" y="787"/>
                      <a:pt x="20" y="781"/>
                      <a:pt x="13" y="781"/>
                    </a:cubicBezTo>
                    <a:close/>
                    <a:moveTo>
                      <a:pt x="13" y="892"/>
                    </a:moveTo>
                    <a:cubicBezTo>
                      <a:pt x="7" y="892"/>
                      <a:pt x="0" y="898"/>
                      <a:pt x="0" y="905"/>
                    </a:cubicBezTo>
                    <a:lnTo>
                      <a:pt x="0" y="941"/>
                    </a:lnTo>
                    <a:cubicBezTo>
                      <a:pt x="0" y="948"/>
                      <a:pt x="7" y="954"/>
                      <a:pt x="13" y="954"/>
                    </a:cubicBezTo>
                    <a:cubicBezTo>
                      <a:pt x="20" y="954"/>
                      <a:pt x="26" y="948"/>
                      <a:pt x="26" y="941"/>
                    </a:cubicBezTo>
                    <a:lnTo>
                      <a:pt x="26" y="905"/>
                    </a:lnTo>
                    <a:cubicBezTo>
                      <a:pt x="26" y="898"/>
                      <a:pt x="20" y="892"/>
                      <a:pt x="13" y="892"/>
                    </a:cubicBezTo>
                    <a:close/>
                    <a:moveTo>
                      <a:pt x="13" y="1003"/>
                    </a:moveTo>
                    <a:cubicBezTo>
                      <a:pt x="7" y="1003"/>
                      <a:pt x="0" y="1010"/>
                      <a:pt x="0" y="1016"/>
                    </a:cubicBezTo>
                    <a:lnTo>
                      <a:pt x="0" y="1053"/>
                    </a:lnTo>
                    <a:cubicBezTo>
                      <a:pt x="0" y="1059"/>
                      <a:pt x="7" y="1065"/>
                      <a:pt x="13" y="1065"/>
                    </a:cubicBezTo>
                    <a:cubicBezTo>
                      <a:pt x="20" y="1065"/>
                      <a:pt x="26" y="1059"/>
                      <a:pt x="26" y="1053"/>
                    </a:cubicBezTo>
                    <a:lnTo>
                      <a:pt x="26" y="1016"/>
                    </a:lnTo>
                    <a:cubicBezTo>
                      <a:pt x="26" y="1010"/>
                      <a:pt x="20" y="1003"/>
                      <a:pt x="13" y="1003"/>
                    </a:cubicBezTo>
                    <a:close/>
                    <a:moveTo>
                      <a:pt x="13" y="1115"/>
                    </a:moveTo>
                    <a:cubicBezTo>
                      <a:pt x="7" y="1115"/>
                      <a:pt x="0" y="1121"/>
                      <a:pt x="0" y="1127"/>
                    </a:cubicBezTo>
                    <a:lnTo>
                      <a:pt x="0" y="1164"/>
                    </a:lnTo>
                    <a:cubicBezTo>
                      <a:pt x="0" y="1170"/>
                      <a:pt x="7" y="1177"/>
                      <a:pt x="13" y="1177"/>
                    </a:cubicBezTo>
                    <a:cubicBezTo>
                      <a:pt x="20" y="1177"/>
                      <a:pt x="26" y="1170"/>
                      <a:pt x="26" y="1164"/>
                    </a:cubicBezTo>
                    <a:lnTo>
                      <a:pt x="26" y="1127"/>
                    </a:lnTo>
                    <a:cubicBezTo>
                      <a:pt x="26" y="1121"/>
                      <a:pt x="20" y="1115"/>
                      <a:pt x="13" y="1115"/>
                    </a:cubicBezTo>
                    <a:close/>
                    <a:moveTo>
                      <a:pt x="13" y="1226"/>
                    </a:moveTo>
                    <a:cubicBezTo>
                      <a:pt x="7" y="1226"/>
                      <a:pt x="0" y="1230"/>
                      <a:pt x="0" y="1239"/>
                    </a:cubicBezTo>
                    <a:lnTo>
                      <a:pt x="0" y="1275"/>
                    </a:lnTo>
                    <a:cubicBezTo>
                      <a:pt x="0" y="1282"/>
                      <a:pt x="7" y="1288"/>
                      <a:pt x="13" y="1288"/>
                    </a:cubicBezTo>
                    <a:cubicBezTo>
                      <a:pt x="20" y="1288"/>
                      <a:pt x="26" y="1282"/>
                      <a:pt x="26" y="1275"/>
                    </a:cubicBezTo>
                    <a:lnTo>
                      <a:pt x="26" y="1239"/>
                    </a:lnTo>
                    <a:cubicBezTo>
                      <a:pt x="26" y="1230"/>
                      <a:pt x="20" y="1226"/>
                      <a:pt x="13" y="1226"/>
                    </a:cubicBezTo>
                    <a:close/>
                    <a:moveTo>
                      <a:pt x="13" y="1337"/>
                    </a:moveTo>
                    <a:cubicBezTo>
                      <a:pt x="7" y="1337"/>
                      <a:pt x="0" y="1342"/>
                      <a:pt x="0" y="1350"/>
                    </a:cubicBezTo>
                    <a:lnTo>
                      <a:pt x="0" y="1387"/>
                    </a:lnTo>
                    <a:cubicBezTo>
                      <a:pt x="0" y="1393"/>
                      <a:pt x="7" y="1399"/>
                      <a:pt x="13" y="1399"/>
                    </a:cubicBezTo>
                    <a:cubicBezTo>
                      <a:pt x="20" y="1399"/>
                      <a:pt x="26" y="1393"/>
                      <a:pt x="26" y="1387"/>
                    </a:cubicBezTo>
                    <a:lnTo>
                      <a:pt x="26" y="1350"/>
                    </a:lnTo>
                    <a:cubicBezTo>
                      <a:pt x="26" y="1342"/>
                      <a:pt x="20" y="1337"/>
                      <a:pt x="13" y="1337"/>
                    </a:cubicBezTo>
                    <a:close/>
                    <a:moveTo>
                      <a:pt x="13" y="1449"/>
                    </a:moveTo>
                    <a:cubicBezTo>
                      <a:pt x="7" y="1449"/>
                      <a:pt x="0" y="1453"/>
                      <a:pt x="0" y="1462"/>
                    </a:cubicBezTo>
                    <a:lnTo>
                      <a:pt x="0" y="1498"/>
                    </a:lnTo>
                    <a:cubicBezTo>
                      <a:pt x="0" y="1504"/>
                      <a:pt x="7" y="1511"/>
                      <a:pt x="13" y="1511"/>
                    </a:cubicBezTo>
                    <a:cubicBezTo>
                      <a:pt x="20" y="1511"/>
                      <a:pt x="26" y="1504"/>
                      <a:pt x="26" y="1498"/>
                    </a:cubicBezTo>
                    <a:lnTo>
                      <a:pt x="26" y="1462"/>
                    </a:lnTo>
                    <a:cubicBezTo>
                      <a:pt x="26" y="1453"/>
                      <a:pt x="20" y="1449"/>
                      <a:pt x="13" y="1449"/>
                    </a:cubicBezTo>
                    <a:close/>
                    <a:moveTo>
                      <a:pt x="13" y="1560"/>
                    </a:moveTo>
                    <a:cubicBezTo>
                      <a:pt x="7" y="1560"/>
                      <a:pt x="0" y="1564"/>
                      <a:pt x="0" y="1573"/>
                    </a:cubicBezTo>
                    <a:lnTo>
                      <a:pt x="0" y="1609"/>
                    </a:lnTo>
                    <a:cubicBezTo>
                      <a:pt x="0" y="1616"/>
                      <a:pt x="7" y="1622"/>
                      <a:pt x="13" y="1622"/>
                    </a:cubicBezTo>
                    <a:cubicBezTo>
                      <a:pt x="20" y="1622"/>
                      <a:pt x="26" y="1616"/>
                      <a:pt x="26" y="1609"/>
                    </a:cubicBezTo>
                    <a:lnTo>
                      <a:pt x="26" y="1573"/>
                    </a:lnTo>
                    <a:cubicBezTo>
                      <a:pt x="26" y="1564"/>
                      <a:pt x="20" y="1560"/>
                      <a:pt x="13" y="1560"/>
                    </a:cubicBezTo>
                    <a:close/>
                    <a:moveTo>
                      <a:pt x="13" y="1671"/>
                    </a:moveTo>
                    <a:cubicBezTo>
                      <a:pt x="7" y="1671"/>
                      <a:pt x="0" y="1676"/>
                      <a:pt x="0" y="1684"/>
                    </a:cubicBezTo>
                    <a:lnTo>
                      <a:pt x="0" y="1721"/>
                    </a:lnTo>
                    <a:cubicBezTo>
                      <a:pt x="0" y="1727"/>
                      <a:pt x="7" y="1734"/>
                      <a:pt x="13" y="1734"/>
                    </a:cubicBezTo>
                    <a:cubicBezTo>
                      <a:pt x="20" y="1734"/>
                      <a:pt x="26" y="1727"/>
                      <a:pt x="26" y="1721"/>
                    </a:cubicBezTo>
                    <a:lnTo>
                      <a:pt x="26" y="1684"/>
                    </a:lnTo>
                    <a:cubicBezTo>
                      <a:pt x="26" y="1676"/>
                      <a:pt x="20" y="1671"/>
                      <a:pt x="13" y="1671"/>
                    </a:cubicBezTo>
                    <a:close/>
                    <a:moveTo>
                      <a:pt x="13" y="1783"/>
                    </a:moveTo>
                    <a:cubicBezTo>
                      <a:pt x="7" y="1783"/>
                      <a:pt x="0" y="1787"/>
                      <a:pt x="0" y="1794"/>
                    </a:cubicBezTo>
                    <a:lnTo>
                      <a:pt x="0" y="1832"/>
                    </a:lnTo>
                    <a:cubicBezTo>
                      <a:pt x="0" y="1839"/>
                      <a:pt x="7" y="1845"/>
                      <a:pt x="13" y="1845"/>
                    </a:cubicBezTo>
                    <a:cubicBezTo>
                      <a:pt x="20" y="1845"/>
                      <a:pt x="26" y="1839"/>
                      <a:pt x="26" y="1832"/>
                    </a:cubicBezTo>
                    <a:lnTo>
                      <a:pt x="26" y="1794"/>
                    </a:lnTo>
                    <a:cubicBezTo>
                      <a:pt x="26" y="1787"/>
                      <a:pt x="20" y="1783"/>
                      <a:pt x="13" y="1783"/>
                    </a:cubicBezTo>
                    <a:close/>
                    <a:moveTo>
                      <a:pt x="13" y="1894"/>
                    </a:moveTo>
                    <a:cubicBezTo>
                      <a:pt x="7" y="1894"/>
                      <a:pt x="0" y="1898"/>
                      <a:pt x="0" y="1905"/>
                    </a:cubicBezTo>
                    <a:lnTo>
                      <a:pt x="0" y="1943"/>
                    </a:lnTo>
                    <a:cubicBezTo>
                      <a:pt x="0" y="1950"/>
                      <a:pt x="7" y="1956"/>
                      <a:pt x="13" y="1956"/>
                    </a:cubicBezTo>
                    <a:cubicBezTo>
                      <a:pt x="20" y="1956"/>
                      <a:pt x="26" y="1950"/>
                      <a:pt x="26" y="1943"/>
                    </a:cubicBezTo>
                    <a:lnTo>
                      <a:pt x="26" y="1905"/>
                    </a:lnTo>
                    <a:cubicBezTo>
                      <a:pt x="26" y="1898"/>
                      <a:pt x="20" y="1894"/>
                      <a:pt x="13" y="1894"/>
                    </a:cubicBezTo>
                    <a:close/>
                    <a:moveTo>
                      <a:pt x="13" y="2006"/>
                    </a:moveTo>
                    <a:cubicBezTo>
                      <a:pt x="7" y="2006"/>
                      <a:pt x="0" y="2010"/>
                      <a:pt x="0" y="2016"/>
                    </a:cubicBezTo>
                    <a:lnTo>
                      <a:pt x="0" y="2055"/>
                    </a:lnTo>
                    <a:cubicBezTo>
                      <a:pt x="0" y="2061"/>
                      <a:pt x="7" y="2068"/>
                      <a:pt x="13" y="2068"/>
                    </a:cubicBezTo>
                    <a:cubicBezTo>
                      <a:pt x="20" y="2068"/>
                      <a:pt x="26" y="2061"/>
                      <a:pt x="26" y="2055"/>
                    </a:cubicBezTo>
                    <a:lnTo>
                      <a:pt x="26" y="2016"/>
                    </a:lnTo>
                    <a:cubicBezTo>
                      <a:pt x="26" y="2010"/>
                      <a:pt x="20" y="2006"/>
                      <a:pt x="13" y="2006"/>
                    </a:cubicBezTo>
                    <a:close/>
                    <a:moveTo>
                      <a:pt x="13" y="2115"/>
                    </a:moveTo>
                    <a:cubicBezTo>
                      <a:pt x="7" y="2115"/>
                      <a:pt x="0" y="2121"/>
                      <a:pt x="0" y="2128"/>
                    </a:cubicBezTo>
                    <a:lnTo>
                      <a:pt x="0" y="2166"/>
                    </a:lnTo>
                    <a:cubicBezTo>
                      <a:pt x="0" y="2173"/>
                      <a:pt x="7" y="2179"/>
                      <a:pt x="13" y="2179"/>
                    </a:cubicBezTo>
                    <a:cubicBezTo>
                      <a:pt x="20" y="2179"/>
                      <a:pt x="26" y="2173"/>
                      <a:pt x="26" y="2166"/>
                    </a:cubicBezTo>
                    <a:lnTo>
                      <a:pt x="26" y="2128"/>
                    </a:lnTo>
                    <a:cubicBezTo>
                      <a:pt x="26" y="2121"/>
                      <a:pt x="20" y="2115"/>
                      <a:pt x="13" y="2115"/>
                    </a:cubicBezTo>
                    <a:close/>
                    <a:moveTo>
                      <a:pt x="13" y="2226"/>
                    </a:moveTo>
                    <a:cubicBezTo>
                      <a:pt x="7" y="2226"/>
                      <a:pt x="0" y="2233"/>
                      <a:pt x="0" y="2239"/>
                    </a:cubicBezTo>
                    <a:lnTo>
                      <a:pt x="0" y="2278"/>
                    </a:lnTo>
                    <a:cubicBezTo>
                      <a:pt x="0" y="2284"/>
                      <a:pt x="7" y="2290"/>
                      <a:pt x="13" y="2290"/>
                    </a:cubicBezTo>
                    <a:cubicBezTo>
                      <a:pt x="20" y="2290"/>
                      <a:pt x="26" y="2284"/>
                      <a:pt x="26" y="2278"/>
                    </a:cubicBezTo>
                    <a:lnTo>
                      <a:pt x="26" y="2239"/>
                    </a:lnTo>
                    <a:cubicBezTo>
                      <a:pt x="26" y="2233"/>
                      <a:pt x="20" y="2226"/>
                      <a:pt x="13" y="2226"/>
                    </a:cubicBezTo>
                    <a:close/>
                    <a:moveTo>
                      <a:pt x="13" y="2338"/>
                    </a:moveTo>
                    <a:cubicBezTo>
                      <a:pt x="7" y="2338"/>
                      <a:pt x="0" y="2344"/>
                      <a:pt x="0" y="2350"/>
                    </a:cubicBezTo>
                    <a:lnTo>
                      <a:pt x="0" y="2389"/>
                    </a:lnTo>
                    <a:cubicBezTo>
                      <a:pt x="0" y="2395"/>
                      <a:pt x="7" y="2402"/>
                      <a:pt x="13" y="2402"/>
                    </a:cubicBezTo>
                    <a:cubicBezTo>
                      <a:pt x="20" y="2402"/>
                      <a:pt x="26" y="2395"/>
                      <a:pt x="26" y="2389"/>
                    </a:cubicBezTo>
                    <a:lnTo>
                      <a:pt x="26" y="2350"/>
                    </a:lnTo>
                    <a:cubicBezTo>
                      <a:pt x="26" y="2344"/>
                      <a:pt x="20" y="2338"/>
                      <a:pt x="13" y="2338"/>
                    </a:cubicBezTo>
                    <a:close/>
                    <a:moveTo>
                      <a:pt x="13" y="2449"/>
                    </a:moveTo>
                    <a:cubicBezTo>
                      <a:pt x="7" y="2449"/>
                      <a:pt x="0" y="2455"/>
                      <a:pt x="0" y="2462"/>
                    </a:cubicBezTo>
                    <a:lnTo>
                      <a:pt x="0" y="2500"/>
                    </a:lnTo>
                    <a:cubicBezTo>
                      <a:pt x="0" y="2507"/>
                      <a:pt x="7" y="2511"/>
                      <a:pt x="13" y="2511"/>
                    </a:cubicBezTo>
                    <a:cubicBezTo>
                      <a:pt x="20" y="2511"/>
                      <a:pt x="26" y="2507"/>
                      <a:pt x="26" y="2500"/>
                    </a:cubicBezTo>
                    <a:lnTo>
                      <a:pt x="26" y="2462"/>
                    </a:lnTo>
                    <a:cubicBezTo>
                      <a:pt x="26" y="2455"/>
                      <a:pt x="20" y="2449"/>
                      <a:pt x="13" y="2449"/>
                    </a:cubicBezTo>
                    <a:close/>
                    <a:moveTo>
                      <a:pt x="13" y="2560"/>
                    </a:moveTo>
                    <a:cubicBezTo>
                      <a:pt x="7" y="2560"/>
                      <a:pt x="0" y="2567"/>
                      <a:pt x="0" y="2573"/>
                    </a:cubicBezTo>
                    <a:lnTo>
                      <a:pt x="0" y="2612"/>
                    </a:lnTo>
                    <a:cubicBezTo>
                      <a:pt x="0" y="2618"/>
                      <a:pt x="7" y="2622"/>
                      <a:pt x="13" y="2622"/>
                    </a:cubicBezTo>
                    <a:cubicBezTo>
                      <a:pt x="20" y="2622"/>
                      <a:pt x="26" y="2618"/>
                      <a:pt x="26" y="2612"/>
                    </a:cubicBezTo>
                    <a:lnTo>
                      <a:pt x="26" y="2573"/>
                    </a:lnTo>
                    <a:cubicBezTo>
                      <a:pt x="26" y="2567"/>
                      <a:pt x="20" y="2560"/>
                      <a:pt x="13" y="2560"/>
                    </a:cubicBezTo>
                    <a:close/>
                    <a:moveTo>
                      <a:pt x="13" y="2672"/>
                    </a:moveTo>
                    <a:cubicBezTo>
                      <a:pt x="7" y="2672"/>
                      <a:pt x="0" y="2678"/>
                      <a:pt x="0" y="2685"/>
                    </a:cubicBezTo>
                    <a:lnTo>
                      <a:pt x="0" y="2721"/>
                    </a:lnTo>
                    <a:cubicBezTo>
                      <a:pt x="0" y="2729"/>
                      <a:pt x="7" y="2734"/>
                      <a:pt x="13" y="2734"/>
                    </a:cubicBezTo>
                    <a:cubicBezTo>
                      <a:pt x="20" y="2734"/>
                      <a:pt x="26" y="2729"/>
                      <a:pt x="26" y="2721"/>
                    </a:cubicBezTo>
                    <a:lnTo>
                      <a:pt x="26" y="2685"/>
                    </a:lnTo>
                    <a:cubicBezTo>
                      <a:pt x="26" y="2678"/>
                      <a:pt x="20" y="2672"/>
                      <a:pt x="13" y="2672"/>
                    </a:cubicBezTo>
                    <a:close/>
                    <a:moveTo>
                      <a:pt x="13" y="2783"/>
                    </a:moveTo>
                    <a:cubicBezTo>
                      <a:pt x="7" y="2783"/>
                      <a:pt x="0" y="2789"/>
                      <a:pt x="0" y="2796"/>
                    </a:cubicBezTo>
                    <a:lnTo>
                      <a:pt x="0" y="2832"/>
                    </a:lnTo>
                    <a:cubicBezTo>
                      <a:pt x="0" y="2841"/>
                      <a:pt x="7" y="2845"/>
                      <a:pt x="13" y="2845"/>
                    </a:cubicBezTo>
                    <a:cubicBezTo>
                      <a:pt x="20" y="2845"/>
                      <a:pt x="26" y="2841"/>
                      <a:pt x="26" y="2832"/>
                    </a:cubicBezTo>
                    <a:lnTo>
                      <a:pt x="26" y="2796"/>
                    </a:lnTo>
                    <a:cubicBezTo>
                      <a:pt x="26" y="2789"/>
                      <a:pt x="20" y="2783"/>
                      <a:pt x="13" y="2783"/>
                    </a:cubicBezTo>
                    <a:close/>
                    <a:moveTo>
                      <a:pt x="13" y="2894"/>
                    </a:moveTo>
                    <a:cubicBezTo>
                      <a:pt x="7" y="2894"/>
                      <a:pt x="0" y="2901"/>
                      <a:pt x="0" y="2907"/>
                    </a:cubicBezTo>
                    <a:lnTo>
                      <a:pt x="0" y="2944"/>
                    </a:lnTo>
                    <a:cubicBezTo>
                      <a:pt x="0" y="2952"/>
                      <a:pt x="7" y="2957"/>
                      <a:pt x="13" y="2957"/>
                    </a:cubicBezTo>
                    <a:cubicBezTo>
                      <a:pt x="20" y="2957"/>
                      <a:pt x="26" y="2952"/>
                      <a:pt x="26" y="2944"/>
                    </a:cubicBezTo>
                    <a:lnTo>
                      <a:pt x="26" y="2907"/>
                    </a:lnTo>
                    <a:cubicBezTo>
                      <a:pt x="26" y="2901"/>
                      <a:pt x="20" y="2894"/>
                      <a:pt x="13" y="2894"/>
                    </a:cubicBezTo>
                    <a:close/>
                    <a:moveTo>
                      <a:pt x="13" y="3006"/>
                    </a:moveTo>
                    <a:cubicBezTo>
                      <a:pt x="7" y="3006"/>
                      <a:pt x="0" y="3012"/>
                      <a:pt x="0" y="3019"/>
                    </a:cubicBezTo>
                    <a:lnTo>
                      <a:pt x="0" y="3055"/>
                    </a:lnTo>
                    <a:cubicBezTo>
                      <a:pt x="0" y="3064"/>
                      <a:pt x="7" y="3068"/>
                      <a:pt x="13" y="3068"/>
                    </a:cubicBezTo>
                    <a:cubicBezTo>
                      <a:pt x="20" y="3068"/>
                      <a:pt x="26" y="3064"/>
                      <a:pt x="26" y="3055"/>
                    </a:cubicBezTo>
                    <a:lnTo>
                      <a:pt x="26" y="3019"/>
                    </a:lnTo>
                    <a:cubicBezTo>
                      <a:pt x="26" y="3012"/>
                      <a:pt x="20" y="3006"/>
                      <a:pt x="13" y="3006"/>
                    </a:cubicBezTo>
                    <a:close/>
                    <a:moveTo>
                      <a:pt x="13" y="3117"/>
                    </a:moveTo>
                    <a:cubicBezTo>
                      <a:pt x="7" y="3117"/>
                      <a:pt x="0" y="3124"/>
                      <a:pt x="0" y="3130"/>
                    </a:cubicBezTo>
                    <a:lnTo>
                      <a:pt x="0" y="3166"/>
                    </a:lnTo>
                    <a:cubicBezTo>
                      <a:pt x="0" y="3175"/>
                      <a:pt x="7" y="3179"/>
                      <a:pt x="13" y="3179"/>
                    </a:cubicBezTo>
                    <a:cubicBezTo>
                      <a:pt x="20" y="3179"/>
                      <a:pt x="26" y="3175"/>
                      <a:pt x="26" y="3166"/>
                    </a:cubicBezTo>
                    <a:lnTo>
                      <a:pt x="26" y="3130"/>
                    </a:lnTo>
                    <a:cubicBezTo>
                      <a:pt x="26" y="3124"/>
                      <a:pt x="20" y="3117"/>
                      <a:pt x="13" y="3117"/>
                    </a:cubicBezTo>
                    <a:close/>
                    <a:moveTo>
                      <a:pt x="13" y="3229"/>
                    </a:moveTo>
                    <a:cubicBezTo>
                      <a:pt x="7" y="3229"/>
                      <a:pt x="0" y="3235"/>
                      <a:pt x="0" y="3241"/>
                    </a:cubicBezTo>
                    <a:lnTo>
                      <a:pt x="0" y="3278"/>
                    </a:lnTo>
                    <a:cubicBezTo>
                      <a:pt x="0" y="3286"/>
                      <a:pt x="7" y="3291"/>
                      <a:pt x="13" y="3291"/>
                    </a:cubicBezTo>
                    <a:cubicBezTo>
                      <a:pt x="20" y="3291"/>
                      <a:pt x="26" y="3284"/>
                      <a:pt x="26" y="3278"/>
                    </a:cubicBezTo>
                    <a:lnTo>
                      <a:pt x="26" y="3241"/>
                    </a:lnTo>
                    <a:cubicBezTo>
                      <a:pt x="26" y="3235"/>
                      <a:pt x="20" y="3229"/>
                      <a:pt x="13" y="3229"/>
                    </a:cubicBezTo>
                    <a:close/>
                    <a:moveTo>
                      <a:pt x="13" y="3340"/>
                    </a:moveTo>
                    <a:cubicBezTo>
                      <a:pt x="7" y="3340"/>
                      <a:pt x="0" y="3344"/>
                      <a:pt x="0" y="3353"/>
                    </a:cubicBezTo>
                    <a:lnTo>
                      <a:pt x="0" y="3389"/>
                    </a:lnTo>
                    <a:cubicBezTo>
                      <a:pt x="0" y="3396"/>
                      <a:pt x="7" y="3402"/>
                      <a:pt x="13" y="3402"/>
                    </a:cubicBezTo>
                    <a:cubicBezTo>
                      <a:pt x="20" y="3402"/>
                      <a:pt x="26" y="3396"/>
                      <a:pt x="26" y="3389"/>
                    </a:cubicBezTo>
                    <a:lnTo>
                      <a:pt x="26" y="3353"/>
                    </a:lnTo>
                    <a:cubicBezTo>
                      <a:pt x="26" y="3344"/>
                      <a:pt x="20" y="3340"/>
                      <a:pt x="13" y="3340"/>
                    </a:cubicBezTo>
                    <a:close/>
                    <a:moveTo>
                      <a:pt x="13" y="3451"/>
                    </a:moveTo>
                    <a:cubicBezTo>
                      <a:pt x="7" y="3451"/>
                      <a:pt x="0" y="3458"/>
                      <a:pt x="0" y="3464"/>
                    </a:cubicBezTo>
                    <a:lnTo>
                      <a:pt x="0" y="3501"/>
                    </a:lnTo>
                    <a:cubicBezTo>
                      <a:pt x="0" y="3507"/>
                      <a:pt x="7" y="3513"/>
                      <a:pt x="13" y="3513"/>
                    </a:cubicBezTo>
                    <a:cubicBezTo>
                      <a:pt x="20" y="3513"/>
                      <a:pt x="26" y="3507"/>
                      <a:pt x="26" y="3501"/>
                    </a:cubicBezTo>
                    <a:lnTo>
                      <a:pt x="26" y="3464"/>
                    </a:lnTo>
                    <a:cubicBezTo>
                      <a:pt x="26" y="3458"/>
                      <a:pt x="20" y="3451"/>
                      <a:pt x="13" y="3451"/>
                    </a:cubicBezTo>
                    <a:close/>
                    <a:moveTo>
                      <a:pt x="13" y="3563"/>
                    </a:moveTo>
                    <a:cubicBezTo>
                      <a:pt x="7" y="3563"/>
                      <a:pt x="0" y="3567"/>
                      <a:pt x="0" y="3575"/>
                    </a:cubicBezTo>
                    <a:lnTo>
                      <a:pt x="0" y="3612"/>
                    </a:lnTo>
                    <a:cubicBezTo>
                      <a:pt x="0" y="3618"/>
                      <a:pt x="7" y="3625"/>
                      <a:pt x="13" y="3625"/>
                    </a:cubicBezTo>
                    <a:cubicBezTo>
                      <a:pt x="20" y="3625"/>
                      <a:pt x="26" y="3618"/>
                      <a:pt x="26" y="3612"/>
                    </a:cubicBezTo>
                    <a:lnTo>
                      <a:pt x="26" y="3575"/>
                    </a:lnTo>
                    <a:cubicBezTo>
                      <a:pt x="26" y="3567"/>
                      <a:pt x="20" y="3563"/>
                      <a:pt x="13" y="3563"/>
                    </a:cubicBezTo>
                    <a:close/>
                    <a:moveTo>
                      <a:pt x="13" y="3674"/>
                    </a:moveTo>
                    <a:cubicBezTo>
                      <a:pt x="7" y="3674"/>
                      <a:pt x="0" y="3678"/>
                      <a:pt x="0" y="3687"/>
                    </a:cubicBezTo>
                    <a:lnTo>
                      <a:pt x="0" y="3723"/>
                    </a:lnTo>
                    <a:cubicBezTo>
                      <a:pt x="0" y="3730"/>
                      <a:pt x="7" y="3736"/>
                      <a:pt x="13" y="3736"/>
                    </a:cubicBezTo>
                    <a:cubicBezTo>
                      <a:pt x="20" y="3736"/>
                      <a:pt x="26" y="3730"/>
                      <a:pt x="26" y="3723"/>
                    </a:cubicBezTo>
                    <a:lnTo>
                      <a:pt x="26" y="3687"/>
                    </a:lnTo>
                    <a:cubicBezTo>
                      <a:pt x="26" y="3678"/>
                      <a:pt x="20" y="3674"/>
                      <a:pt x="13" y="3674"/>
                    </a:cubicBezTo>
                    <a:close/>
                    <a:moveTo>
                      <a:pt x="13" y="3785"/>
                    </a:moveTo>
                    <a:cubicBezTo>
                      <a:pt x="7" y="3785"/>
                      <a:pt x="0" y="3792"/>
                      <a:pt x="0" y="3798"/>
                    </a:cubicBezTo>
                    <a:lnTo>
                      <a:pt x="0" y="3835"/>
                    </a:lnTo>
                    <a:cubicBezTo>
                      <a:pt x="0" y="3841"/>
                      <a:pt x="7" y="3847"/>
                      <a:pt x="13" y="3847"/>
                    </a:cubicBezTo>
                    <a:cubicBezTo>
                      <a:pt x="20" y="3847"/>
                      <a:pt x="26" y="3841"/>
                      <a:pt x="26" y="3835"/>
                    </a:cubicBezTo>
                    <a:lnTo>
                      <a:pt x="26" y="3798"/>
                    </a:lnTo>
                    <a:cubicBezTo>
                      <a:pt x="26" y="3792"/>
                      <a:pt x="20" y="3785"/>
                      <a:pt x="13" y="3785"/>
                    </a:cubicBezTo>
                    <a:close/>
                    <a:moveTo>
                      <a:pt x="13" y="3897"/>
                    </a:moveTo>
                    <a:cubicBezTo>
                      <a:pt x="7" y="3897"/>
                      <a:pt x="0" y="3901"/>
                      <a:pt x="0" y="3907"/>
                    </a:cubicBezTo>
                    <a:lnTo>
                      <a:pt x="0" y="3946"/>
                    </a:lnTo>
                    <a:cubicBezTo>
                      <a:pt x="0" y="3952"/>
                      <a:pt x="7" y="3959"/>
                      <a:pt x="13" y="3959"/>
                    </a:cubicBezTo>
                    <a:cubicBezTo>
                      <a:pt x="20" y="3959"/>
                      <a:pt x="26" y="3952"/>
                      <a:pt x="26" y="3946"/>
                    </a:cubicBezTo>
                    <a:lnTo>
                      <a:pt x="26" y="3907"/>
                    </a:lnTo>
                    <a:cubicBezTo>
                      <a:pt x="26" y="3901"/>
                      <a:pt x="20" y="3897"/>
                      <a:pt x="13" y="3897"/>
                    </a:cubicBezTo>
                    <a:close/>
                    <a:moveTo>
                      <a:pt x="13" y="4008"/>
                    </a:moveTo>
                    <a:cubicBezTo>
                      <a:pt x="7" y="4008"/>
                      <a:pt x="0" y="4012"/>
                      <a:pt x="0" y="4021"/>
                    </a:cubicBezTo>
                    <a:lnTo>
                      <a:pt x="0" y="4057"/>
                    </a:lnTo>
                    <a:cubicBezTo>
                      <a:pt x="0" y="4064"/>
                      <a:pt x="7" y="4070"/>
                      <a:pt x="13" y="4070"/>
                    </a:cubicBezTo>
                    <a:cubicBezTo>
                      <a:pt x="20" y="4070"/>
                      <a:pt x="26" y="4064"/>
                      <a:pt x="26" y="4057"/>
                    </a:cubicBezTo>
                    <a:lnTo>
                      <a:pt x="26" y="4021"/>
                    </a:lnTo>
                    <a:cubicBezTo>
                      <a:pt x="26" y="4012"/>
                      <a:pt x="20" y="4008"/>
                      <a:pt x="13" y="4008"/>
                    </a:cubicBezTo>
                    <a:close/>
                    <a:moveTo>
                      <a:pt x="13" y="4119"/>
                    </a:moveTo>
                    <a:cubicBezTo>
                      <a:pt x="7" y="4119"/>
                      <a:pt x="0" y="4124"/>
                      <a:pt x="0" y="4132"/>
                    </a:cubicBezTo>
                    <a:lnTo>
                      <a:pt x="0" y="4169"/>
                    </a:lnTo>
                    <a:cubicBezTo>
                      <a:pt x="0" y="4175"/>
                      <a:pt x="7" y="4182"/>
                      <a:pt x="13" y="4182"/>
                    </a:cubicBezTo>
                    <a:cubicBezTo>
                      <a:pt x="20" y="4182"/>
                      <a:pt x="26" y="4175"/>
                      <a:pt x="26" y="4169"/>
                    </a:cubicBezTo>
                    <a:lnTo>
                      <a:pt x="26" y="4132"/>
                    </a:lnTo>
                    <a:cubicBezTo>
                      <a:pt x="26" y="4124"/>
                      <a:pt x="20" y="4119"/>
                      <a:pt x="13" y="4119"/>
                    </a:cubicBezTo>
                    <a:close/>
                    <a:moveTo>
                      <a:pt x="13" y="4229"/>
                    </a:moveTo>
                    <a:cubicBezTo>
                      <a:pt x="7" y="4229"/>
                      <a:pt x="0" y="4235"/>
                      <a:pt x="0" y="4242"/>
                    </a:cubicBezTo>
                    <a:lnTo>
                      <a:pt x="0" y="4280"/>
                    </a:lnTo>
                    <a:cubicBezTo>
                      <a:pt x="0" y="4287"/>
                      <a:pt x="7" y="4293"/>
                      <a:pt x="13" y="4293"/>
                    </a:cubicBezTo>
                    <a:cubicBezTo>
                      <a:pt x="20" y="4293"/>
                      <a:pt x="26" y="4287"/>
                      <a:pt x="26" y="4280"/>
                    </a:cubicBezTo>
                    <a:lnTo>
                      <a:pt x="26" y="4242"/>
                    </a:lnTo>
                    <a:cubicBezTo>
                      <a:pt x="26" y="4235"/>
                      <a:pt x="20" y="4229"/>
                      <a:pt x="13" y="4229"/>
                    </a:cubicBezTo>
                    <a:close/>
                    <a:moveTo>
                      <a:pt x="13" y="4342"/>
                    </a:moveTo>
                    <a:cubicBezTo>
                      <a:pt x="7" y="4342"/>
                      <a:pt x="0" y="4346"/>
                      <a:pt x="0" y="4353"/>
                    </a:cubicBezTo>
                    <a:lnTo>
                      <a:pt x="0" y="4391"/>
                    </a:lnTo>
                    <a:cubicBezTo>
                      <a:pt x="0" y="4398"/>
                      <a:pt x="7" y="4404"/>
                      <a:pt x="13" y="4404"/>
                    </a:cubicBezTo>
                    <a:cubicBezTo>
                      <a:pt x="20" y="4404"/>
                      <a:pt x="26" y="4398"/>
                      <a:pt x="26" y="4391"/>
                    </a:cubicBezTo>
                    <a:lnTo>
                      <a:pt x="26" y="4353"/>
                    </a:lnTo>
                    <a:cubicBezTo>
                      <a:pt x="26" y="4346"/>
                      <a:pt x="20" y="4342"/>
                      <a:pt x="13" y="4342"/>
                    </a:cubicBezTo>
                    <a:close/>
                    <a:moveTo>
                      <a:pt x="13" y="4451"/>
                    </a:moveTo>
                    <a:cubicBezTo>
                      <a:pt x="7" y="4451"/>
                      <a:pt x="0" y="4458"/>
                      <a:pt x="0" y="4464"/>
                    </a:cubicBezTo>
                    <a:lnTo>
                      <a:pt x="0" y="4503"/>
                    </a:lnTo>
                    <a:cubicBezTo>
                      <a:pt x="0" y="4509"/>
                      <a:pt x="7" y="4516"/>
                      <a:pt x="13" y="4516"/>
                    </a:cubicBezTo>
                    <a:cubicBezTo>
                      <a:pt x="20" y="4516"/>
                      <a:pt x="26" y="4509"/>
                      <a:pt x="26" y="4503"/>
                    </a:cubicBezTo>
                    <a:lnTo>
                      <a:pt x="26" y="4464"/>
                    </a:lnTo>
                    <a:cubicBezTo>
                      <a:pt x="26" y="4458"/>
                      <a:pt x="20" y="4451"/>
                      <a:pt x="13" y="4451"/>
                    </a:cubicBezTo>
                    <a:close/>
                    <a:moveTo>
                      <a:pt x="13" y="4563"/>
                    </a:moveTo>
                    <a:cubicBezTo>
                      <a:pt x="7" y="4563"/>
                      <a:pt x="0" y="4569"/>
                      <a:pt x="0" y="4576"/>
                    </a:cubicBezTo>
                    <a:lnTo>
                      <a:pt x="0" y="4614"/>
                    </a:lnTo>
                    <a:cubicBezTo>
                      <a:pt x="0" y="4621"/>
                      <a:pt x="7" y="4627"/>
                      <a:pt x="13" y="4627"/>
                    </a:cubicBezTo>
                    <a:cubicBezTo>
                      <a:pt x="20" y="4627"/>
                      <a:pt x="26" y="4621"/>
                      <a:pt x="26" y="4614"/>
                    </a:cubicBezTo>
                    <a:lnTo>
                      <a:pt x="26" y="4576"/>
                    </a:lnTo>
                    <a:cubicBezTo>
                      <a:pt x="26" y="4569"/>
                      <a:pt x="20" y="4563"/>
                      <a:pt x="13" y="4563"/>
                    </a:cubicBezTo>
                    <a:close/>
                    <a:moveTo>
                      <a:pt x="13" y="4674"/>
                    </a:moveTo>
                    <a:cubicBezTo>
                      <a:pt x="7" y="4674"/>
                      <a:pt x="0" y="4681"/>
                      <a:pt x="0" y="4687"/>
                    </a:cubicBezTo>
                    <a:lnTo>
                      <a:pt x="0" y="4726"/>
                    </a:lnTo>
                    <a:cubicBezTo>
                      <a:pt x="0" y="4732"/>
                      <a:pt x="7" y="4736"/>
                      <a:pt x="13" y="4736"/>
                    </a:cubicBezTo>
                    <a:cubicBezTo>
                      <a:pt x="20" y="4736"/>
                      <a:pt x="26" y="4732"/>
                      <a:pt x="26" y="4726"/>
                    </a:cubicBezTo>
                    <a:lnTo>
                      <a:pt x="26" y="4687"/>
                    </a:lnTo>
                    <a:cubicBezTo>
                      <a:pt x="26" y="4681"/>
                      <a:pt x="20" y="4674"/>
                      <a:pt x="13" y="4674"/>
                    </a:cubicBezTo>
                    <a:close/>
                    <a:moveTo>
                      <a:pt x="13" y="4786"/>
                    </a:moveTo>
                    <a:cubicBezTo>
                      <a:pt x="7" y="4786"/>
                      <a:pt x="0" y="4792"/>
                      <a:pt x="0" y="4798"/>
                    </a:cubicBezTo>
                    <a:lnTo>
                      <a:pt x="0" y="4837"/>
                    </a:lnTo>
                    <a:cubicBezTo>
                      <a:pt x="0" y="4843"/>
                      <a:pt x="7" y="4848"/>
                      <a:pt x="13" y="4848"/>
                    </a:cubicBezTo>
                    <a:cubicBezTo>
                      <a:pt x="20" y="4848"/>
                      <a:pt x="26" y="4843"/>
                      <a:pt x="26" y="4837"/>
                    </a:cubicBezTo>
                    <a:lnTo>
                      <a:pt x="26" y="4798"/>
                    </a:lnTo>
                    <a:cubicBezTo>
                      <a:pt x="26" y="4792"/>
                      <a:pt x="20" y="4786"/>
                      <a:pt x="13" y="4786"/>
                    </a:cubicBezTo>
                    <a:close/>
                    <a:moveTo>
                      <a:pt x="13" y="4897"/>
                    </a:moveTo>
                    <a:cubicBezTo>
                      <a:pt x="7" y="4897"/>
                      <a:pt x="0" y="4903"/>
                      <a:pt x="0" y="4910"/>
                    </a:cubicBezTo>
                    <a:lnTo>
                      <a:pt x="0" y="4948"/>
                    </a:lnTo>
                    <a:cubicBezTo>
                      <a:pt x="0" y="4955"/>
                      <a:pt x="7" y="4959"/>
                      <a:pt x="13" y="4959"/>
                    </a:cubicBezTo>
                    <a:cubicBezTo>
                      <a:pt x="20" y="4959"/>
                      <a:pt x="26" y="4955"/>
                      <a:pt x="26" y="4948"/>
                    </a:cubicBezTo>
                    <a:lnTo>
                      <a:pt x="26" y="4910"/>
                    </a:lnTo>
                    <a:cubicBezTo>
                      <a:pt x="26" y="4903"/>
                      <a:pt x="20" y="4897"/>
                      <a:pt x="13" y="4897"/>
                    </a:cubicBezTo>
                    <a:close/>
                    <a:moveTo>
                      <a:pt x="13" y="5008"/>
                    </a:moveTo>
                    <a:cubicBezTo>
                      <a:pt x="7" y="5008"/>
                      <a:pt x="0" y="5015"/>
                      <a:pt x="0" y="5021"/>
                    </a:cubicBezTo>
                    <a:lnTo>
                      <a:pt x="0" y="5058"/>
                    </a:lnTo>
                    <a:cubicBezTo>
                      <a:pt x="0" y="5066"/>
                      <a:pt x="7" y="5070"/>
                      <a:pt x="13" y="5070"/>
                    </a:cubicBezTo>
                    <a:cubicBezTo>
                      <a:pt x="20" y="5070"/>
                      <a:pt x="26" y="5066"/>
                      <a:pt x="26" y="5058"/>
                    </a:cubicBezTo>
                    <a:lnTo>
                      <a:pt x="26" y="5021"/>
                    </a:lnTo>
                    <a:cubicBezTo>
                      <a:pt x="26" y="5015"/>
                      <a:pt x="20" y="5008"/>
                      <a:pt x="13" y="5008"/>
                    </a:cubicBezTo>
                    <a:close/>
                    <a:moveTo>
                      <a:pt x="13" y="5120"/>
                    </a:moveTo>
                    <a:cubicBezTo>
                      <a:pt x="7" y="5120"/>
                      <a:pt x="0" y="5126"/>
                      <a:pt x="0" y="5133"/>
                    </a:cubicBezTo>
                    <a:lnTo>
                      <a:pt x="0" y="5169"/>
                    </a:lnTo>
                    <a:cubicBezTo>
                      <a:pt x="0" y="5177"/>
                      <a:pt x="7" y="5182"/>
                      <a:pt x="13" y="5182"/>
                    </a:cubicBezTo>
                    <a:cubicBezTo>
                      <a:pt x="20" y="5182"/>
                      <a:pt x="26" y="5177"/>
                      <a:pt x="26" y="5169"/>
                    </a:cubicBezTo>
                    <a:lnTo>
                      <a:pt x="26" y="5133"/>
                    </a:lnTo>
                    <a:cubicBezTo>
                      <a:pt x="26" y="5126"/>
                      <a:pt x="20" y="5120"/>
                      <a:pt x="13" y="5120"/>
                    </a:cubicBezTo>
                    <a:close/>
                    <a:moveTo>
                      <a:pt x="13" y="5231"/>
                    </a:moveTo>
                    <a:cubicBezTo>
                      <a:pt x="7" y="5231"/>
                      <a:pt x="0" y="5237"/>
                      <a:pt x="0" y="5244"/>
                    </a:cubicBezTo>
                    <a:lnTo>
                      <a:pt x="0" y="5280"/>
                    </a:lnTo>
                    <a:cubicBezTo>
                      <a:pt x="0" y="5289"/>
                      <a:pt x="7" y="5293"/>
                      <a:pt x="13" y="5293"/>
                    </a:cubicBezTo>
                    <a:cubicBezTo>
                      <a:pt x="20" y="5293"/>
                      <a:pt x="26" y="5289"/>
                      <a:pt x="26" y="5280"/>
                    </a:cubicBezTo>
                    <a:lnTo>
                      <a:pt x="26" y="5244"/>
                    </a:lnTo>
                    <a:cubicBezTo>
                      <a:pt x="26" y="5237"/>
                      <a:pt x="20" y="5231"/>
                      <a:pt x="13" y="5231"/>
                    </a:cubicBezTo>
                    <a:close/>
                    <a:moveTo>
                      <a:pt x="13" y="5342"/>
                    </a:moveTo>
                    <a:cubicBezTo>
                      <a:pt x="7" y="5342"/>
                      <a:pt x="0" y="5349"/>
                      <a:pt x="0" y="5355"/>
                    </a:cubicBezTo>
                    <a:lnTo>
                      <a:pt x="0" y="5392"/>
                    </a:lnTo>
                    <a:cubicBezTo>
                      <a:pt x="0" y="5400"/>
                      <a:pt x="7" y="5405"/>
                      <a:pt x="13" y="5405"/>
                    </a:cubicBezTo>
                    <a:cubicBezTo>
                      <a:pt x="20" y="5405"/>
                      <a:pt x="26" y="5400"/>
                      <a:pt x="26" y="5392"/>
                    </a:cubicBezTo>
                    <a:lnTo>
                      <a:pt x="26" y="5355"/>
                    </a:lnTo>
                    <a:cubicBezTo>
                      <a:pt x="26" y="5349"/>
                      <a:pt x="20" y="5342"/>
                      <a:pt x="13" y="5342"/>
                    </a:cubicBezTo>
                    <a:close/>
                    <a:moveTo>
                      <a:pt x="13" y="5454"/>
                    </a:moveTo>
                    <a:cubicBezTo>
                      <a:pt x="7" y="5454"/>
                      <a:pt x="0" y="5460"/>
                      <a:pt x="0" y="5467"/>
                    </a:cubicBezTo>
                    <a:lnTo>
                      <a:pt x="0" y="5503"/>
                    </a:lnTo>
                    <a:cubicBezTo>
                      <a:pt x="0" y="5512"/>
                      <a:pt x="7" y="5516"/>
                      <a:pt x="13" y="5516"/>
                    </a:cubicBezTo>
                    <a:cubicBezTo>
                      <a:pt x="20" y="5516"/>
                      <a:pt x="26" y="5512"/>
                      <a:pt x="26" y="5503"/>
                    </a:cubicBezTo>
                    <a:lnTo>
                      <a:pt x="26" y="5467"/>
                    </a:lnTo>
                    <a:cubicBezTo>
                      <a:pt x="26" y="5460"/>
                      <a:pt x="20" y="5454"/>
                      <a:pt x="13" y="5454"/>
                    </a:cubicBezTo>
                    <a:close/>
                    <a:moveTo>
                      <a:pt x="13" y="5565"/>
                    </a:moveTo>
                    <a:cubicBezTo>
                      <a:pt x="7" y="5565"/>
                      <a:pt x="0" y="5572"/>
                      <a:pt x="0" y="5578"/>
                    </a:cubicBezTo>
                    <a:lnTo>
                      <a:pt x="0" y="5614"/>
                    </a:lnTo>
                    <a:cubicBezTo>
                      <a:pt x="0" y="5621"/>
                      <a:pt x="7" y="5627"/>
                      <a:pt x="13" y="5627"/>
                    </a:cubicBezTo>
                    <a:cubicBezTo>
                      <a:pt x="20" y="5627"/>
                      <a:pt x="26" y="5621"/>
                      <a:pt x="26" y="5614"/>
                    </a:cubicBezTo>
                    <a:lnTo>
                      <a:pt x="26" y="5578"/>
                    </a:lnTo>
                    <a:cubicBezTo>
                      <a:pt x="26" y="5572"/>
                      <a:pt x="20" y="5565"/>
                      <a:pt x="13" y="55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5047;p38">
                <a:extLst>
                  <a:ext uri="{FF2B5EF4-FFF2-40B4-BE49-F238E27FC236}">
                    <a16:creationId xmlns:a16="http://schemas.microsoft.com/office/drawing/2014/main" id="{26264620-E99D-8BB1-F9A6-F5375048D413}"/>
                  </a:ext>
                </a:extLst>
              </p:cNvPr>
              <p:cNvSpPr/>
              <p:nvPr/>
            </p:nvSpPr>
            <p:spPr>
              <a:xfrm>
                <a:off x="5525638" y="3449066"/>
                <a:ext cx="62918" cy="6291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5" extrusionOk="0">
                    <a:moveTo>
                      <a:pt x="93" y="0"/>
                    </a:moveTo>
                    <a:cubicBezTo>
                      <a:pt x="41" y="0"/>
                      <a:pt x="1" y="41"/>
                      <a:pt x="1" y="93"/>
                    </a:cubicBezTo>
                    <a:cubicBezTo>
                      <a:pt x="1" y="144"/>
                      <a:pt x="41" y="185"/>
                      <a:pt x="93" y="185"/>
                    </a:cubicBezTo>
                    <a:cubicBezTo>
                      <a:pt x="144" y="185"/>
                      <a:pt x="185" y="144"/>
                      <a:pt x="185" y="93"/>
                    </a:cubicBezTo>
                    <a:cubicBezTo>
                      <a:pt x="185" y="41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5048;p38">
                <a:extLst>
                  <a:ext uri="{FF2B5EF4-FFF2-40B4-BE49-F238E27FC236}">
                    <a16:creationId xmlns:a16="http://schemas.microsoft.com/office/drawing/2014/main" id="{13A46554-457F-F599-1C93-FF26FAC177CB}"/>
                  </a:ext>
                </a:extLst>
              </p:cNvPr>
              <p:cNvSpPr/>
              <p:nvPr/>
            </p:nvSpPr>
            <p:spPr>
              <a:xfrm>
                <a:off x="6275217" y="3766255"/>
                <a:ext cx="617281" cy="91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" extrusionOk="0">
                    <a:moveTo>
                      <a:pt x="13" y="1"/>
                    </a:moveTo>
                    <a:cubicBezTo>
                      <a:pt x="5" y="1"/>
                      <a:pt x="1" y="7"/>
                      <a:pt x="1" y="14"/>
                    </a:cubicBezTo>
                    <a:cubicBezTo>
                      <a:pt x="1" y="20"/>
                      <a:pt x="5" y="27"/>
                      <a:pt x="13" y="27"/>
                    </a:cubicBezTo>
                    <a:lnTo>
                      <a:pt x="22" y="27"/>
                    </a:lnTo>
                    <a:cubicBezTo>
                      <a:pt x="28" y="27"/>
                      <a:pt x="35" y="20"/>
                      <a:pt x="35" y="14"/>
                    </a:cubicBezTo>
                    <a:cubicBezTo>
                      <a:pt x="35" y="7"/>
                      <a:pt x="28" y="1"/>
                      <a:pt x="22" y="1"/>
                    </a:cubicBezTo>
                    <a:close/>
                    <a:moveTo>
                      <a:pt x="97" y="1"/>
                    </a:moveTo>
                    <a:cubicBezTo>
                      <a:pt x="88" y="1"/>
                      <a:pt x="84" y="7"/>
                      <a:pt x="84" y="14"/>
                    </a:cubicBezTo>
                    <a:cubicBezTo>
                      <a:pt x="84" y="20"/>
                      <a:pt x="88" y="27"/>
                      <a:pt x="97" y="27"/>
                    </a:cubicBezTo>
                    <a:lnTo>
                      <a:pt x="133" y="27"/>
                    </a:lnTo>
                    <a:cubicBezTo>
                      <a:pt x="140" y="27"/>
                      <a:pt x="146" y="20"/>
                      <a:pt x="146" y="14"/>
                    </a:cubicBezTo>
                    <a:cubicBezTo>
                      <a:pt x="146" y="7"/>
                      <a:pt x="140" y="1"/>
                      <a:pt x="133" y="1"/>
                    </a:cubicBezTo>
                    <a:close/>
                    <a:moveTo>
                      <a:pt x="208" y="1"/>
                    </a:moveTo>
                    <a:cubicBezTo>
                      <a:pt x="200" y="1"/>
                      <a:pt x="196" y="7"/>
                      <a:pt x="196" y="14"/>
                    </a:cubicBezTo>
                    <a:cubicBezTo>
                      <a:pt x="196" y="20"/>
                      <a:pt x="200" y="27"/>
                      <a:pt x="208" y="27"/>
                    </a:cubicBezTo>
                    <a:lnTo>
                      <a:pt x="245" y="27"/>
                    </a:lnTo>
                    <a:cubicBezTo>
                      <a:pt x="251" y="27"/>
                      <a:pt x="258" y="20"/>
                      <a:pt x="258" y="14"/>
                    </a:cubicBezTo>
                    <a:cubicBezTo>
                      <a:pt x="258" y="7"/>
                      <a:pt x="251" y="1"/>
                      <a:pt x="245" y="1"/>
                    </a:cubicBezTo>
                    <a:close/>
                    <a:moveTo>
                      <a:pt x="320" y="1"/>
                    </a:moveTo>
                    <a:cubicBezTo>
                      <a:pt x="311" y="1"/>
                      <a:pt x="307" y="7"/>
                      <a:pt x="307" y="14"/>
                    </a:cubicBezTo>
                    <a:cubicBezTo>
                      <a:pt x="307" y="20"/>
                      <a:pt x="311" y="27"/>
                      <a:pt x="320" y="27"/>
                    </a:cubicBezTo>
                    <a:lnTo>
                      <a:pt x="356" y="27"/>
                    </a:lnTo>
                    <a:cubicBezTo>
                      <a:pt x="363" y="27"/>
                      <a:pt x="369" y="20"/>
                      <a:pt x="369" y="14"/>
                    </a:cubicBezTo>
                    <a:cubicBezTo>
                      <a:pt x="369" y="7"/>
                      <a:pt x="363" y="1"/>
                      <a:pt x="356" y="1"/>
                    </a:cubicBezTo>
                    <a:close/>
                    <a:moveTo>
                      <a:pt x="431" y="1"/>
                    </a:moveTo>
                    <a:cubicBezTo>
                      <a:pt x="423" y="1"/>
                      <a:pt x="418" y="7"/>
                      <a:pt x="418" y="14"/>
                    </a:cubicBezTo>
                    <a:cubicBezTo>
                      <a:pt x="418" y="20"/>
                      <a:pt x="423" y="27"/>
                      <a:pt x="431" y="27"/>
                    </a:cubicBezTo>
                    <a:lnTo>
                      <a:pt x="468" y="27"/>
                    </a:lnTo>
                    <a:cubicBezTo>
                      <a:pt x="474" y="27"/>
                      <a:pt x="480" y="20"/>
                      <a:pt x="480" y="14"/>
                    </a:cubicBezTo>
                    <a:cubicBezTo>
                      <a:pt x="480" y="7"/>
                      <a:pt x="474" y="1"/>
                      <a:pt x="468" y="1"/>
                    </a:cubicBezTo>
                    <a:close/>
                    <a:moveTo>
                      <a:pt x="542" y="1"/>
                    </a:moveTo>
                    <a:cubicBezTo>
                      <a:pt x="534" y="1"/>
                      <a:pt x="530" y="7"/>
                      <a:pt x="530" y="14"/>
                    </a:cubicBezTo>
                    <a:cubicBezTo>
                      <a:pt x="530" y="20"/>
                      <a:pt x="534" y="27"/>
                      <a:pt x="542" y="27"/>
                    </a:cubicBezTo>
                    <a:lnTo>
                      <a:pt x="579" y="27"/>
                    </a:lnTo>
                    <a:cubicBezTo>
                      <a:pt x="585" y="27"/>
                      <a:pt x="592" y="20"/>
                      <a:pt x="592" y="14"/>
                    </a:cubicBezTo>
                    <a:cubicBezTo>
                      <a:pt x="592" y="7"/>
                      <a:pt x="585" y="1"/>
                      <a:pt x="579" y="1"/>
                    </a:cubicBezTo>
                    <a:close/>
                    <a:moveTo>
                      <a:pt x="652" y="1"/>
                    </a:moveTo>
                    <a:cubicBezTo>
                      <a:pt x="645" y="1"/>
                      <a:pt x="641" y="7"/>
                      <a:pt x="641" y="14"/>
                    </a:cubicBezTo>
                    <a:cubicBezTo>
                      <a:pt x="641" y="20"/>
                      <a:pt x="645" y="27"/>
                      <a:pt x="652" y="27"/>
                    </a:cubicBezTo>
                    <a:lnTo>
                      <a:pt x="690" y="27"/>
                    </a:lnTo>
                    <a:cubicBezTo>
                      <a:pt x="697" y="27"/>
                      <a:pt x="703" y="20"/>
                      <a:pt x="703" y="14"/>
                    </a:cubicBezTo>
                    <a:cubicBezTo>
                      <a:pt x="703" y="7"/>
                      <a:pt x="697" y="1"/>
                      <a:pt x="690" y="1"/>
                    </a:cubicBezTo>
                    <a:close/>
                    <a:moveTo>
                      <a:pt x="763" y="1"/>
                    </a:moveTo>
                    <a:cubicBezTo>
                      <a:pt x="757" y="1"/>
                      <a:pt x="752" y="7"/>
                      <a:pt x="752" y="14"/>
                    </a:cubicBezTo>
                    <a:cubicBezTo>
                      <a:pt x="752" y="20"/>
                      <a:pt x="757" y="27"/>
                      <a:pt x="763" y="27"/>
                    </a:cubicBezTo>
                    <a:lnTo>
                      <a:pt x="802" y="27"/>
                    </a:lnTo>
                    <a:cubicBezTo>
                      <a:pt x="808" y="27"/>
                      <a:pt x="814" y="20"/>
                      <a:pt x="814" y="14"/>
                    </a:cubicBezTo>
                    <a:cubicBezTo>
                      <a:pt x="814" y="7"/>
                      <a:pt x="808" y="1"/>
                      <a:pt x="802" y="1"/>
                    </a:cubicBezTo>
                    <a:close/>
                    <a:moveTo>
                      <a:pt x="874" y="1"/>
                    </a:moveTo>
                    <a:cubicBezTo>
                      <a:pt x="868" y="1"/>
                      <a:pt x="862" y="7"/>
                      <a:pt x="862" y="14"/>
                    </a:cubicBezTo>
                    <a:cubicBezTo>
                      <a:pt x="862" y="20"/>
                      <a:pt x="868" y="27"/>
                      <a:pt x="874" y="27"/>
                    </a:cubicBezTo>
                    <a:lnTo>
                      <a:pt x="913" y="27"/>
                    </a:lnTo>
                    <a:cubicBezTo>
                      <a:pt x="919" y="27"/>
                      <a:pt x="926" y="20"/>
                      <a:pt x="926" y="14"/>
                    </a:cubicBezTo>
                    <a:cubicBezTo>
                      <a:pt x="926" y="7"/>
                      <a:pt x="919" y="1"/>
                      <a:pt x="913" y="1"/>
                    </a:cubicBezTo>
                    <a:close/>
                    <a:moveTo>
                      <a:pt x="986" y="1"/>
                    </a:moveTo>
                    <a:cubicBezTo>
                      <a:pt x="979" y="1"/>
                      <a:pt x="973" y="7"/>
                      <a:pt x="973" y="14"/>
                    </a:cubicBezTo>
                    <a:cubicBezTo>
                      <a:pt x="973" y="20"/>
                      <a:pt x="979" y="27"/>
                      <a:pt x="986" y="27"/>
                    </a:cubicBezTo>
                    <a:lnTo>
                      <a:pt x="1024" y="27"/>
                    </a:lnTo>
                    <a:cubicBezTo>
                      <a:pt x="1031" y="27"/>
                      <a:pt x="1037" y="20"/>
                      <a:pt x="1037" y="14"/>
                    </a:cubicBezTo>
                    <a:cubicBezTo>
                      <a:pt x="1037" y="7"/>
                      <a:pt x="1031" y="1"/>
                      <a:pt x="1024" y="1"/>
                    </a:cubicBezTo>
                    <a:close/>
                    <a:moveTo>
                      <a:pt x="1097" y="1"/>
                    </a:moveTo>
                    <a:cubicBezTo>
                      <a:pt x="1091" y="1"/>
                      <a:pt x="1084" y="7"/>
                      <a:pt x="1084" y="14"/>
                    </a:cubicBezTo>
                    <a:cubicBezTo>
                      <a:pt x="1084" y="20"/>
                      <a:pt x="1091" y="27"/>
                      <a:pt x="1097" y="27"/>
                    </a:cubicBezTo>
                    <a:lnTo>
                      <a:pt x="1136" y="27"/>
                    </a:lnTo>
                    <a:cubicBezTo>
                      <a:pt x="1142" y="27"/>
                      <a:pt x="1149" y="20"/>
                      <a:pt x="1149" y="14"/>
                    </a:cubicBezTo>
                    <a:cubicBezTo>
                      <a:pt x="1149" y="7"/>
                      <a:pt x="1142" y="1"/>
                      <a:pt x="1136" y="1"/>
                    </a:cubicBezTo>
                    <a:close/>
                    <a:moveTo>
                      <a:pt x="1209" y="1"/>
                    </a:moveTo>
                    <a:cubicBezTo>
                      <a:pt x="1202" y="1"/>
                      <a:pt x="1196" y="7"/>
                      <a:pt x="1196" y="14"/>
                    </a:cubicBezTo>
                    <a:cubicBezTo>
                      <a:pt x="1196" y="20"/>
                      <a:pt x="1202" y="27"/>
                      <a:pt x="1209" y="27"/>
                    </a:cubicBezTo>
                    <a:lnTo>
                      <a:pt x="1247" y="27"/>
                    </a:lnTo>
                    <a:cubicBezTo>
                      <a:pt x="1254" y="27"/>
                      <a:pt x="1258" y="20"/>
                      <a:pt x="1258" y="14"/>
                    </a:cubicBezTo>
                    <a:cubicBezTo>
                      <a:pt x="1258" y="7"/>
                      <a:pt x="1254" y="1"/>
                      <a:pt x="1247" y="1"/>
                    </a:cubicBezTo>
                    <a:close/>
                    <a:moveTo>
                      <a:pt x="1320" y="1"/>
                    </a:moveTo>
                    <a:cubicBezTo>
                      <a:pt x="1313" y="1"/>
                      <a:pt x="1307" y="7"/>
                      <a:pt x="1307" y="14"/>
                    </a:cubicBezTo>
                    <a:cubicBezTo>
                      <a:pt x="1307" y="20"/>
                      <a:pt x="1313" y="27"/>
                      <a:pt x="1320" y="27"/>
                    </a:cubicBezTo>
                    <a:lnTo>
                      <a:pt x="1358" y="27"/>
                    </a:lnTo>
                    <a:cubicBezTo>
                      <a:pt x="1365" y="27"/>
                      <a:pt x="1369" y="20"/>
                      <a:pt x="1369" y="14"/>
                    </a:cubicBezTo>
                    <a:cubicBezTo>
                      <a:pt x="1369" y="7"/>
                      <a:pt x="1365" y="1"/>
                      <a:pt x="1358" y="1"/>
                    </a:cubicBezTo>
                    <a:close/>
                    <a:moveTo>
                      <a:pt x="1431" y="1"/>
                    </a:moveTo>
                    <a:cubicBezTo>
                      <a:pt x="1425" y="1"/>
                      <a:pt x="1418" y="7"/>
                      <a:pt x="1418" y="14"/>
                    </a:cubicBezTo>
                    <a:cubicBezTo>
                      <a:pt x="1418" y="20"/>
                      <a:pt x="1425" y="27"/>
                      <a:pt x="1431" y="27"/>
                    </a:cubicBezTo>
                    <a:lnTo>
                      <a:pt x="1468" y="27"/>
                    </a:lnTo>
                    <a:cubicBezTo>
                      <a:pt x="1476" y="27"/>
                      <a:pt x="1481" y="20"/>
                      <a:pt x="1481" y="14"/>
                    </a:cubicBezTo>
                    <a:cubicBezTo>
                      <a:pt x="1481" y="7"/>
                      <a:pt x="1476" y="1"/>
                      <a:pt x="1468" y="1"/>
                    </a:cubicBezTo>
                    <a:close/>
                    <a:moveTo>
                      <a:pt x="1543" y="1"/>
                    </a:moveTo>
                    <a:cubicBezTo>
                      <a:pt x="1536" y="1"/>
                      <a:pt x="1530" y="7"/>
                      <a:pt x="1530" y="14"/>
                    </a:cubicBezTo>
                    <a:cubicBezTo>
                      <a:pt x="1530" y="20"/>
                      <a:pt x="1536" y="27"/>
                      <a:pt x="1543" y="27"/>
                    </a:cubicBezTo>
                    <a:lnTo>
                      <a:pt x="1579" y="27"/>
                    </a:lnTo>
                    <a:cubicBezTo>
                      <a:pt x="1588" y="27"/>
                      <a:pt x="1592" y="20"/>
                      <a:pt x="1592" y="14"/>
                    </a:cubicBezTo>
                    <a:cubicBezTo>
                      <a:pt x="1592" y="7"/>
                      <a:pt x="1588" y="1"/>
                      <a:pt x="1579" y="1"/>
                    </a:cubicBezTo>
                    <a:close/>
                    <a:moveTo>
                      <a:pt x="1654" y="1"/>
                    </a:moveTo>
                    <a:cubicBezTo>
                      <a:pt x="1648" y="1"/>
                      <a:pt x="1641" y="7"/>
                      <a:pt x="1641" y="14"/>
                    </a:cubicBezTo>
                    <a:cubicBezTo>
                      <a:pt x="1641" y="20"/>
                      <a:pt x="1648" y="27"/>
                      <a:pt x="1654" y="27"/>
                    </a:cubicBezTo>
                    <a:lnTo>
                      <a:pt x="1690" y="27"/>
                    </a:lnTo>
                    <a:cubicBezTo>
                      <a:pt x="1699" y="27"/>
                      <a:pt x="1703" y="20"/>
                      <a:pt x="1703" y="14"/>
                    </a:cubicBezTo>
                    <a:cubicBezTo>
                      <a:pt x="1703" y="7"/>
                      <a:pt x="1699" y="1"/>
                      <a:pt x="1690" y="1"/>
                    </a:cubicBezTo>
                    <a:close/>
                    <a:moveTo>
                      <a:pt x="1765" y="1"/>
                    </a:moveTo>
                    <a:cubicBezTo>
                      <a:pt x="1759" y="1"/>
                      <a:pt x="1753" y="7"/>
                      <a:pt x="1753" y="14"/>
                    </a:cubicBezTo>
                    <a:cubicBezTo>
                      <a:pt x="1753" y="20"/>
                      <a:pt x="1759" y="27"/>
                      <a:pt x="1765" y="27"/>
                    </a:cubicBezTo>
                    <a:lnTo>
                      <a:pt x="1802" y="27"/>
                    </a:lnTo>
                    <a:cubicBezTo>
                      <a:pt x="1810" y="27"/>
                      <a:pt x="1815" y="20"/>
                      <a:pt x="1815" y="14"/>
                    </a:cubicBezTo>
                    <a:cubicBezTo>
                      <a:pt x="1815" y="7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5049;p38">
                <a:extLst>
                  <a:ext uri="{FF2B5EF4-FFF2-40B4-BE49-F238E27FC236}">
                    <a16:creationId xmlns:a16="http://schemas.microsoft.com/office/drawing/2014/main" id="{281149B6-BD25-9EF9-B005-ADF0AFD45EC1}"/>
                  </a:ext>
                </a:extLst>
              </p:cNvPr>
              <p:cNvSpPr/>
              <p:nvPr/>
            </p:nvSpPr>
            <p:spPr>
              <a:xfrm>
                <a:off x="6275217" y="1859317"/>
                <a:ext cx="617281" cy="91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" extrusionOk="0">
                    <a:moveTo>
                      <a:pt x="13" y="1"/>
                    </a:moveTo>
                    <a:cubicBezTo>
                      <a:pt x="5" y="1"/>
                      <a:pt x="1" y="7"/>
                      <a:pt x="1" y="14"/>
                    </a:cubicBezTo>
                    <a:cubicBezTo>
                      <a:pt x="1" y="22"/>
                      <a:pt x="5" y="27"/>
                      <a:pt x="13" y="27"/>
                    </a:cubicBezTo>
                    <a:lnTo>
                      <a:pt x="22" y="27"/>
                    </a:lnTo>
                    <a:cubicBezTo>
                      <a:pt x="28" y="27"/>
                      <a:pt x="35" y="22"/>
                      <a:pt x="35" y="14"/>
                    </a:cubicBezTo>
                    <a:cubicBezTo>
                      <a:pt x="35" y="7"/>
                      <a:pt x="28" y="1"/>
                      <a:pt x="22" y="1"/>
                    </a:cubicBezTo>
                    <a:close/>
                    <a:moveTo>
                      <a:pt x="97" y="1"/>
                    </a:moveTo>
                    <a:cubicBezTo>
                      <a:pt x="88" y="1"/>
                      <a:pt x="84" y="7"/>
                      <a:pt x="84" y="14"/>
                    </a:cubicBezTo>
                    <a:cubicBezTo>
                      <a:pt x="84" y="22"/>
                      <a:pt x="88" y="27"/>
                      <a:pt x="97" y="27"/>
                    </a:cubicBezTo>
                    <a:lnTo>
                      <a:pt x="133" y="27"/>
                    </a:lnTo>
                    <a:cubicBezTo>
                      <a:pt x="140" y="27"/>
                      <a:pt x="146" y="22"/>
                      <a:pt x="146" y="14"/>
                    </a:cubicBezTo>
                    <a:cubicBezTo>
                      <a:pt x="146" y="7"/>
                      <a:pt x="140" y="1"/>
                      <a:pt x="133" y="1"/>
                    </a:cubicBezTo>
                    <a:close/>
                    <a:moveTo>
                      <a:pt x="208" y="1"/>
                    </a:moveTo>
                    <a:cubicBezTo>
                      <a:pt x="200" y="1"/>
                      <a:pt x="196" y="7"/>
                      <a:pt x="196" y="14"/>
                    </a:cubicBezTo>
                    <a:cubicBezTo>
                      <a:pt x="196" y="22"/>
                      <a:pt x="200" y="27"/>
                      <a:pt x="208" y="27"/>
                    </a:cubicBezTo>
                    <a:lnTo>
                      <a:pt x="245" y="27"/>
                    </a:lnTo>
                    <a:cubicBezTo>
                      <a:pt x="251" y="27"/>
                      <a:pt x="258" y="22"/>
                      <a:pt x="258" y="14"/>
                    </a:cubicBezTo>
                    <a:cubicBezTo>
                      <a:pt x="258" y="7"/>
                      <a:pt x="251" y="1"/>
                      <a:pt x="245" y="1"/>
                    </a:cubicBezTo>
                    <a:close/>
                    <a:moveTo>
                      <a:pt x="320" y="1"/>
                    </a:moveTo>
                    <a:cubicBezTo>
                      <a:pt x="311" y="1"/>
                      <a:pt x="307" y="7"/>
                      <a:pt x="307" y="14"/>
                    </a:cubicBezTo>
                    <a:cubicBezTo>
                      <a:pt x="307" y="22"/>
                      <a:pt x="311" y="27"/>
                      <a:pt x="320" y="27"/>
                    </a:cubicBezTo>
                    <a:lnTo>
                      <a:pt x="356" y="27"/>
                    </a:lnTo>
                    <a:cubicBezTo>
                      <a:pt x="363" y="27"/>
                      <a:pt x="369" y="22"/>
                      <a:pt x="369" y="14"/>
                    </a:cubicBezTo>
                    <a:cubicBezTo>
                      <a:pt x="369" y="7"/>
                      <a:pt x="363" y="1"/>
                      <a:pt x="356" y="1"/>
                    </a:cubicBezTo>
                    <a:close/>
                    <a:moveTo>
                      <a:pt x="431" y="1"/>
                    </a:moveTo>
                    <a:cubicBezTo>
                      <a:pt x="423" y="1"/>
                      <a:pt x="418" y="7"/>
                      <a:pt x="418" y="14"/>
                    </a:cubicBezTo>
                    <a:cubicBezTo>
                      <a:pt x="418" y="22"/>
                      <a:pt x="423" y="27"/>
                      <a:pt x="431" y="27"/>
                    </a:cubicBezTo>
                    <a:lnTo>
                      <a:pt x="468" y="27"/>
                    </a:lnTo>
                    <a:cubicBezTo>
                      <a:pt x="474" y="27"/>
                      <a:pt x="480" y="22"/>
                      <a:pt x="480" y="14"/>
                    </a:cubicBezTo>
                    <a:cubicBezTo>
                      <a:pt x="480" y="7"/>
                      <a:pt x="474" y="1"/>
                      <a:pt x="468" y="1"/>
                    </a:cubicBezTo>
                    <a:close/>
                    <a:moveTo>
                      <a:pt x="542" y="1"/>
                    </a:moveTo>
                    <a:cubicBezTo>
                      <a:pt x="534" y="1"/>
                      <a:pt x="530" y="7"/>
                      <a:pt x="530" y="14"/>
                    </a:cubicBezTo>
                    <a:cubicBezTo>
                      <a:pt x="530" y="22"/>
                      <a:pt x="534" y="27"/>
                      <a:pt x="542" y="27"/>
                    </a:cubicBezTo>
                    <a:lnTo>
                      <a:pt x="579" y="27"/>
                    </a:lnTo>
                    <a:cubicBezTo>
                      <a:pt x="585" y="27"/>
                      <a:pt x="592" y="22"/>
                      <a:pt x="592" y="14"/>
                    </a:cubicBezTo>
                    <a:cubicBezTo>
                      <a:pt x="592" y="7"/>
                      <a:pt x="585" y="1"/>
                      <a:pt x="579" y="1"/>
                    </a:cubicBezTo>
                    <a:close/>
                    <a:moveTo>
                      <a:pt x="652" y="1"/>
                    </a:moveTo>
                    <a:cubicBezTo>
                      <a:pt x="645" y="1"/>
                      <a:pt x="641" y="7"/>
                      <a:pt x="641" y="14"/>
                    </a:cubicBezTo>
                    <a:cubicBezTo>
                      <a:pt x="641" y="22"/>
                      <a:pt x="645" y="27"/>
                      <a:pt x="652" y="27"/>
                    </a:cubicBezTo>
                    <a:lnTo>
                      <a:pt x="690" y="27"/>
                    </a:lnTo>
                    <a:cubicBezTo>
                      <a:pt x="697" y="27"/>
                      <a:pt x="703" y="22"/>
                      <a:pt x="703" y="14"/>
                    </a:cubicBezTo>
                    <a:cubicBezTo>
                      <a:pt x="703" y="7"/>
                      <a:pt x="697" y="1"/>
                      <a:pt x="690" y="1"/>
                    </a:cubicBezTo>
                    <a:close/>
                    <a:moveTo>
                      <a:pt x="763" y="1"/>
                    </a:moveTo>
                    <a:cubicBezTo>
                      <a:pt x="757" y="1"/>
                      <a:pt x="752" y="7"/>
                      <a:pt x="752" y="14"/>
                    </a:cubicBezTo>
                    <a:cubicBezTo>
                      <a:pt x="752" y="22"/>
                      <a:pt x="757" y="27"/>
                      <a:pt x="763" y="27"/>
                    </a:cubicBezTo>
                    <a:lnTo>
                      <a:pt x="802" y="27"/>
                    </a:lnTo>
                    <a:cubicBezTo>
                      <a:pt x="808" y="27"/>
                      <a:pt x="814" y="22"/>
                      <a:pt x="814" y="14"/>
                    </a:cubicBezTo>
                    <a:cubicBezTo>
                      <a:pt x="814" y="7"/>
                      <a:pt x="808" y="1"/>
                      <a:pt x="802" y="1"/>
                    </a:cubicBezTo>
                    <a:close/>
                    <a:moveTo>
                      <a:pt x="874" y="1"/>
                    </a:moveTo>
                    <a:cubicBezTo>
                      <a:pt x="868" y="1"/>
                      <a:pt x="862" y="7"/>
                      <a:pt x="862" y="14"/>
                    </a:cubicBezTo>
                    <a:cubicBezTo>
                      <a:pt x="862" y="22"/>
                      <a:pt x="868" y="27"/>
                      <a:pt x="874" y="27"/>
                    </a:cubicBezTo>
                    <a:lnTo>
                      <a:pt x="913" y="27"/>
                    </a:lnTo>
                    <a:cubicBezTo>
                      <a:pt x="919" y="27"/>
                      <a:pt x="926" y="22"/>
                      <a:pt x="926" y="14"/>
                    </a:cubicBezTo>
                    <a:cubicBezTo>
                      <a:pt x="926" y="7"/>
                      <a:pt x="919" y="1"/>
                      <a:pt x="913" y="1"/>
                    </a:cubicBezTo>
                    <a:close/>
                    <a:moveTo>
                      <a:pt x="986" y="1"/>
                    </a:moveTo>
                    <a:cubicBezTo>
                      <a:pt x="979" y="1"/>
                      <a:pt x="973" y="7"/>
                      <a:pt x="973" y="14"/>
                    </a:cubicBezTo>
                    <a:cubicBezTo>
                      <a:pt x="973" y="22"/>
                      <a:pt x="979" y="27"/>
                      <a:pt x="986" y="27"/>
                    </a:cubicBezTo>
                    <a:lnTo>
                      <a:pt x="1024" y="27"/>
                    </a:lnTo>
                    <a:cubicBezTo>
                      <a:pt x="1031" y="27"/>
                      <a:pt x="1037" y="22"/>
                      <a:pt x="1037" y="14"/>
                    </a:cubicBezTo>
                    <a:cubicBezTo>
                      <a:pt x="1037" y="7"/>
                      <a:pt x="1031" y="1"/>
                      <a:pt x="1024" y="1"/>
                    </a:cubicBezTo>
                    <a:close/>
                    <a:moveTo>
                      <a:pt x="1097" y="1"/>
                    </a:moveTo>
                    <a:cubicBezTo>
                      <a:pt x="1091" y="1"/>
                      <a:pt x="1084" y="7"/>
                      <a:pt x="1084" y="14"/>
                    </a:cubicBezTo>
                    <a:cubicBezTo>
                      <a:pt x="1084" y="22"/>
                      <a:pt x="1091" y="27"/>
                      <a:pt x="1097" y="27"/>
                    </a:cubicBezTo>
                    <a:lnTo>
                      <a:pt x="1136" y="27"/>
                    </a:lnTo>
                    <a:cubicBezTo>
                      <a:pt x="1142" y="27"/>
                      <a:pt x="1149" y="22"/>
                      <a:pt x="1149" y="14"/>
                    </a:cubicBezTo>
                    <a:cubicBezTo>
                      <a:pt x="1149" y="7"/>
                      <a:pt x="1142" y="1"/>
                      <a:pt x="1136" y="1"/>
                    </a:cubicBezTo>
                    <a:close/>
                    <a:moveTo>
                      <a:pt x="1209" y="1"/>
                    </a:moveTo>
                    <a:cubicBezTo>
                      <a:pt x="1202" y="1"/>
                      <a:pt x="1196" y="7"/>
                      <a:pt x="1196" y="14"/>
                    </a:cubicBezTo>
                    <a:cubicBezTo>
                      <a:pt x="1196" y="22"/>
                      <a:pt x="1202" y="27"/>
                      <a:pt x="1209" y="27"/>
                    </a:cubicBezTo>
                    <a:lnTo>
                      <a:pt x="1247" y="27"/>
                    </a:lnTo>
                    <a:cubicBezTo>
                      <a:pt x="1254" y="27"/>
                      <a:pt x="1258" y="22"/>
                      <a:pt x="1258" y="14"/>
                    </a:cubicBezTo>
                    <a:cubicBezTo>
                      <a:pt x="1258" y="7"/>
                      <a:pt x="1254" y="1"/>
                      <a:pt x="1247" y="1"/>
                    </a:cubicBezTo>
                    <a:close/>
                    <a:moveTo>
                      <a:pt x="1320" y="1"/>
                    </a:moveTo>
                    <a:cubicBezTo>
                      <a:pt x="1313" y="1"/>
                      <a:pt x="1307" y="7"/>
                      <a:pt x="1307" y="14"/>
                    </a:cubicBezTo>
                    <a:cubicBezTo>
                      <a:pt x="1307" y="22"/>
                      <a:pt x="1313" y="27"/>
                      <a:pt x="1320" y="27"/>
                    </a:cubicBezTo>
                    <a:lnTo>
                      <a:pt x="1358" y="27"/>
                    </a:lnTo>
                    <a:cubicBezTo>
                      <a:pt x="1365" y="27"/>
                      <a:pt x="1369" y="22"/>
                      <a:pt x="1369" y="14"/>
                    </a:cubicBezTo>
                    <a:cubicBezTo>
                      <a:pt x="1369" y="7"/>
                      <a:pt x="1365" y="1"/>
                      <a:pt x="1358" y="1"/>
                    </a:cubicBezTo>
                    <a:close/>
                    <a:moveTo>
                      <a:pt x="1431" y="1"/>
                    </a:moveTo>
                    <a:cubicBezTo>
                      <a:pt x="1425" y="1"/>
                      <a:pt x="1418" y="7"/>
                      <a:pt x="1418" y="14"/>
                    </a:cubicBezTo>
                    <a:cubicBezTo>
                      <a:pt x="1418" y="22"/>
                      <a:pt x="1425" y="27"/>
                      <a:pt x="1431" y="27"/>
                    </a:cubicBezTo>
                    <a:lnTo>
                      <a:pt x="1468" y="27"/>
                    </a:lnTo>
                    <a:cubicBezTo>
                      <a:pt x="1476" y="27"/>
                      <a:pt x="1481" y="22"/>
                      <a:pt x="1481" y="14"/>
                    </a:cubicBezTo>
                    <a:cubicBezTo>
                      <a:pt x="1481" y="7"/>
                      <a:pt x="1476" y="1"/>
                      <a:pt x="1468" y="1"/>
                    </a:cubicBezTo>
                    <a:close/>
                    <a:moveTo>
                      <a:pt x="1543" y="1"/>
                    </a:moveTo>
                    <a:cubicBezTo>
                      <a:pt x="1536" y="1"/>
                      <a:pt x="1530" y="7"/>
                      <a:pt x="1530" y="14"/>
                    </a:cubicBezTo>
                    <a:cubicBezTo>
                      <a:pt x="1530" y="22"/>
                      <a:pt x="1536" y="27"/>
                      <a:pt x="1543" y="27"/>
                    </a:cubicBezTo>
                    <a:lnTo>
                      <a:pt x="1579" y="27"/>
                    </a:lnTo>
                    <a:cubicBezTo>
                      <a:pt x="1588" y="27"/>
                      <a:pt x="1592" y="22"/>
                      <a:pt x="1592" y="14"/>
                    </a:cubicBezTo>
                    <a:cubicBezTo>
                      <a:pt x="1592" y="7"/>
                      <a:pt x="1588" y="1"/>
                      <a:pt x="1579" y="1"/>
                    </a:cubicBezTo>
                    <a:close/>
                    <a:moveTo>
                      <a:pt x="1654" y="1"/>
                    </a:moveTo>
                    <a:cubicBezTo>
                      <a:pt x="1648" y="1"/>
                      <a:pt x="1641" y="7"/>
                      <a:pt x="1641" y="14"/>
                    </a:cubicBezTo>
                    <a:cubicBezTo>
                      <a:pt x="1641" y="22"/>
                      <a:pt x="1648" y="27"/>
                      <a:pt x="1654" y="27"/>
                    </a:cubicBezTo>
                    <a:lnTo>
                      <a:pt x="1690" y="27"/>
                    </a:lnTo>
                    <a:cubicBezTo>
                      <a:pt x="1699" y="27"/>
                      <a:pt x="1703" y="22"/>
                      <a:pt x="1703" y="14"/>
                    </a:cubicBezTo>
                    <a:cubicBezTo>
                      <a:pt x="1703" y="7"/>
                      <a:pt x="1699" y="1"/>
                      <a:pt x="1690" y="1"/>
                    </a:cubicBezTo>
                    <a:close/>
                    <a:moveTo>
                      <a:pt x="1765" y="1"/>
                    </a:moveTo>
                    <a:cubicBezTo>
                      <a:pt x="1759" y="1"/>
                      <a:pt x="1753" y="7"/>
                      <a:pt x="1753" y="14"/>
                    </a:cubicBezTo>
                    <a:cubicBezTo>
                      <a:pt x="1753" y="22"/>
                      <a:pt x="1759" y="27"/>
                      <a:pt x="1765" y="27"/>
                    </a:cubicBezTo>
                    <a:lnTo>
                      <a:pt x="1802" y="27"/>
                    </a:lnTo>
                    <a:cubicBezTo>
                      <a:pt x="1810" y="27"/>
                      <a:pt x="1815" y="22"/>
                      <a:pt x="1815" y="14"/>
                    </a:cubicBezTo>
                    <a:cubicBezTo>
                      <a:pt x="1815" y="7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5050;p38">
                <a:extLst>
                  <a:ext uri="{FF2B5EF4-FFF2-40B4-BE49-F238E27FC236}">
                    <a16:creationId xmlns:a16="http://schemas.microsoft.com/office/drawing/2014/main" id="{5D25F467-1DC8-4C15-5EDD-666740A16A59}"/>
                  </a:ext>
                </a:extLst>
              </p:cNvPr>
              <p:cNvSpPr txBox="1"/>
              <p:nvPr/>
            </p:nvSpPr>
            <p:spPr>
              <a:xfrm>
                <a:off x="3578398" y="3303904"/>
                <a:ext cx="1919011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MSK TECHNOLOGIES</a:t>
                </a:r>
                <a:endParaRPr sz="17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15" name="Google Shape;5051;p38">
                <a:extLst>
                  <a:ext uri="{FF2B5EF4-FFF2-40B4-BE49-F238E27FC236}">
                    <a16:creationId xmlns:a16="http://schemas.microsoft.com/office/drawing/2014/main" id="{B47A876D-E053-C3FC-9EEC-D4CA9D212AA1}"/>
                  </a:ext>
                </a:extLst>
              </p:cNvPr>
              <p:cNvSpPr/>
              <p:nvPr/>
            </p:nvSpPr>
            <p:spPr>
              <a:xfrm>
                <a:off x="5344365" y="3587486"/>
                <a:ext cx="209502" cy="207121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09" extrusionOk="0">
                    <a:moveTo>
                      <a:pt x="30" y="0"/>
                    </a:moveTo>
                    <a:cubicBezTo>
                      <a:pt x="24" y="0"/>
                      <a:pt x="17" y="3"/>
                      <a:pt x="11" y="9"/>
                    </a:cubicBezTo>
                    <a:cubicBezTo>
                      <a:pt x="5" y="15"/>
                      <a:pt x="0" y="26"/>
                      <a:pt x="5" y="37"/>
                    </a:cubicBezTo>
                    <a:lnTo>
                      <a:pt x="161" y="508"/>
                    </a:lnTo>
                    <a:cubicBezTo>
                      <a:pt x="163" y="517"/>
                      <a:pt x="172" y="523"/>
                      <a:pt x="180" y="525"/>
                    </a:cubicBezTo>
                    <a:cubicBezTo>
                      <a:pt x="183" y="526"/>
                      <a:pt x="186" y="526"/>
                      <a:pt x="188" y="526"/>
                    </a:cubicBezTo>
                    <a:cubicBezTo>
                      <a:pt x="195" y="526"/>
                      <a:pt x="202" y="523"/>
                      <a:pt x="208" y="519"/>
                    </a:cubicBezTo>
                    <a:lnTo>
                      <a:pt x="285" y="439"/>
                    </a:lnTo>
                    <a:lnTo>
                      <a:pt x="448" y="600"/>
                    </a:lnTo>
                    <a:cubicBezTo>
                      <a:pt x="453" y="605"/>
                      <a:pt x="460" y="608"/>
                      <a:pt x="467" y="608"/>
                    </a:cubicBezTo>
                    <a:cubicBezTo>
                      <a:pt x="474" y="608"/>
                      <a:pt x="481" y="605"/>
                      <a:pt x="487" y="600"/>
                    </a:cubicBezTo>
                    <a:lnTo>
                      <a:pt x="604" y="484"/>
                    </a:lnTo>
                    <a:cubicBezTo>
                      <a:pt x="615" y="474"/>
                      <a:pt x="615" y="454"/>
                      <a:pt x="604" y="444"/>
                    </a:cubicBezTo>
                    <a:lnTo>
                      <a:pt x="442" y="283"/>
                    </a:lnTo>
                    <a:lnTo>
                      <a:pt x="521" y="204"/>
                    </a:lnTo>
                    <a:cubicBezTo>
                      <a:pt x="527" y="197"/>
                      <a:pt x="529" y="187"/>
                      <a:pt x="527" y="178"/>
                    </a:cubicBezTo>
                    <a:cubicBezTo>
                      <a:pt x="525" y="170"/>
                      <a:pt x="519" y="161"/>
                      <a:pt x="510" y="159"/>
                    </a:cubicBezTo>
                    <a:lnTo>
                      <a:pt x="39" y="3"/>
                    </a:lnTo>
                    <a:cubicBezTo>
                      <a:pt x="36" y="1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5052;p38">
                <a:extLst>
                  <a:ext uri="{FF2B5EF4-FFF2-40B4-BE49-F238E27FC236}">
                    <a16:creationId xmlns:a16="http://schemas.microsoft.com/office/drawing/2014/main" id="{B4861B49-206A-5FF4-42C4-CACCB7ADD378}"/>
                  </a:ext>
                </a:extLst>
              </p:cNvPr>
              <p:cNvSpPr/>
              <p:nvPr/>
            </p:nvSpPr>
            <p:spPr>
              <a:xfrm>
                <a:off x="2843614" y="3475934"/>
                <a:ext cx="733256" cy="9183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" extrusionOk="0">
                    <a:moveTo>
                      <a:pt x="14" y="1"/>
                    </a:moveTo>
                    <a:cubicBezTo>
                      <a:pt x="7" y="1"/>
                      <a:pt x="1" y="7"/>
                      <a:pt x="1" y="14"/>
                    </a:cubicBezTo>
                    <a:cubicBezTo>
                      <a:pt x="1" y="20"/>
                      <a:pt x="7" y="26"/>
                      <a:pt x="14" y="26"/>
                    </a:cubicBezTo>
                    <a:lnTo>
                      <a:pt x="29" y="26"/>
                    </a:lnTo>
                    <a:cubicBezTo>
                      <a:pt x="35" y="26"/>
                      <a:pt x="42" y="20"/>
                      <a:pt x="42" y="14"/>
                    </a:cubicBezTo>
                    <a:cubicBezTo>
                      <a:pt x="42" y="7"/>
                      <a:pt x="35" y="1"/>
                      <a:pt x="29" y="1"/>
                    </a:cubicBezTo>
                    <a:close/>
                    <a:moveTo>
                      <a:pt x="102" y="1"/>
                    </a:moveTo>
                    <a:cubicBezTo>
                      <a:pt x="95" y="1"/>
                      <a:pt x="89" y="7"/>
                      <a:pt x="89" y="14"/>
                    </a:cubicBezTo>
                    <a:cubicBezTo>
                      <a:pt x="89" y="20"/>
                      <a:pt x="95" y="26"/>
                      <a:pt x="102" y="26"/>
                    </a:cubicBezTo>
                    <a:lnTo>
                      <a:pt x="140" y="26"/>
                    </a:lnTo>
                    <a:cubicBezTo>
                      <a:pt x="147" y="26"/>
                      <a:pt x="153" y="20"/>
                      <a:pt x="153" y="14"/>
                    </a:cubicBezTo>
                    <a:cubicBezTo>
                      <a:pt x="153" y="7"/>
                      <a:pt x="147" y="1"/>
                      <a:pt x="140" y="1"/>
                    </a:cubicBezTo>
                    <a:close/>
                    <a:moveTo>
                      <a:pt x="213" y="1"/>
                    </a:moveTo>
                    <a:cubicBezTo>
                      <a:pt x="207" y="1"/>
                      <a:pt x="200" y="7"/>
                      <a:pt x="200" y="14"/>
                    </a:cubicBezTo>
                    <a:cubicBezTo>
                      <a:pt x="200" y="20"/>
                      <a:pt x="207" y="26"/>
                      <a:pt x="213" y="26"/>
                    </a:cubicBezTo>
                    <a:lnTo>
                      <a:pt x="251" y="26"/>
                    </a:lnTo>
                    <a:cubicBezTo>
                      <a:pt x="258" y="26"/>
                      <a:pt x="264" y="20"/>
                      <a:pt x="264" y="14"/>
                    </a:cubicBezTo>
                    <a:cubicBezTo>
                      <a:pt x="264" y="7"/>
                      <a:pt x="258" y="1"/>
                      <a:pt x="251" y="1"/>
                    </a:cubicBezTo>
                    <a:close/>
                    <a:moveTo>
                      <a:pt x="324" y="1"/>
                    </a:moveTo>
                    <a:cubicBezTo>
                      <a:pt x="318" y="1"/>
                      <a:pt x="311" y="7"/>
                      <a:pt x="311" y="14"/>
                    </a:cubicBezTo>
                    <a:cubicBezTo>
                      <a:pt x="311" y="20"/>
                      <a:pt x="318" y="26"/>
                      <a:pt x="324" y="26"/>
                    </a:cubicBezTo>
                    <a:lnTo>
                      <a:pt x="363" y="26"/>
                    </a:lnTo>
                    <a:cubicBezTo>
                      <a:pt x="369" y="26"/>
                      <a:pt x="374" y="20"/>
                      <a:pt x="374" y="14"/>
                    </a:cubicBezTo>
                    <a:cubicBezTo>
                      <a:pt x="374" y="7"/>
                      <a:pt x="369" y="1"/>
                      <a:pt x="363" y="1"/>
                    </a:cubicBezTo>
                    <a:close/>
                    <a:moveTo>
                      <a:pt x="436" y="1"/>
                    </a:moveTo>
                    <a:cubicBezTo>
                      <a:pt x="429" y="1"/>
                      <a:pt x="423" y="7"/>
                      <a:pt x="423" y="14"/>
                    </a:cubicBezTo>
                    <a:cubicBezTo>
                      <a:pt x="423" y="20"/>
                      <a:pt x="429" y="26"/>
                      <a:pt x="436" y="26"/>
                    </a:cubicBezTo>
                    <a:lnTo>
                      <a:pt x="474" y="26"/>
                    </a:lnTo>
                    <a:cubicBezTo>
                      <a:pt x="481" y="26"/>
                      <a:pt x="485" y="20"/>
                      <a:pt x="485" y="14"/>
                    </a:cubicBezTo>
                    <a:cubicBezTo>
                      <a:pt x="485" y="7"/>
                      <a:pt x="481" y="1"/>
                      <a:pt x="474" y="1"/>
                    </a:cubicBezTo>
                    <a:close/>
                    <a:moveTo>
                      <a:pt x="547" y="1"/>
                    </a:moveTo>
                    <a:cubicBezTo>
                      <a:pt x="541" y="1"/>
                      <a:pt x="534" y="7"/>
                      <a:pt x="534" y="14"/>
                    </a:cubicBezTo>
                    <a:cubicBezTo>
                      <a:pt x="534" y="20"/>
                      <a:pt x="541" y="26"/>
                      <a:pt x="547" y="26"/>
                    </a:cubicBezTo>
                    <a:lnTo>
                      <a:pt x="586" y="26"/>
                    </a:lnTo>
                    <a:cubicBezTo>
                      <a:pt x="592" y="26"/>
                      <a:pt x="596" y="20"/>
                      <a:pt x="596" y="14"/>
                    </a:cubicBezTo>
                    <a:cubicBezTo>
                      <a:pt x="596" y="7"/>
                      <a:pt x="592" y="1"/>
                      <a:pt x="586" y="1"/>
                    </a:cubicBezTo>
                    <a:close/>
                    <a:moveTo>
                      <a:pt x="658" y="1"/>
                    </a:moveTo>
                    <a:cubicBezTo>
                      <a:pt x="652" y="1"/>
                      <a:pt x="646" y="7"/>
                      <a:pt x="646" y="14"/>
                    </a:cubicBezTo>
                    <a:cubicBezTo>
                      <a:pt x="646" y="20"/>
                      <a:pt x="652" y="26"/>
                      <a:pt x="658" y="26"/>
                    </a:cubicBezTo>
                    <a:lnTo>
                      <a:pt x="695" y="26"/>
                    </a:lnTo>
                    <a:cubicBezTo>
                      <a:pt x="703" y="26"/>
                      <a:pt x="708" y="20"/>
                      <a:pt x="708" y="14"/>
                    </a:cubicBezTo>
                    <a:cubicBezTo>
                      <a:pt x="708" y="7"/>
                      <a:pt x="703" y="1"/>
                      <a:pt x="695" y="1"/>
                    </a:cubicBezTo>
                    <a:close/>
                    <a:moveTo>
                      <a:pt x="770" y="1"/>
                    </a:moveTo>
                    <a:cubicBezTo>
                      <a:pt x="763" y="1"/>
                      <a:pt x="757" y="7"/>
                      <a:pt x="757" y="14"/>
                    </a:cubicBezTo>
                    <a:cubicBezTo>
                      <a:pt x="757" y="20"/>
                      <a:pt x="763" y="26"/>
                      <a:pt x="770" y="26"/>
                    </a:cubicBezTo>
                    <a:lnTo>
                      <a:pt x="806" y="26"/>
                    </a:lnTo>
                    <a:cubicBezTo>
                      <a:pt x="815" y="26"/>
                      <a:pt x="819" y="20"/>
                      <a:pt x="819" y="14"/>
                    </a:cubicBezTo>
                    <a:cubicBezTo>
                      <a:pt x="819" y="7"/>
                      <a:pt x="815" y="1"/>
                      <a:pt x="806" y="1"/>
                    </a:cubicBezTo>
                    <a:close/>
                    <a:moveTo>
                      <a:pt x="881" y="1"/>
                    </a:moveTo>
                    <a:cubicBezTo>
                      <a:pt x="875" y="1"/>
                      <a:pt x="868" y="7"/>
                      <a:pt x="868" y="14"/>
                    </a:cubicBezTo>
                    <a:cubicBezTo>
                      <a:pt x="868" y="20"/>
                      <a:pt x="875" y="26"/>
                      <a:pt x="881" y="26"/>
                    </a:cubicBezTo>
                    <a:lnTo>
                      <a:pt x="918" y="26"/>
                    </a:lnTo>
                    <a:cubicBezTo>
                      <a:pt x="926" y="26"/>
                      <a:pt x="930" y="20"/>
                      <a:pt x="930" y="14"/>
                    </a:cubicBezTo>
                    <a:cubicBezTo>
                      <a:pt x="930" y="7"/>
                      <a:pt x="926" y="1"/>
                      <a:pt x="918" y="1"/>
                    </a:cubicBezTo>
                    <a:close/>
                    <a:moveTo>
                      <a:pt x="993" y="1"/>
                    </a:moveTo>
                    <a:cubicBezTo>
                      <a:pt x="986" y="1"/>
                      <a:pt x="980" y="7"/>
                      <a:pt x="980" y="14"/>
                    </a:cubicBezTo>
                    <a:cubicBezTo>
                      <a:pt x="980" y="20"/>
                      <a:pt x="986" y="26"/>
                      <a:pt x="993" y="26"/>
                    </a:cubicBezTo>
                    <a:lnTo>
                      <a:pt x="1029" y="26"/>
                    </a:lnTo>
                    <a:cubicBezTo>
                      <a:pt x="1038" y="26"/>
                      <a:pt x="1042" y="20"/>
                      <a:pt x="1042" y="14"/>
                    </a:cubicBezTo>
                    <a:cubicBezTo>
                      <a:pt x="1042" y="7"/>
                      <a:pt x="1038" y="1"/>
                      <a:pt x="1029" y="1"/>
                    </a:cubicBezTo>
                    <a:close/>
                    <a:moveTo>
                      <a:pt x="1104" y="1"/>
                    </a:moveTo>
                    <a:cubicBezTo>
                      <a:pt x="1095" y="1"/>
                      <a:pt x="1091" y="7"/>
                      <a:pt x="1091" y="14"/>
                    </a:cubicBezTo>
                    <a:cubicBezTo>
                      <a:pt x="1091" y="20"/>
                      <a:pt x="1095" y="26"/>
                      <a:pt x="1104" y="26"/>
                    </a:cubicBezTo>
                    <a:lnTo>
                      <a:pt x="1140" y="26"/>
                    </a:lnTo>
                    <a:cubicBezTo>
                      <a:pt x="1149" y="26"/>
                      <a:pt x="1153" y="20"/>
                      <a:pt x="1153" y="14"/>
                    </a:cubicBezTo>
                    <a:cubicBezTo>
                      <a:pt x="1153" y="7"/>
                      <a:pt x="1147" y="1"/>
                      <a:pt x="1140" y="1"/>
                    </a:cubicBezTo>
                    <a:close/>
                    <a:moveTo>
                      <a:pt x="1215" y="1"/>
                    </a:moveTo>
                    <a:cubicBezTo>
                      <a:pt x="1209" y="1"/>
                      <a:pt x="1202" y="7"/>
                      <a:pt x="1202" y="14"/>
                    </a:cubicBezTo>
                    <a:cubicBezTo>
                      <a:pt x="1202" y="20"/>
                      <a:pt x="1209" y="26"/>
                      <a:pt x="1215" y="26"/>
                    </a:cubicBezTo>
                    <a:lnTo>
                      <a:pt x="1252" y="26"/>
                    </a:lnTo>
                    <a:cubicBezTo>
                      <a:pt x="1258" y="26"/>
                      <a:pt x="1265" y="20"/>
                      <a:pt x="1265" y="14"/>
                    </a:cubicBezTo>
                    <a:cubicBezTo>
                      <a:pt x="1265" y="7"/>
                      <a:pt x="1258" y="1"/>
                      <a:pt x="1252" y="1"/>
                    </a:cubicBezTo>
                    <a:close/>
                    <a:moveTo>
                      <a:pt x="1327" y="1"/>
                    </a:moveTo>
                    <a:cubicBezTo>
                      <a:pt x="1318" y="1"/>
                      <a:pt x="1314" y="7"/>
                      <a:pt x="1314" y="14"/>
                    </a:cubicBezTo>
                    <a:cubicBezTo>
                      <a:pt x="1314" y="20"/>
                      <a:pt x="1318" y="26"/>
                      <a:pt x="1327" y="26"/>
                    </a:cubicBezTo>
                    <a:lnTo>
                      <a:pt x="1363" y="26"/>
                    </a:lnTo>
                    <a:cubicBezTo>
                      <a:pt x="1369" y="26"/>
                      <a:pt x="1376" y="20"/>
                      <a:pt x="1376" y="14"/>
                    </a:cubicBezTo>
                    <a:cubicBezTo>
                      <a:pt x="1376" y="7"/>
                      <a:pt x="1369" y="1"/>
                      <a:pt x="1363" y="1"/>
                    </a:cubicBezTo>
                    <a:close/>
                    <a:moveTo>
                      <a:pt x="1438" y="1"/>
                    </a:moveTo>
                    <a:cubicBezTo>
                      <a:pt x="1429" y="1"/>
                      <a:pt x="1425" y="7"/>
                      <a:pt x="1425" y="14"/>
                    </a:cubicBezTo>
                    <a:cubicBezTo>
                      <a:pt x="1425" y="20"/>
                      <a:pt x="1429" y="26"/>
                      <a:pt x="1438" y="26"/>
                    </a:cubicBezTo>
                    <a:lnTo>
                      <a:pt x="1474" y="26"/>
                    </a:lnTo>
                    <a:cubicBezTo>
                      <a:pt x="1481" y="26"/>
                      <a:pt x="1487" y="20"/>
                      <a:pt x="1487" y="14"/>
                    </a:cubicBezTo>
                    <a:cubicBezTo>
                      <a:pt x="1487" y="7"/>
                      <a:pt x="1481" y="1"/>
                      <a:pt x="1474" y="1"/>
                    </a:cubicBezTo>
                    <a:close/>
                    <a:moveTo>
                      <a:pt x="1549" y="1"/>
                    </a:moveTo>
                    <a:cubicBezTo>
                      <a:pt x="1541" y="1"/>
                      <a:pt x="1537" y="7"/>
                      <a:pt x="1537" y="14"/>
                    </a:cubicBezTo>
                    <a:cubicBezTo>
                      <a:pt x="1537" y="20"/>
                      <a:pt x="1541" y="26"/>
                      <a:pt x="1549" y="26"/>
                    </a:cubicBezTo>
                    <a:lnTo>
                      <a:pt x="1586" y="26"/>
                    </a:lnTo>
                    <a:cubicBezTo>
                      <a:pt x="1592" y="26"/>
                      <a:pt x="1599" y="20"/>
                      <a:pt x="1599" y="14"/>
                    </a:cubicBezTo>
                    <a:cubicBezTo>
                      <a:pt x="1599" y="7"/>
                      <a:pt x="1592" y="1"/>
                      <a:pt x="1586" y="1"/>
                    </a:cubicBezTo>
                    <a:close/>
                    <a:moveTo>
                      <a:pt x="1661" y="1"/>
                    </a:moveTo>
                    <a:cubicBezTo>
                      <a:pt x="1652" y="1"/>
                      <a:pt x="1648" y="7"/>
                      <a:pt x="1648" y="14"/>
                    </a:cubicBezTo>
                    <a:cubicBezTo>
                      <a:pt x="1648" y="20"/>
                      <a:pt x="1652" y="26"/>
                      <a:pt x="1661" y="26"/>
                    </a:cubicBezTo>
                    <a:lnTo>
                      <a:pt x="1697" y="26"/>
                    </a:lnTo>
                    <a:cubicBezTo>
                      <a:pt x="1704" y="26"/>
                      <a:pt x="1710" y="20"/>
                      <a:pt x="1710" y="14"/>
                    </a:cubicBezTo>
                    <a:cubicBezTo>
                      <a:pt x="1710" y="7"/>
                      <a:pt x="1704" y="1"/>
                      <a:pt x="1697" y="1"/>
                    </a:cubicBezTo>
                    <a:close/>
                    <a:moveTo>
                      <a:pt x="1772" y="1"/>
                    </a:moveTo>
                    <a:cubicBezTo>
                      <a:pt x="1764" y="1"/>
                      <a:pt x="1759" y="7"/>
                      <a:pt x="1759" y="14"/>
                    </a:cubicBezTo>
                    <a:cubicBezTo>
                      <a:pt x="1759" y="20"/>
                      <a:pt x="1764" y="26"/>
                      <a:pt x="1772" y="26"/>
                    </a:cubicBezTo>
                    <a:lnTo>
                      <a:pt x="1809" y="26"/>
                    </a:lnTo>
                    <a:cubicBezTo>
                      <a:pt x="1815" y="26"/>
                      <a:pt x="1821" y="20"/>
                      <a:pt x="1821" y="14"/>
                    </a:cubicBezTo>
                    <a:cubicBezTo>
                      <a:pt x="1821" y="7"/>
                      <a:pt x="1815" y="1"/>
                      <a:pt x="1809" y="1"/>
                    </a:cubicBezTo>
                    <a:close/>
                    <a:moveTo>
                      <a:pt x="1881" y="1"/>
                    </a:moveTo>
                    <a:cubicBezTo>
                      <a:pt x="1875" y="1"/>
                      <a:pt x="1871" y="7"/>
                      <a:pt x="1871" y="14"/>
                    </a:cubicBezTo>
                    <a:cubicBezTo>
                      <a:pt x="1871" y="20"/>
                      <a:pt x="1875" y="26"/>
                      <a:pt x="1881" y="26"/>
                    </a:cubicBezTo>
                    <a:lnTo>
                      <a:pt x="1920" y="26"/>
                    </a:lnTo>
                    <a:cubicBezTo>
                      <a:pt x="1926" y="26"/>
                      <a:pt x="1933" y="20"/>
                      <a:pt x="1933" y="14"/>
                    </a:cubicBezTo>
                    <a:cubicBezTo>
                      <a:pt x="1933" y="7"/>
                      <a:pt x="1926" y="1"/>
                      <a:pt x="1920" y="1"/>
                    </a:cubicBezTo>
                    <a:close/>
                    <a:moveTo>
                      <a:pt x="1993" y="1"/>
                    </a:moveTo>
                    <a:cubicBezTo>
                      <a:pt x="1986" y="1"/>
                      <a:pt x="1980" y="7"/>
                      <a:pt x="1980" y="14"/>
                    </a:cubicBezTo>
                    <a:cubicBezTo>
                      <a:pt x="1980" y="20"/>
                      <a:pt x="1986" y="26"/>
                      <a:pt x="1993" y="26"/>
                    </a:cubicBezTo>
                    <a:lnTo>
                      <a:pt x="2031" y="26"/>
                    </a:lnTo>
                    <a:cubicBezTo>
                      <a:pt x="2038" y="26"/>
                      <a:pt x="2044" y="20"/>
                      <a:pt x="2044" y="14"/>
                    </a:cubicBezTo>
                    <a:cubicBezTo>
                      <a:pt x="2044" y="7"/>
                      <a:pt x="2038" y="1"/>
                      <a:pt x="2031" y="1"/>
                    </a:cubicBezTo>
                    <a:close/>
                    <a:moveTo>
                      <a:pt x="2104" y="1"/>
                    </a:moveTo>
                    <a:cubicBezTo>
                      <a:pt x="2098" y="1"/>
                      <a:pt x="2093" y="7"/>
                      <a:pt x="2093" y="14"/>
                    </a:cubicBezTo>
                    <a:cubicBezTo>
                      <a:pt x="2093" y="20"/>
                      <a:pt x="2098" y="26"/>
                      <a:pt x="2104" y="26"/>
                    </a:cubicBezTo>
                    <a:lnTo>
                      <a:pt x="2143" y="26"/>
                    </a:lnTo>
                    <a:cubicBezTo>
                      <a:pt x="2149" y="26"/>
                      <a:pt x="2155" y="20"/>
                      <a:pt x="2155" y="14"/>
                    </a:cubicBezTo>
                    <a:cubicBezTo>
                      <a:pt x="2155" y="7"/>
                      <a:pt x="2149" y="1"/>
                      <a:pt x="21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5053;p38">
                <a:extLst>
                  <a:ext uri="{FF2B5EF4-FFF2-40B4-BE49-F238E27FC236}">
                    <a16:creationId xmlns:a16="http://schemas.microsoft.com/office/drawing/2014/main" id="{BA9A6435-134F-9361-970D-17A788BC5A0A}"/>
                  </a:ext>
                </a:extLst>
              </p:cNvPr>
              <p:cNvSpPr/>
              <p:nvPr/>
            </p:nvSpPr>
            <p:spPr>
              <a:xfrm>
                <a:off x="5551145" y="3475934"/>
                <a:ext cx="732575" cy="9183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7" extrusionOk="0">
                    <a:moveTo>
                      <a:pt x="14" y="1"/>
                    </a:moveTo>
                    <a:cubicBezTo>
                      <a:pt x="7" y="1"/>
                      <a:pt x="1" y="7"/>
                      <a:pt x="1" y="14"/>
                    </a:cubicBezTo>
                    <a:cubicBezTo>
                      <a:pt x="1" y="20"/>
                      <a:pt x="7" y="26"/>
                      <a:pt x="14" y="26"/>
                    </a:cubicBezTo>
                    <a:lnTo>
                      <a:pt x="50" y="26"/>
                    </a:lnTo>
                    <a:cubicBezTo>
                      <a:pt x="59" y="26"/>
                      <a:pt x="63" y="20"/>
                      <a:pt x="63" y="14"/>
                    </a:cubicBezTo>
                    <a:cubicBezTo>
                      <a:pt x="63" y="7"/>
                      <a:pt x="59" y="1"/>
                      <a:pt x="50" y="1"/>
                    </a:cubicBezTo>
                    <a:close/>
                    <a:moveTo>
                      <a:pt x="125" y="1"/>
                    </a:moveTo>
                    <a:cubicBezTo>
                      <a:pt x="119" y="1"/>
                      <a:pt x="112" y="7"/>
                      <a:pt x="112" y="14"/>
                    </a:cubicBezTo>
                    <a:cubicBezTo>
                      <a:pt x="112" y="20"/>
                      <a:pt x="119" y="26"/>
                      <a:pt x="125" y="26"/>
                    </a:cubicBezTo>
                    <a:lnTo>
                      <a:pt x="161" y="26"/>
                    </a:lnTo>
                    <a:cubicBezTo>
                      <a:pt x="170" y="26"/>
                      <a:pt x="174" y="20"/>
                      <a:pt x="174" y="14"/>
                    </a:cubicBezTo>
                    <a:cubicBezTo>
                      <a:pt x="174" y="7"/>
                      <a:pt x="170" y="1"/>
                      <a:pt x="161" y="1"/>
                    </a:cubicBezTo>
                    <a:close/>
                    <a:moveTo>
                      <a:pt x="236" y="1"/>
                    </a:moveTo>
                    <a:cubicBezTo>
                      <a:pt x="230" y="1"/>
                      <a:pt x="223" y="7"/>
                      <a:pt x="223" y="14"/>
                    </a:cubicBezTo>
                    <a:cubicBezTo>
                      <a:pt x="223" y="20"/>
                      <a:pt x="230" y="26"/>
                      <a:pt x="236" y="26"/>
                    </a:cubicBezTo>
                    <a:lnTo>
                      <a:pt x="273" y="26"/>
                    </a:lnTo>
                    <a:cubicBezTo>
                      <a:pt x="281" y="26"/>
                      <a:pt x="286" y="20"/>
                      <a:pt x="286" y="14"/>
                    </a:cubicBezTo>
                    <a:cubicBezTo>
                      <a:pt x="286" y="7"/>
                      <a:pt x="281" y="1"/>
                      <a:pt x="273" y="1"/>
                    </a:cubicBezTo>
                    <a:close/>
                    <a:moveTo>
                      <a:pt x="348" y="1"/>
                    </a:moveTo>
                    <a:cubicBezTo>
                      <a:pt x="341" y="1"/>
                      <a:pt x="335" y="7"/>
                      <a:pt x="335" y="14"/>
                    </a:cubicBezTo>
                    <a:cubicBezTo>
                      <a:pt x="335" y="20"/>
                      <a:pt x="341" y="26"/>
                      <a:pt x="348" y="26"/>
                    </a:cubicBezTo>
                    <a:lnTo>
                      <a:pt x="384" y="26"/>
                    </a:lnTo>
                    <a:cubicBezTo>
                      <a:pt x="393" y="26"/>
                      <a:pt x="397" y="20"/>
                      <a:pt x="397" y="14"/>
                    </a:cubicBezTo>
                    <a:cubicBezTo>
                      <a:pt x="397" y="7"/>
                      <a:pt x="393" y="1"/>
                      <a:pt x="384" y="1"/>
                    </a:cubicBezTo>
                    <a:close/>
                    <a:moveTo>
                      <a:pt x="459" y="1"/>
                    </a:moveTo>
                    <a:cubicBezTo>
                      <a:pt x="453" y="1"/>
                      <a:pt x="446" y="7"/>
                      <a:pt x="446" y="14"/>
                    </a:cubicBezTo>
                    <a:cubicBezTo>
                      <a:pt x="446" y="20"/>
                      <a:pt x="453" y="26"/>
                      <a:pt x="459" y="26"/>
                    </a:cubicBezTo>
                    <a:lnTo>
                      <a:pt x="495" y="26"/>
                    </a:lnTo>
                    <a:cubicBezTo>
                      <a:pt x="504" y="26"/>
                      <a:pt x="508" y="20"/>
                      <a:pt x="508" y="14"/>
                    </a:cubicBezTo>
                    <a:cubicBezTo>
                      <a:pt x="508" y="7"/>
                      <a:pt x="504" y="1"/>
                      <a:pt x="495" y="1"/>
                    </a:cubicBezTo>
                    <a:close/>
                    <a:moveTo>
                      <a:pt x="570" y="1"/>
                    </a:moveTo>
                    <a:cubicBezTo>
                      <a:pt x="564" y="1"/>
                      <a:pt x="558" y="7"/>
                      <a:pt x="558" y="14"/>
                    </a:cubicBezTo>
                    <a:cubicBezTo>
                      <a:pt x="558" y="20"/>
                      <a:pt x="564" y="26"/>
                      <a:pt x="570" y="26"/>
                    </a:cubicBezTo>
                    <a:lnTo>
                      <a:pt x="607" y="26"/>
                    </a:lnTo>
                    <a:cubicBezTo>
                      <a:pt x="613" y="26"/>
                      <a:pt x="620" y="20"/>
                      <a:pt x="620" y="14"/>
                    </a:cubicBezTo>
                    <a:cubicBezTo>
                      <a:pt x="620" y="7"/>
                      <a:pt x="613" y="1"/>
                      <a:pt x="607" y="1"/>
                    </a:cubicBezTo>
                    <a:close/>
                    <a:moveTo>
                      <a:pt x="682" y="1"/>
                    </a:moveTo>
                    <a:cubicBezTo>
                      <a:pt x="675" y="1"/>
                      <a:pt x="669" y="7"/>
                      <a:pt x="669" y="14"/>
                    </a:cubicBezTo>
                    <a:cubicBezTo>
                      <a:pt x="669" y="20"/>
                      <a:pt x="675" y="26"/>
                      <a:pt x="682" y="26"/>
                    </a:cubicBezTo>
                    <a:lnTo>
                      <a:pt x="718" y="26"/>
                    </a:lnTo>
                    <a:cubicBezTo>
                      <a:pt x="725" y="26"/>
                      <a:pt x="731" y="20"/>
                      <a:pt x="731" y="14"/>
                    </a:cubicBezTo>
                    <a:cubicBezTo>
                      <a:pt x="731" y="7"/>
                      <a:pt x="725" y="1"/>
                      <a:pt x="718" y="1"/>
                    </a:cubicBezTo>
                    <a:close/>
                    <a:moveTo>
                      <a:pt x="793" y="1"/>
                    </a:moveTo>
                    <a:cubicBezTo>
                      <a:pt x="787" y="1"/>
                      <a:pt x="780" y="7"/>
                      <a:pt x="780" y="14"/>
                    </a:cubicBezTo>
                    <a:cubicBezTo>
                      <a:pt x="780" y="20"/>
                      <a:pt x="787" y="26"/>
                      <a:pt x="793" y="26"/>
                    </a:cubicBezTo>
                    <a:lnTo>
                      <a:pt x="830" y="26"/>
                    </a:lnTo>
                    <a:cubicBezTo>
                      <a:pt x="836" y="26"/>
                      <a:pt x="842" y="20"/>
                      <a:pt x="842" y="14"/>
                    </a:cubicBezTo>
                    <a:cubicBezTo>
                      <a:pt x="842" y="7"/>
                      <a:pt x="836" y="1"/>
                      <a:pt x="830" y="1"/>
                    </a:cubicBezTo>
                    <a:close/>
                    <a:moveTo>
                      <a:pt x="905" y="1"/>
                    </a:moveTo>
                    <a:cubicBezTo>
                      <a:pt x="896" y="1"/>
                      <a:pt x="892" y="7"/>
                      <a:pt x="892" y="14"/>
                    </a:cubicBezTo>
                    <a:cubicBezTo>
                      <a:pt x="892" y="20"/>
                      <a:pt x="896" y="26"/>
                      <a:pt x="905" y="26"/>
                    </a:cubicBezTo>
                    <a:lnTo>
                      <a:pt x="941" y="26"/>
                    </a:lnTo>
                    <a:cubicBezTo>
                      <a:pt x="947" y="26"/>
                      <a:pt x="954" y="20"/>
                      <a:pt x="954" y="14"/>
                    </a:cubicBezTo>
                    <a:cubicBezTo>
                      <a:pt x="954" y="7"/>
                      <a:pt x="947" y="1"/>
                      <a:pt x="941" y="1"/>
                    </a:cubicBezTo>
                    <a:close/>
                    <a:moveTo>
                      <a:pt x="1016" y="1"/>
                    </a:moveTo>
                    <a:cubicBezTo>
                      <a:pt x="1007" y="1"/>
                      <a:pt x="1003" y="7"/>
                      <a:pt x="1003" y="14"/>
                    </a:cubicBezTo>
                    <a:cubicBezTo>
                      <a:pt x="1003" y="20"/>
                      <a:pt x="1007" y="26"/>
                      <a:pt x="1016" y="26"/>
                    </a:cubicBezTo>
                    <a:lnTo>
                      <a:pt x="1052" y="26"/>
                    </a:lnTo>
                    <a:cubicBezTo>
                      <a:pt x="1059" y="26"/>
                      <a:pt x="1065" y="20"/>
                      <a:pt x="1065" y="14"/>
                    </a:cubicBezTo>
                    <a:cubicBezTo>
                      <a:pt x="1065" y="7"/>
                      <a:pt x="1059" y="1"/>
                      <a:pt x="1052" y="1"/>
                    </a:cubicBezTo>
                    <a:close/>
                    <a:moveTo>
                      <a:pt x="1127" y="1"/>
                    </a:moveTo>
                    <a:cubicBezTo>
                      <a:pt x="1119" y="1"/>
                      <a:pt x="1114" y="7"/>
                      <a:pt x="1114" y="14"/>
                    </a:cubicBezTo>
                    <a:cubicBezTo>
                      <a:pt x="1114" y="20"/>
                      <a:pt x="1119" y="26"/>
                      <a:pt x="1127" y="26"/>
                    </a:cubicBezTo>
                    <a:lnTo>
                      <a:pt x="1164" y="26"/>
                    </a:lnTo>
                    <a:cubicBezTo>
                      <a:pt x="1170" y="26"/>
                      <a:pt x="1177" y="20"/>
                      <a:pt x="1177" y="14"/>
                    </a:cubicBezTo>
                    <a:cubicBezTo>
                      <a:pt x="1177" y="7"/>
                      <a:pt x="1170" y="1"/>
                      <a:pt x="1164" y="1"/>
                    </a:cubicBezTo>
                    <a:close/>
                    <a:moveTo>
                      <a:pt x="1239" y="1"/>
                    </a:moveTo>
                    <a:cubicBezTo>
                      <a:pt x="1230" y="1"/>
                      <a:pt x="1226" y="7"/>
                      <a:pt x="1226" y="14"/>
                    </a:cubicBezTo>
                    <a:cubicBezTo>
                      <a:pt x="1226" y="20"/>
                      <a:pt x="1230" y="26"/>
                      <a:pt x="1239" y="26"/>
                    </a:cubicBezTo>
                    <a:lnTo>
                      <a:pt x="1275" y="26"/>
                    </a:lnTo>
                    <a:cubicBezTo>
                      <a:pt x="1281" y="26"/>
                      <a:pt x="1288" y="20"/>
                      <a:pt x="1288" y="14"/>
                    </a:cubicBezTo>
                    <a:cubicBezTo>
                      <a:pt x="1288" y="7"/>
                      <a:pt x="1281" y="1"/>
                      <a:pt x="1275" y="1"/>
                    </a:cubicBezTo>
                    <a:close/>
                    <a:moveTo>
                      <a:pt x="1350" y="1"/>
                    </a:moveTo>
                    <a:cubicBezTo>
                      <a:pt x="1341" y="1"/>
                      <a:pt x="1337" y="7"/>
                      <a:pt x="1337" y="14"/>
                    </a:cubicBezTo>
                    <a:cubicBezTo>
                      <a:pt x="1337" y="20"/>
                      <a:pt x="1341" y="26"/>
                      <a:pt x="1350" y="26"/>
                    </a:cubicBezTo>
                    <a:lnTo>
                      <a:pt x="1386" y="26"/>
                    </a:lnTo>
                    <a:cubicBezTo>
                      <a:pt x="1393" y="26"/>
                      <a:pt x="1399" y="20"/>
                      <a:pt x="1399" y="14"/>
                    </a:cubicBezTo>
                    <a:cubicBezTo>
                      <a:pt x="1399" y="7"/>
                      <a:pt x="1393" y="1"/>
                      <a:pt x="1386" y="1"/>
                    </a:cubicBezTo>
                    <a:close/>
                    <a:moveTo>
                      <a:pt x="1459" y="1"/>
                    </a:moveTo>
                    <a:cubicBezTo>
                      <a:pt x="1453" y="1"/>
                      <a:pt x="1449" y="7"/>
                      <a:pt x="1449" y="14"/>
                    </a:cubicBezTo>
                    <a:cubicBezTo>
                      <a:pt x="1449" y="20"/>
                      <a:pt x="1453" y="26"/>
                      <a:pt x="1461" y="26"/>
                    </a:cubicBezTo>
                    <a:lnTo>
                      <a:pt x="1498" y="26"/>
                    </a:lnTo>
                    <a:cubicBezTo>
                      <a:pt x="1504" y="26"/>
                      <a:pt x="1511" y="20"/>
                      <a:pt x="1511" y="14"/>
                    </a:cubicBezTo>
                    <a:cubicBezTo>
                      <a:pt x="1511" y="7"/>
                      <a:pt x="1504" y="1"/>
                      <a:pt x="1498" y="1"/>
                    </a:cubicBezTo>
                    <a:close/>
                    <a:moveTo>
                      <a:pt x="1571" y="1"/>
                    </a:moveTo>
                    <a:cubicBezTo>
                      <a:pt x="1564" y="1"/>
                      <a:pt x="1560" y="7"/>
                      <a:pt x="1560" y="14"/>
                    </a:cubicBezTo>
                    <a:cubicBezTo>
                      <a:pt x="1560" y="20"/>
                      <a:pt x="1564" y="26"/>
                      <a:pt x="1571" y="26"/>
                    </a:cubicBezTo>
                    <a:lnTo>
                      <a:pt x="1609" y="26"/>
                    </a:lnTo>
                    <a:cubicBezTo>
                      <a:pt x="1616" y="26"/>
                      <a:pt x="1622" y="20"/>
                      <a:pt x="1622" y="14"/>
                    </a:cubicBezTo>
                    <a:cubicBezTo>
                      <a:pt x="1622" y="7"/>
                      <a:pt x="1616" y="1"/>
                      <a:pt x="1609" y="1"/>
                    </a:cubicBezTo>
                    <a:close/>
                    <a:moveTo>
                      <a:pt x="1682" y="1"/>
                    </a:moveTo>
                    <a:cubicBezTo>
                      <a:pt x="1676" y="1"/>
                      <a:pt x="1671" y="7"/>
                      <a:pt x="1671" y="14"/>
                    </a:cubicBezTo>
                    <a:cubicBezTo>
                      <a:pt x="1671" y="20"/>
                      <a:pt x="1676" y="26"/>
                      <a:pt x="1682" y="26"/>
                    </a:cubicBezTo>
                    <a:lnTo>
                      <a:pt x="1721" y="26"/>
                    </a:lnTo>
                    <a:cubicBezTo>
                      <a:pt x="1727" y="26"/>
                      <a:pt x="1733" y="20"/>
                      <a:pt x="1733" y="14"/>
                    </a:cubicBezTo>
                    <a:cubicBezTo>
                      <a:pt x="1733" y="7"/>
                      <a:pt x="1727" y="1"/>
                      <a:pt x="1721" y="1"/>
                    </a:cubicBezTo>
                    <a:close/>
                    <a:moveTo>
                      <a:pt x="1793" y="1"/>
                    </a:moveTo>
                    <a:cubicBezTo>
                      <a:pt x="1787" y="1"/>
                      <a:pt x="1781" y="7"/>
                      <a:pt x="1781" y="14"/>
                    </a:cubicBezTo>
                    <a:cubicBezTo>
                      <a:pt x="1781" y="20"/>
                      <a:pt x="1787" y="26"/>
                      <a:pt x="1793" y="26"/>
                    </a:cubicBezTo>
                    <a:lnTo>
                      <a:pt x="1832" y="26"/>
                    </a:lnTo>
                    <a:cubicBezTo>
                      <a:pt x="1838" y="26"/>
                      <a:pt x="1845" y="20"/>
                      <a:pt x="1845" y="14"/>
                    </a:cubicBezTo>
                    <a:cubicBezTo>
                      <a:pt x="1845" y="7"/>
                      <a:pt x="1838" y="1"/>
                      <a:pt x="1832" y="1"/>
                    </a:cubicBezTo>
                    <a:close/>
                    <a:moveTo>
                      <a:pt x="1905" y="1"/>
                    </a:moveTo>
                    <a:cubicBezTo>
                      <a:pt x="1898" y="1"/>
                      <a:pt x="1892" y="7"/>
                      <a:pt x="1892" y="14"/>
                    </a:cubicBezTo>
                    <a:cubicBezTo>
                      <a:pt x="1892" y="20"/>
                      <a:pt x="1898" y="26"/>
                      <a:pt x="1905" y="26"/>
                    </a:cubicBezTo>
                    <a:lnTo>
                      <a:pt x="1943" y="26"/>
                    </a:lnTo>
                    <a:cubicBezTo>
                      <a:pt x="1950" y="26"/>
                      <a:pt x="1956" y="20"/>
                      <a:pt x="1956" y="14"/>
                    </a:cubicBezTo>
                    <a:cubicBezTo>
                      <a:pt x="1956" y="7"/>
                      <a:pt x="1950" y="1"/>
                      <a:pt x="1943" y="1"/>
                    </a:cubicBezTo>
                    <a:close/>
                    <a:moveTo>
                      <a:pt x="2016" y="1"/>
                    </a:moveTo>
                    <a:cubicBezTo>
                      <a:pt x="2010" y="1"/>
                      <a:pt x="2003" y="7"/>
                      <a:pt x="2003" y="14"/>
                    </a:cubicBezTo>
                    <a:cubicBezTo>
                      <a:pt x="2003" y="20"/>
                      <a:pt x="2010" y="26"/>
                      <a:pt x="2016" y="26"/>
                    </a:cubicBezTo>
                    <a:lnTo>
                      <a:pt x="2055" y="26"/>
                    </a:lnTo>
                    <a:cubicBezTo>
                      <a:pt x="2061" y="26"/>
                      <a:pt x="2065" y="20"/>
                      <a:pt x="2065" y="14"/>
                    </a:cubicBezTo>
                    <a:cubicBezTo>
                      <a:pt x="2065" y="7"/>
                      <a:pt x="2061" y="1"/>
                      <a:pt x="2055" y="1"/>
                    </a:cubicBezTo>
                    <a:close/>
                    <a:moveTo>
                      <a:pt x="2127" y="1"/>
                    </a:moveTo>
                    <a:cubicBezTo>
                      <a:pt x="2121" y="1"/>
                      <a:pt x="2115" y="7"/>
                      <a:pt x="2115" y="14"/>
                    </a:cubicBezTo>
                    <a:cubicBezTo>
                      <a:pt x="2115" y="20"/>
                      <a:pt x="2121" y="26"/>
                      <a:pt x="2127" y="26"/>
                    </a:cubicBezTo>
                    <a:lnTo>
                      <a:pt x="2142" y="26"/>
                    </a:lnTo>
                    <a:cubicBezTo>
                      <a:pt x="2149" y="26"/>
                      <a:pt x="2153" y="20"/>
                      <a:pt x="2153" y="14"/>
                    </a:cubicBezTo>
                    <a:cubicBezTo>
                      <a:pt x="2153" y="7"/>
                      <a:pt x="2149" y="1"/>
                      <a:pt x="2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18" name="Google Shape;5054;p38">
            <a:extLst>
              <a:ext uri="{FF2B5EF4-FFF2-40B4-BE49-F238E27FC236}">
                <a16:creationId xmlns:a16="http://schemas.microsoft.com/office/drawing/2014/main" id="{AA4CFF48-29FC-922B-8ED7-7F9B30FDB1CC}"/>
              </a:ext>
            </a:extLst>
          </p:cNvPr>
          <p:cNvGrpSpPr/>
          <p:nvPr/>
        </p:nvGrpSpPr>
        <p:grpSpPr>
          <a:xfrm>
            <a:off x="3125274" y="1427289"/>
            <a:ext cx="2554828" cy="1429099"/>
            <a:chOff x="3308530" y="1667625"/>
            <a:chExt cx="2554828" cy="1429099"/>
          </a:xfrm>
        </p:grpSpPr>
        <p:grpSp>
          <p:nvGrpSpPr>
            <p:cNvPr id="4619" name="Google Shape;5055;p38">
              <a:extLst>
                <a:ext uri="{FF2B5EF4-FFF2-40B4-BE49-F238E27FC236}">
                  <a16:creationId xmlns:a16="http://schemas.microsoft.com/office/drawing/2014/main" id="{70375156-A54A-47CF-5B9F-95657E2E6B05}"/>
                </a:ext>
              </a:extLst>
            </p:cNvPr>
            <p:cNvGrpSpPr/>
            <p:nvPr/>
          </p:nvGrpSpPr>
          <p:grpSpPr>
            <a:xfrm>
              <a:off x="3308530" y="1667625"/>
              <a:ext cx="2554828" cy="1429099"/>
              <a:chOff x="3308530" y="1667625"/>
              <a:chExt cx="2554828" cy="1429099"/>
            </a:xfrm>
          </p:grpSpPr>
          <p:sp>
            <p:nvSpPr>
              <p:cNvPr id="4662" name="Google Shape;5056;p38">
                <a:extLst>
                  <a:ext uri="{FF2B5EF4-FFF2-40B4-BE49-F238E27FC236}">
                    <a16:creationId xmlns:a16="http://schemas.microsoft.com/office/drawing/2014/main" id="{79528B8C-FDC5-8275-2574-0256D94AC382}"/>
                  </a:ext>
                </a:extLst>
              </p:cNvPr>
              <p:cNvSpPr/>
              <p:nvPr/>
            </p:nvSpPr>
            <p:spPr>
              <a:xfrm>
                <a:off x="3308530" y="2378093"/>
                <a:ext cx="718631" cy="462536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360" extrusionOk="0">
                    <a:moveTo>
                      <a:pt x="182" y="0"/>
                    </a:moveTo>
                    <a:cubicBezTo>
                      <a:pt x="156" y="0"/>
                      <a:pt x="130" y="5"/>
                      <a:pt x="105" y="16"/>
                    </a:cubicBezTo>
                    <a:cubicBezTo>
                      <a:pt x="45" y="44"/>
                      <a:pt x="0" y="112"/>
                      <a:pt x="22" y="179"/>
                    </a:cubicBezTo>
                    <a:cubicBezTo>
                      <a:pt x="28" y="207"/>
                      <a:pt x="47" y="224"/>
                      <a:pt x="69" y="239"/>
                    </a:cubicBezTo>
                    <a:cubicBezTo>
                      <a:pt x="110" y="265"/>
                      <a:pt x="206" y="286"/>
                      <a:pt x="163" y="354"/>
                    </a:cubicBezTo>
                    <a:cubicBezTo>
                      <a:pt x="120" y="419"/>
                      <a:pt x="28" y="429"/>
                      <a:pt x="35" y="524"/>
                    </a:cubicBezTo>
                    <a:cubicBezTo>
                      <a:pt x="43" y="609"/>
                      <a:pt x="118" y="659"/>
                      <a:pt x="191" y="680"/>
                    </a:cubicBezTo>
                    <a:cubicBezTo>
                      <a:pt x="294" y="712"/>
                      <a:pt x="469" y="714"/>
                      <a:pt x="501" y="843"/>
                    </a:cubicBezTo>
                    <a:cubicBezTo>
                      <a:pt x="514" y="892"/>
                      <a:pt x="501" y="941"/>
                      <a:pt x="512" y="988"/>
                    </a:cubicBezTo>
                    <a:cubicBezTo>
                      <a:pt x="521" y="1027"/>
                      <a:pt x="544" y="1057"/>
                      <a:pt x="576" y="1081"/>
                    </a:cubicBezTo>
                    <a:cubicBezTo>
                      <a:pt x="641" y="1126"/>
                      <a:pt x="716" y="1142"/>
                      <a:pt x="793" y="1142"/>
                    </a:cubicBezTo>
                    <a:cubicBezTo>
                      <a:pt x="831" y="1142"/>
                      <a:pt x="869" y="1138"/>
                      <a:pt x="906" y="1132"/>
                    </a:cubicBezTo>
                    <a:cubicBezTo>
                      <a:pt x="931" y="1128"/>
                      <a:pt x="954" y="1125"/>
                      <a:pt x="975" y="1125"/>
                    </a:cubicBezTo>
                    <a:cubicBezTo>
                      <a:pt x="1026" y="1125"/>
                      <a:pt x="1068" y="1141"/>
                      <a:pt x="1112" y="1188"/>
                    </a:cubicBezTo>
                    <a:cubicBezTo>
                      <a:pt x="1144" y="1222"/>
                      <a:pt x="1172" y="1265"/>
                      <a:pt x="1213" y="1293"/>
                    </a:cubicBezTo>
                    <a:cubicBezTo>
                      <a:pt x="1272" y="1338"/>
                      <a:pt x="1346" y="1359"/>
                      <a:pt x="1420" y="1359"/>
                    </a:cubicBezTo>
                    <a:cubicBezTo>
                      <a:pt x="1527" y="1359"/>
                      <a:pt x="1635" y="1316"/>
                      <a:pt x="1707" y="1239"/>
                    </a:cubicBezTo>
                    <a:cubicBezTo>
                      <a:pt x="1714" y="1232"/>
                      <a:pt x="1708" y="1223"/>
                      <a:pt x="1701" y="1223"/>
                    </a:cubicBezTo>
                    <a:cubicBezTo>
                      <a:pt x="1699" y="1223"/>
                      <a:pt x="1696" y="1224"/>
                      <a:pt x="1694" y="1226"/>
                    </a:cubicBezTo>
                    <a:cubicBezTo>
                      <a:pt x="1627" y="1300"/>
                      <a:pt x="1523" y="1342"/>
                      <a:pt x="1420" y="1342"/>
                    </a:cubicBezTo>
                    <a:cubicBezTo>
                      <a:pt x="1343" y="1342"/>
                      <a:pt x="1267" y="1318"/>
                      <a:pt x="1208" y="1267"/>
                    </a:cubicBezTo>
                    <a:cubicBezTo>
                      <a:pt x="1153" y="1220"/>
                      <a:pt x="1116" y="1145"/>
                      <a:pt x="1045" y="1115"/>
                    </a:cubicBezTo>
                    <a:cubicBezTo>
                      <a:pt x="1025" y="1106"/>
                      <a:pt x="1004" y="1103"/>
                      <a:pt x="983" y="1103"/>
                    </a:cubicBezTo>
                    <a:cubicBezTo>
                      <a:pt x="968" y="1103"/>
                      <a:pt x="953" y="1104"/>
                      <a:pt x="938" y="1106"/>
                    </a:cubicBezTo>
                    <a:cubicBezTo>
                      <a:pt x="890" y="1115"/>
                      <a:pt x="842" y="1125"/>
                      <a:pt x="793" y="1125"/>
                    </a:cubicBezTo>
                    <a:cubicBezTo>
                      <a:pt x="781" y="1125"/>
                      <a:pt x="770" y="1125"/>
                      <a:pt x="759" y="1123"/>
                    </a:cubicBezTo>
                    <a:cubicBezTo>
                      <a:pt x="701" y="1119"/>
                      <a:pt x="641" y="1102"/>
                      <a:pt x="591" y="1070"/>
                    </a:cubicBezTo>
                    <a:cubicBezTo>
                      <a:pt x="527" y="1027"/>
                      <a:pt x="527" y="967"/>
                      <a:pt x="525" y="898"/>
                    </a:cubicBezTo>
                    <a:cubicBezTo>
                      <a:pt x="525" y="819"/>
                      <a:pt x="491" y="766"/>
                      <a:pt x="422" y="729"/>
                    </a:cubicBezTo>
                    <a:cubicBezTo>
                      <a:pt x="337" y="684"/>
                      <a:pt x="236" y="686"/>
                      <a:pt x="150" y="646"/>
                    </a:cubicBezTo>
                    <a:cubicBezTo>
                      <a:pt x="99" y="622"/>
                      <a:pt x="52" y="573"/>
                      <a:pt x="54" y="513"/>
                    </a:cubicBezTo>
                    <a:cubicBezTo>
                      <a:pt x="54" y="455"/>
                      <a:pt x="103" y="429"/>
                      <a:pt x="142" y="399"/>
                    </a:cubicBezTo>
                    <a:cubicBezTo>
                      <a:pt x="176" y="372"/>
                      <a:pt x="212" y="329"/>
                      <a:pt x="178" y="286"/>
                    </a:cubicBezTo>
                    <a:cubicBezTo>
                      <a:pt x="161" y="262"/>
                      <a:pt x="131" y="252"/>
                      <a:pt x="105" y="239"/>
                    </a:cubicBezTo>
                    <a:cubicBezTo>
                      <a:pt x="52" y="211"/>
                      <a:pt x="20" y="168"/>
                      <a:pt x="41" y="106"/>
                    </a:cubicBezTo>
                    <a:cubicBezTo>
                      <a:pt x="64" y="44"/>
                      <a:pt x="117" y="19"/>
                      <a:pt x="174" y="19"/>
                    </a:cubicBezTo>
                    <a:cubicBezTo>
                      <a:pt x="234" y="19"/>
                      <a:pt x="299" y="47"/>
                      <a:pt x="337" y="89"/>
                    </a:cubicBezTo>
                    <a:cubicBezTo>
                      <a:pt x="371" y="127"/>
                      <a:pt x="390" y="172"/>
                      <a:pt x="409" y="217"/>
                    </a:cubicBezTo>
                    <a:cubicBezTo>
                      <a:pt x="422" y="247"/>
                      <a:pt x="437" y="280"/>
                      <a:pt x="465" y="299"/>
                    </a:cubicBezTo>
                    <a:cubicBezTo>
                      <a:pt x="481" y="310"/>
                      <a:pt x="497" y="315"/>
                      <a:pt x="514" y="315"/>
                    </a:cubicBezTo>
                    <a:cubicBezTo>
                      <a:pt x="564" y="315"/>
                      <a:pt x="616" y="272"/>
                      <a:pt x="669" y="272"/>
                    </a:cubicBezTo>
                    <a:cubicBezTo>
                      <a:pt x="677" y="272"/>
                      <a:pt x="686" y="273"/>
                      <a:pt x="694" y="275"/>
                    </a:cubicBezTo>
                    <a:cubicBezTo>
                      <a:pt x="786" y="301"/>
                      <a:pt x="806" y="414"/>
                      <a:pt x="840" y="492"/>
                    </a:cubicBezTo>
                    <a:cubicBezTo>
                      <a:pt x="866" y="547"/>
                      <a:pt x="904" y="607"/>
                      <a:pt x="971" y="618"/>
                    </a:cubicBezTo>
                    <a:cubicBezTo>
                      <a:pt x="977" y="619"/>
                      <a:pt x="983" y="619"/>
                      <a:pt x="989" y="619"/>
                    </a:cubicBezTo>
                    <a:cubicBezTo>
                      <a:pt x="1058" y="619"/>
                      <a:pt x="1113" y="569"/>
                      <a:pt x="1176" y="545"/>
                    </a:cubicBezTo>
                    <a:cubicBezTo>
                      <a:pt x="1198" y="537"/>
                      <a:pt x="1218" y="533"/>
                      <a:pt x="1236" y="533"/>
                    </a:cubicBezTo>
                    <a:cubicBezTo>
                      <a:pt x="1401" y="533"/>
                      <a:pt x="1403" y="849"/>
                      <a:pt x="1577" y="866"/>
                    </a:cubicBezTo>
                    <a:cubicBezTo>
                      <a:pt x="1580" y="867"/>
                      <a:pt x="1584" y="867"/>
                      <a:pt x="1588" y="867"/>
                    </a:cubicBezTo>
                    <a:cubicBezTo>
                      <a:pt x="1637" y="867"/>
                      <a:pt x="1679" y="842"/>
                      <a:pt x="1727" y="834"/>
                    </a:cubicBezTo>
                    <a:cubicBezTo>
                      <a:pt x="1743" y="832"/>
                      <a:pt x="1759" y="830"/>
                      <a:pt x="1775" y="830"/>
                    </a:cubicBezTo>
                    <a:cubicBezTo>
                      <a:pt x="1824" y="830"/>
                      <a:pt x="1873" y="842"/>
                      <a:pt x="1915" y="866"/>
                    </a:cubicBezTo>
                    <a:cubicBezTo>
                      <a:pt x="2037" y="933"/>
                      <a:pt x="2069" y="1083"/>
                      <a:pt x="2005" y="1203"/>
                    </a:cubicBezTo>
                    <a:cubicBezTo>
                      <a:pt x="2000" y="1209"/>
                      <a:pt x="2008" y="1216"/>
                      <a:pt x="2014" y="1216"/>
                    </a:cubicBezTo>
                    <a:cubicBezTo>
                      <a:pt x="2016" y="1216"/>
                      <a:pt x="2019" y="1214"/>
                      <a:pt x="2020" y="1211"/>
                    </a:cubicBezTo>
                    <a:cubicBezTo>
                      <a:pt x="2112" y="1040"/>
                      <a:pt x="2011" y="843"/>
                      <a:pt x="1821" y="815"/>
                    </a:cubicBezTo>
                    <a:cubicBezTo>
                      <a:pt x="1805" y="813"/>
                      <a:pt x="1789" y="812"/>
                      <a:pt x="1773" y="812"/>
                    </a:cubicBezTo>
                    <a:cubicBezTo>
                      <a:pt x="1750" y="812"/>
                      <a:pt x="1728" y="814"/>
                      <a:pt x="1705" y="819"/>
                    </a:cubicBezTo>
                    <a:cubicBezTo>
                      <a:pt x="1662" y="829"/>
                      <a:pt x="1623" y="845"/>
                      <a:pt x="1585" y="845"/>
                    </a:cubicBezTo>
                    <a:cubicBezTo>
                      <a:pt x="1558" y="845"/>
                      <a:pt x="1532" y="838"/>
                      <a:pt x="1506" y="815"/>
                    </a:cubicBezTo>
                    <a:cubicBezTo>
                      <a:pt x="1431" y="753"/>
                      <a:pt x="1416" y="648"/>
                      <a:pt x="1354" y="577"/>
                    </a:cubicBezTo>
                    <a:cubicBezTo>
                      <a:pt x="1319" y="538"/>
                      <a:pt x="1276" y="518"/>
                      <a:pt x="1230" y="518"/>
                    </a:cubicBezTo>
                    <a:cubicBezTo>
                      <a:pt x="1206" y="518"/>
                      <a:pt x="1180" y="523"/>
                      <a:pt x="1155" y="534"/>
                    </a:cubicBezTo>
                    <a:cubicBezTo>
                      <a:pt x="1112" y="554"/>
                      <a:pt x="1071" y="584"/>
                      <a:pt x="1026" y="596"/>
                    </a:cubicBezTo>
                    <a:cubicBezTo>
                      <a:pt x="1016" y="599"/>
                      <a:pt x="1005" y="600"/>
                      <a:pt x="995" y="600"/>
                    </a:cubicBezTo>
                    <a:cubicBezTo>
                      <a:pt x="940" y="600"/>
                      <a:pt x="899" y="562"/>
                      <a:pt x="870" y="513"/>
                    </a:cubicBezTo>
                    <a:cubicBezTo>
                      <a:pt x="829" y="440"/>
                      <a:pt x="821" y="350"/>
                      <a:pt x="756" y="290"/>
                    </a:cubicBezTo>
                    <a:cubicBezTo>
                      <a:pt x="735" y="271"/>
                      <a:pt x="709" y="256"/>
                      <a:pt x="679" y="252"/>
                    </a:cubicBezTo>
                    <a:cubicBezTo>
                      <a:pt x="676" y="251"/>
                      <a:pt x="673" y="251"/>
                      <a:pt x="671" y="251"/>
                    </a:cubicBezTo>
                    <a:cubicBezTo>
                      <a:pt x="620" y="251"/>
                      <a:pt x="584" y="286"/>
                      <a:pt x="536" y="295"/>
                    </a:cubicBezTo>
                    <a:cubicBezTo>
                      <a:pt x="530" y="295"/>
                      <a:pt x="525" y="296"/>
                      <a:pt x="521" y="296"/>
                    </a:cubicBezTo>
                    <a:cubicBezTo>
                      <a:pt x="458" y="296"/>
                      <a:pt x="438" y="233"/>
                      <a:pt x="416" y="183"/>
                    </a:cubicBezTo>
                    <a:cubicBezTo>
                      <a:pt x="397" y="138"/>
                      <a:pt x="371" y="95"/>
                      <a:pt x="334" y="61"/>
                    </a:cubicBezTo>
                    <a:cubicBezTo>
                      <a:pt x="292" y="23"/>
                      <a:pt x="237" y="0"/>
                      <a:pt x="182" y="0"/>
                    </a:cubicBez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5057;p38">
                <a:extLst>
                  <a:ext uri="{FF2B5EF4-FFF2-40B4-BE49-F238E27FC236}">
                    <a16:creationId xmlns:a16="http://schemas.microsoft.com/office/drawing/2014/main" id="{4D07284D-F528-5279-AD05-F99271C0C0EE}"/>
                  </a:ext>
                </a:extLst>
              </p:cNvPr>
              <p:cNvSpPr/>
              <p:nvPr/>
            </p:nvSpPr>
            <p:spPr>
              <a:xfrm>
                <a:off x="3398316" y="2475361"/>
                <a:ext cx="553003" cy="280583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825" extrusionOk="0">
                    <a:moveTo>
                      <a:pt x="14" y="1"/>
                    </a:moveTo>
                    <a:cubicBezTo>
                      <a:pt x="7" y="1"/>
                      <a:pt x="0" y="7"/>
                      <a:pt x="6" y="15"/>
                    </a:cubicBezTo>
                    <a:cubicBezTo>
                      <a:pt x="381" y="516"/>
                      <a:pt x="994" y="801"/>
                      <a:pt x="1615" y="825"/>
                    </a:cubicBezTo>
                    <a:cubicBezTo>
                      <a:pt x="1625" y="825"/>
                      <a:pt x="1625" y="805"/>
                      <a:pt x="1615" y="805"/>
                    </a:cubicBezTo>
                    <a:cubicBezTo>
                      <a:pt x="1000" y="784"/>
                      <a:pt x="392" y="501"/>
                      <a:pt x="21" y="4"/>
                    </a:cubicBezTo>
                    <a:cubicBezTo>
                      <a:pt x="19" y="2"/>
                      <a:pt x="17" y="1"/>
                      <a:pt x="14" y="1"/>
                    </a:cubicBez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5058;p38">
                <a:extLst>
                  <a:ext uri="{FF2B5EF4-FFF2-40B4-BE49-F238E27FC236}">
                    <a16:creationId xmlns:a16="http://schemas.microsoft.com/office/drawing/2014/main" id="{9742C2C6-B105-D164-C363-611610483FBE}"/>
                  </a:ext>
                </a:extLst>
              </p:cNvPr>
              <p:cNvSpPr/>
              <p:nvPr/>
            </p:nvSpPr>
            <p:spPr>
              <a:xfrm>
                <a:off x="5211046" y="2451554"/>
                <a:ext cx="650951" cy="45947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351" extrusionOk="0">
                    <a:moveTo>
                      <a:pt x="1740" y="1"/>
                    </a:moveTo>
                    <a:cubicBezTo>
                      <a:pt x="1717" y="1"/>
                      <a:pt x="1695" y="5"/>
                      <a:pt x="1673" y="12"/>
                    </a:cubicBezTo>
                    <a:cubicBezTo>
                      <a:pt x="1596" y="38"/>
                      <a:pt x="1551" y="108"/>
                      <a:pt x="1525" y="181"/>
                    </a:cubicBezTo>
                    <a:cubicBezTo>
                      <a:pt x="1508" y="228"/>
                      <a:pt x="1495" y="297"/>
                      <a:pt x="1433" y="299"/>
                    </a:cubicBezTo>
                    <a:cubicBezTo>
                      <a:pt x="1432" y="299"/>
                      <a:pt x="1431" y="299"/>
                      <a:pt x="1429" y="299"/>
                    </a:cubicBezTo>
                    <a:cubicBezTo>
                      <a:pt x="1386" y="299"/>
                      <a:pt x="1347" y="268"/>
                      <a:pt x="1302" y="268"/>
                    </a:cubicBezTo>
                    <a:cubicBezTo>
                      <a:pt x="1298" y="268"/>
                      <a:pt x="1294" y="269"/>
                      <a:pt x="1290" y="269"/>
                    </a:cubicBezTo>
                    <a:cubicBezTo>
                      <a:pt x="1226" y="278"/>
                      <a:pt x="1189" y="340"/>
                      <a:pt x="1168" y="395"/>
                    </a:cubicBezTo>
                    <a:cubicBezTo>
                      <a:pt x="1138" y="475"/>
                      <a:pt x="1127" y="616"/>
                      <a:pt x="1011" y="616"/>
                    </a:cubicBezTo>
                    <a:cubicBezTo>
                      <a:pt x="937" y="616"/>
                      <a:pt x="873" y="554"/>
                      <a:pt x="799" y="554"/>
                    </a:cubicBezTo>
                    <a:cubicBezTo>
                      <a:pt x="786" y="554"/>
                      <a:pt x="772" y="556"/>
                      <a:pt x="759" y="560"/>
                    </a:cubicBezTo>
                    <a:cubicBezTo>
                      <a:pt x="682" y="588"/>
                      <a:pt x="652" y="674"/>
                      <a:pt x="624" y="742"/>
                    </a:cubicBezTo>
                    <a:cubicBezTo>
                      <a:pt x="602" y="800"/>
                      <a:pt x="566" y="869"/>
                      <a:pt x="502" y="886"/>
                    </a:cubicBezTo>
                    <a:cubicBezTo>
                      <a:pt x="492" y="888"/>
                      <a:pt x="483" y="889"/>
                      <a:pt x="473" y="889"/>
                    </a:cubicBezTo>
                    <a:cubicBezTo>
                      <a:pt x="425" y="889"/>
                      <a:pt x="374" y="867"/>
                      <a:pt x="326" y="867"/>
                    </a:cubicBezTo>
                    <a:cubicBezTo>
                      <a:pt x="125" y="871"/>
                      <a:pt x="1" y="1081"/>
                      <a:pt x="112" y="1254"/>
                    </a:cubicBezTo>
                    <a:cubicBezTo>
                      <a:pt x="114" y="1258"/>
                      <a:pt x="117" y="1259"/>
                      <a:pt x="120" y="1259"/>
                    </a:cubicBezTo>
                    <a:cubicBezTo>
                      <a:pt x="126" y="1259"/>
                      <a:pt x="131" y="1253"/>
                      <a:pt x="127" y="1246"/>
                    </a:cubicBezTo>
                    <a:cubicBezTo>
                      <a:pt x="65" y="1149"/>
                      <a:pt x="73" y="1019"/>
                      <a:pt x="165" y="944"/>
                    </a:cubicBezTo>
                    <a:cubicBezTo>
                      <a:pt x="200" y="916"/>
                      <a:pt x="240" y="899"/>
                      <a:pt x="283" y="890"/>
                    </a:cubicBezTo>
                    <a:cubicBezTo>
                      <a:pt x="296" y="888"/>
                      <a:pt x="309" y="887"/>
                      <a:pt x="321" y="887"/>
                    </a:cubicBezTo>
                    <a:cubicBezTo>
                      <a:pt x="367" y="887"/>
                      <a:pt x="409" y="900"/>
                      <a:pt x="457" y="905"/>
                    </a:cubicBezTo>
                    <a:cubicBezTo>
                      <a:pt x="463" y="906"/>
                      <a:pt x="470" y="906"/>
                      <a:pt x="476" y="906"/>
                    </a:cubicBezTo>
                    <a:cubicBezTo>
                      <a:pt x="614" y="906"/>
                      <a:pt x="631" y="728"/>
                      <a:pt x="694" y="637"/>
                    </a:cubicBezTo>
                    <a:cubicBezTo>
                      <a:pt x="720" y="598"/>
                      <a:pt x="759" y="573"/>
                      <a:pt x="803" y="573"/>
                    </a:cubicBezTo>
                    <a:cubicBezTo>
                      <a:pt x="814" y="573"/>
                      <a:pt x="825" y="575"/>
                      <a:pt x="836" y="578"/>
                    </a:cubicBezTo>
                    <a:cubicBezTo>
                      <a:pt x="879" y="588"/>
                      <a:pt x="917" y="612"/>
                      <a:pt x="958" y="625"/>
                    </a:cubicBezTo>
                    <a:cubicBezTo>
                      <a:pt x="975" y="630"/>
                      <a:pt x="993" y="633"/>
                      <a:pt x="1009" y="633"/>
                    </a:cubicBezTo>
                    <a:cubicBezTo>
                      <a:pt x="1050" y="633"/>
                      <a:pt x="1087" y="616"/>
                      <a:pt x="1114" y="580"/>
                    </a:cubicBezTo>
                    <a:cubicBezTo>
                      <a:pt x="1155" y="528"/>
                      <a:pt x="1161" y="464"/>
                      <a:pt x="1183" y="406"/>
                    </a:cubicBezTo>
                    <a:cubicBezTo>
                      <a:pt x="1196" y="365"/>
                      <a:pt x="1219" y="321"/>
                      <a:pt x="1260" y="299"/>
                    </a:cubicBezTo>
                    <a:cubicBezTo>
                      <a:pt x="1275" y="290"/>
                      <a:pt x="1289" y="287"/>
                      <a:pt x="1304" y="287"/>
                    </a:cubicBezTo>
                    <a:cubicBezTo>
                      <a:pt x="1339" y="287"/>
                      <a:pt x="1373" y="307"/>
                      <a:pt x="1410" y="314"/>
                    </a:cubicBezTo>
                    <a:cubicBezTo>
                      <a:pt x="1417" y="315"/>
                      <a:pt x="1424" y="316"/>
                      <a:pt x="1431" y="316"/>
                    </a:cubicBezTo>
                    <a:cubicBezTo>
                      <a:pt x="1475" y="316"/>
                      <a:pt x="1504" y="286"/>
                      <a:pt x="1521" y="243"/>
                    </a:cubicBezTo>
                    <a:cubicBezTo>
                      <a:pt x="1560" y="153"/>
                      <a:pt x="1583" y="55"/>
                      <a:pt x="1693" y="25"/>
                    </a:cubicBezTo>
                    <a:cubicBezTo>
                      <a:pt x="1707" y="21"/>
                      <a:pt x="1722" y="19"/>
                      <a:pt x="1738" y="19"/>
                    </a:cubicBezTo>
                    <a:cubicBezTo>
                      <a:pt x="1782" y="19"/>
                      <a:pt x="1828" y="36"/>
                      <a:pt x="1853" y="72"/>
                    </a:cubicBezTo>
                    <a:cubicBezTo>
                      <a:pt x="1887" y="123"/>
                      <a:pt x="1872" y="177"/>
                      <a:pt x="1823" y="209"/>
                    </a:cubicBezTo>
                    <a:cubicBezTo>
                      <a:pt x="1787" y="233"/>
                      <a:pt x="1725" y="258"/>
                      <a:pt x="1742" y="314"/>
                    </a:cubicBezTo>
                    <a:cubicBezTo>
                      <a:pt x="1765" y="387"/>
                      <a:pt x="1875" y="383"/>
                      <a:pt x="1881" y="468"/>
                    </a:cubicBezTo>
                    <a:cubicBezTo>
                      <a:pt x="1890" y="584"/>
                      <a:pt x="1752" y="620"/>
                      <a:pt x="1667" y="646"/>
                    </a:cubicBezTo>
                    <a:cubicBezTo>
                      <a:pt x="1605" y="665"/>
                      <a:pt x="1534" y="691"/>
                      <a:pt x="1495" y="747"/>
                    </a:cubicBezTo>
                    <a:cubicBezTo>
                      <a:pt x="1440" y="828"/>
                      <a:pt x="1510" y="933"/>
                      <a:pt x="1438" y="1006"/>
                    </a:cubicBezTo>
                    <a:cubicBezTo>
                      <a:pt x="1388" y="1055"/>
                      <a:pt x="1313" y="1079"/>
                      <a:pt x="1247" y="1085"/>
                    </a:cubicBezTo>
                    <a:cubicBezTo>
                      <a:pt x="1236" y="1086"/>
                      <a:pt x="1225" y="1087"/>
                      <a:pt x="1214" y="1087"/>
                    </a:cubicBezTo>
                    <a:cubicBezTo>
                      <a:pt x="1171" y="1087"/>
                      <a:pt x="1129" y="1079"/>
                      <a:pt x="1086" y="1079"/>
                    </a:cubicBezTo>
                    <a:cubicBezTo>
                      <a:pt x="1085" y="1079"/>
                      <a:pt x="1083" y="1079"/>
                      <a:pt x="1081" y="1079"/>
                    </a:cubicBezTo>
                    <a:cubicBezTo>
                      <a:pt x="1005" y="1079"/>
                      <a:pt x="959" y="1125"/>
                      <a:pt x="917" y="1186"/>
                    </a:cubicBezTo>
                    <a:cubicBezTo>
                      <a:pt x="857" y="1267"/>
                      <a:pt x="789" y="1319"/>
                      <a:pt x="686" y="1329"/>
                    </a:cubicBezTo>
                    <a:cubicBezTo>
                      <a:pt x="672" y="1331"/>
                      <a:pt x="659" y="1332"/>
                      <a:pt x="645" y="1332"/>
                    </a:cubicBezTo>
                    <a:cubicBezTo>
                      <a:pt x="560" y="1332"/>
                      <a:pt x="479" y="1303"/>
                      <a:pt x="416" y="1246"/>
                    </a:cubicBezTo>
                    <a:cubicBezTo>
                      <a:pt x="414" y="1244"/>
                      <a:pt x="412" y="1243"/>
                      <a:pt x="410" y="1243"/>
                    </a:cubicBezTo>
                    <a:cubicBezTo>
                      <a:pt x="403" y="1243"/>
                      <a:pt x="397" y="1252"/>
                      <a:pt x="403" y="1256"/>
                    </a:cubicBezTo>
                    <a:cubicBezTo>
                      <a:pt x="469" y="1318"/>
                      <a:pt x="559" y="1350"/>
                      <a:pt x="649" y="1350"/>
                    </a:cubicBezTo>
                    <a:cubicBezTo>
                      <a:pt x="707" y="1350"/>
                      <a:pt x="765" y="1336"/>
                      <a:pt x="817" y="1308"/>
                    </a:cubicBezTo>
                    <a:cubicBezTo>
                      <a:pt x="894" y="1267"/>
                      <a:pt x="921" y="1188"/>
                      <a:pt x="984" y="1132"/>
                    </a:cubicBezTo>
                    <a:cubicBezTo>
                      <a:pt x="1014" y="1106"/>
                      <a:pt x="1048" y="1098"/>
                      <a:pt x="1083" y="1098"/>
                    </a:cubicBezTo>
                    <a:cubicBezTo>
                      <a:pt x="1107" y="1098"/>
                      <a:pt x="1132" y="1102"/>
                      <a:pt x="1157" y="1104"/>
                    </a:cubicBezTo>
                    <a:cubicBezTo>
                      <a:pt x="1173" y="1106"/>
                      <a:pt x="1188" y="1106"/>
                      <a:pt x="1203" y="1106"/>
                    </a:cubicBezTo>
                    <a:cubicBezTo>
                      <a:pt x="1236" y="1106"/>
                      <a:pt x="1269" y="1103"/>
                      <a:pt x="1303" y="1096"/>
                    </a:cubicBezTo>
                    <a:cubicBezTo>
                      <a:pt x="1382" y="1077"/>
                      <a:pt x="1480" y="1029"/>
                      <a:pt x="1493" y="939"/>
                    </a:cubicBezTo>
                    <a:cubicBezTo>
                      <a:pt x="1500" y="890"/>
                      <a:pt x="1480" y="841"/>
                      <a:pt x="1495" y="792"/>
                    </a:cubicBezTo>
                    <a:cubicBezTo>
                      <a:pt x="1513" y="732"/>
                      <a:pt x="1573" y="700"/>
                      <a:pt x="1628" y="678"/>
                    </a:cubicBezTo>
                    <a:cubicBezTo>
                      <a:pt x="1707" y="648"/>
                      <a:pt x="1812" y="637"/>
                      <a:pt x="1868" y="563"/>
                    </a:cubicBezTo>
                    <a:cubicBezTo>
                      <a:pt x="1907" y="513"/>
                      <a:pt x="1913" y="445"/>
                      <a:pt x="1868" y="398"/>
                    </a:cubicBezTo>
                    <a:cubicBezTo>
                      <a:pt x="1842" y="374"/>
                      <a:pt x="1806" y="361"/>
                      <a:pt x="1780" y="336"/>
                    </a:cubicBezTo>
                    <a:cubicBezTo>
                      <a:pt x="1716" y="273"/>
                      <a:pt x="1817" y="241"/>
                      <a:pt x="1855" y="209"/>
                    </a:cubicBezTo>
                    <a:cubicBezTo>
                      <a:pt x="1900" y="171"/>
                      <a:pt x="1900" y="106"/>
                      <a:pt x="1866" y="59"/>
                    </a:cubicBezTo>
                    <a:cubicBezTo>
                      <a:pt x="1835" y="19"/>
                      <a:pt x="1788" y="1"/>
                      <a:pt x="1740" y="1"/>
                    </a:cubicBez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5059;p38">
                <a:extLst>
                  <a:ext uri="{FF2B5EF4-FFF2-40B4-BE49-F238E27FC236}">
                    <a16:creationId xmlns:a16="http://schemas.microsoft.com/office/drawing/2014/main" id="{9F8CEF85-69BD-437B-BA23-CDAA58C611B3}"/>
                  </a:ext>
                </a:extLst>
              </p:cNvPr>
              <p:cNvSpPr/>
              <p:nvPr/>
            </p:nvSpPr>
            <p:spPr>
              <a:xfrm>
                <a:off x="5287568" y="2544061"/>
                <a:ext cx="492125" cy="29928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880" extrusionOk="0">
                    <a:moveTo>
                      <a:pt x="1434" y="0"/>
                    </a:moveTo>
                    <a:cubicBezTo>
                      <a:pt x="1431" y="0"/>
                      <a:pt x="1429" y="1"/>
                      <a:pt x="1427" y="4"/>
                    </a:cubicBezTo>
                    <a:cubicBezTo>
                      <a:pt x="1118" y="492"/>
                      <a:pt x="579" y="796"/>
                      <a:pt x="11" y="860"/>
                    </a:cubicBezTo>
                    <a:cubicBezTo>
                      <a:pt x="0" y="862"/>
                      <a:pt x="0" y="880"/>
                      <a:pt x="11" y="880"/>
                    </a:cubicBezTo>
                    <a:cubicBezTo>
                      <a:pt x="585" y="813"/>
                      <a:pt x="1131" y="507"/>
                      <a:pt x="1442" y="14"/>
                    </a:cubicBezTo>
                    <a:cubicBezTo>
                      <a:pt x="1446" y="7"/>
                      <a:pt x="1440" y="0"/>
                      <a:pt x="1434" y="0"/>
                    </a:cubicBezTo>
                    <a:close/>
                  </a:path>
                </a:pathLst>
              </a:custGeom>
              <a:solidFill>
                <a:srgbClr val="FF6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5060;p38">
                <a:extLst>
                  <a:ext uri="{FF2B5EF4-FFF2-40B4-BE49-F238E27FC236}">
                    <a16:creationId xmlns:a16="http://schemas.microsoft.com/office/drawing/2014/main" id="{CDC57F7D-D310-EE13-FEDD-F670F184D51F}"/>
                  </a:ext>
                </a:extLst>
              </p:cNvPr>
              <p:cNvSpPr/>
              <p:nvPr/>
            </p:nvSpPr>
            <p:spPr>
              <a:xfrm>
                <a:off x="3512589" y="1792441"/>
                <a:ext cx="361526" cy="995813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928" extrusionOk="0">
                    <a:moveTo>
                      <a:pt x="4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0" y="3"/>
                      <a:pt x="0" y="16"/>
                      <a:pt x="6" y="38"/>
                    </a:cubicBezTo>
                    <a:cubicBezTo>
                      <a:pt x="11" y="48"/>
                      <a:pt x="13" y="63"/>
                      <a:pt x="17" y="80"/>
                    </a:cubicBezTo>
                    <a:cubicBezTo>
                      <a:pt x="21" y="93"/>
                      <a:pt x="24" y="110"/>
                      <a:pt x="30" y="125"/>
                    </a:cubicBezTo>
                    <a:cubicBezTo>
                      <a:pt x="39" y="147"/>
                      <a:pt x="60" y="160"/>
                      <a:pt x="69" y="181"/>
                    </a:cubicBezTo>
                    <a:cubicBezTo>
                      <a:pt x="77" y="205"/>
                      <a:pt x="86" y="228"/>
                      <a:pt x="94" y="254"/>
                    </a:cubicBezTo>
                    <a:cubicBezTo>
                      <a:pt x="101" y="267"/>
                      <a:pt x="103" y="280"/>
                      <a:pt x="107" y="292"/>
                    </a:cubicBezTo>
                    <a:cubicBezTo>
                      <a:pt x="111" y="303"/>
                      <a:pt x="120" y="316"/>
                      <a:pt x="124" y="329"/>
                    </a:cubicBezTo>
                    <a:cubicBezTo>
                      <a:pt x="131" y="344"/>
                      <a:pt x="133" y="359"/>
                      <a:pt x="139" y="376"/>
                    </a:cubicBezTo>
                    <a:cubicBezTo>
                      <a:pt x="141" y="385"/>
                      <a:pt x="139" y="393"/>
                      <a:pt x="144" y="402"/>
                    </a:cubicBezTo>
                    <a:cubicBezTo>
                      <a:pt x="146" y="410"/>
                      <a:pt x="146" y="419"/>
                      <a:pt x="150" y="427"/>
                    </a:cubicBezTo>
                    <a:cubicBezTo>
                      <a:pt x="156" y="442"/>
                      <a:pt x="171" y="462"/>
                      <a:pt x="182" y="489"/>
                    </a:cubicBezTo>
                    <a:cubicBezTo>
                      <a:pt x="188" y="502"/>
                      <a:pt x="199" y="515"/>
                      <a:pt x="206" y="532"/>
                    </a:cubicBezTo>
                    <a:cubicBezTo>
                      <a:pt x="214" y="549"/>
                      <a:pt x="212" y="573"/>
                      <a:pt x="221" y="592"/>
                    </a:cubicBezTo>
                    <a:cubicBezTo>
                      <a:pt x="229" y="612"/>
                      <a:pt x="240" y="631"/>
                      <a:pt x="248" y="652"/>
                    </a:cubicBezTo>
                    <a:cubicBezTo>
                      <a:pt x="257" y="674"/>
                      <a:pt x="266" y="699"/>
                      <a:pt x="274" y="723"/>
                    </a:cubicBezTo>
                    <a:cubicBezTo>
                      <a:pt x="283" y="749"/>
                      <a:pt x="287" y="776"/>
                      <a:pt x="298" y="804"/>
                    </a:cubicBezTo>
                    <a:cubicBezTo>
                      <a:pt x="302" y="817"/>
                      <a:pt x="315" y="828"/>
                      <a:pt x="319" y="843"/>
                    </a:cubicBezTo>
                    <a:cubicBezTo>
                      <a:pt x="323" y="858"/>
                      <a:pt x="319" y="875"/>
                      <a:pt x="326" y="888"/>
                    </a:cubicBezTo>
                    <a:cubicBezTo>
                      <a:pt x="332" y="909"/>
                      <a:pt x="351" y="924"/>
                      <a:pt x="358" y="946"/>
                    </a:cubicBezTo>
                    <a:cubicBezTo>
                      <a:pt x="364" y="967"/>
                      <a:pt x="371" y="988"/>
                      <a:pt x="377" y="1008"/>
                    </a:cubicBezTo>
                    <a:cubicBezTo>
                      <a:pt x="383" y="1029"/>
                      <a:pt x="392" y="1048"/>
                      <a:pt x="401" y="1070"/>
                    </a:cubicBezTo>
                    <a:cubicBezTo>
                      <a:pt x="405" y="1087"/>
                      <a:pt x="411" y="1104"/>
                      <a:pt x="416" y="1119"/>
                    </a:cubicBezTo>
                    <a:cubicBezTo>
                      <a:pt x="422" y="1136"/>
                      <a:pt x="418" y="1158"/>
                      <a:pt x="424" y="1173"/>
                    </a:cubicBezTo>
                    <a:cubicBezTo>
                      <a:pt x="428" y="1190"/>
                      <a:pt x="445" y="1203"/>
                      <a:pt x="452" y="1220"/>
                    </a:cubicBezTo>
                    <a:cubicBezTo>
                      <a:pt x="456" y="1237"/>
                      <a:pt x="456" y="1256"/>
                      <a:pt x="463" y="1273"/>
                    </a:cubicBezTo>
                    <a:cubicBezTo>
                      <a:pt x="467" y="1290"/>
                      <a:pt x="467" y="1310"/>
                      <a:pt x="473" y="1327"/>
                    </a:cubicBezTo>
                    <a:cubicBezTo>
                      <a:pt x="480" y="1344"/>
                      <a:pt x="495" y="1357"/>
                      <a:pt x="499" y="1376"/>
                    </a:cubicBezTo>
                    <a:cubicBezTo>
                      <a:pt x="503" y="1393"/>
                      <a:pt x="503" y="1413"/>
                      <a:pt x="508" y="1432"/>
                    </a:cubicBezTo>
                    <a:cubicBezTo>
                      <a:pt x="514" y="1449"/>
                      <a:pt x="523" y="1468"/>
                      <a:pt x="529" y="1485"/>
                    </a:cubicBezTo>
                    <a:cubicBezTo>
                      <a:pt x="533" y="1505"/>
                      <a:pt x="542" y="1522"/>
                      <a:pt x="548" y="1539"/>
                    </a:cubicBezTo>
                    <a:cubicBezTo>
                      <a:pt x="553" y="1558"/>
                      <a:pt x="555" y="1577"/>
                      <a:pt x="559" y="1595"/>
                    </a:cubicBezTo>
                    <a:cubicBezTo>
                      <a:pt x="565" y="1614"/>
                      <a:pt x="563" y="1635"/>
                      <a:pt x="572" y="1652"/>
                    </a:cubicBezTo>
                    <a:cubicBezTo>
                      <a:pt x="578" y="1672"/>
                      <a:pt x="593" y="1687"/>
                      <a:pt x="600" y="1704"/>
                    </a:cubicBezTo>
                    <a:cubicBezTo>
                      <a:pt x="606" y="1723"/>
                      <a:pt x="615" y="1740"/>
                      <a:pt x="621" y="1762"/>
                    </a:cubicBezTo>
                    <a:cubicBezTo>
                      <a:pt x="628" y="1781"/>
                      <a:pt x="630" y="1802"/>
                      <a:pt x="636" y="1822"/>
                    </a:cubicBezTo>
                    <a:cubicBezTo>
                      <a:pt x="643" y="1843"/>
                      <a:pt x="643" y="1864"/>
                      <a:pt x="649" y="1884"/>
                    </a:cubicBezTo>
                    <a:cubicBezTo>
                      <a:pt x="655" y="1903"/>
                      <a:pt x="655" y="1922"/>
                      <a:pt x="662" y="1942"/>
                    </a:cubicBezTo>
                    <a:cubicBezTo>
                      <a:pt x="666" y="1963"/>
                      <a:pt x="683" y="1980"/>
                      <a:pt x="690" y="1999"/>
                    </a:cubicBezTo>
                    <a:cubicBezTo>
                      <a:pt x="696" y="2021"/>
                      <a:pt x="698" y="2040"/>
                      <a:pt x="705" y="2059"/>
                    </a:cubicBezTo>
                    <a:cubicBezTo>
                      <a:pt x="711" y="2076"/>
                      <a:pt x="720" y="2096"/>
                      <a:pt x="726" y="2115"/>
                    </a:cubicBezTo>
                    <a:cubicBezTo>
                      <a:pt x="732" y="2132"/>
                      <a:pt x="730" y="2154"/>
                      <a:pt x="737" y="2173"/>
                    </a:cubicBezTo>
                    <a:cubicBezTo>
                      <a:pt x="741" y="2192"/>
                      <a:pt x="747" y="2209"/>
                      <a:pt x="754" y="2226"/>
                    </a:cubicBezTo>
                    <a:cubicBezTo>
                      <a:pt x="760" y="2246"/>
                      <a:pt x="771" y="2261"/>
                      <a:pt x="777" y="2278"/>
                    </a:cubicBezTo>
                    <a:cubicBezTo>
                      <a:pt x="784" y="2297"/>
                      <a:pt x="788" y="2314"/>
                      <a:pt x="795" y="2331"/>
                    </a:cubicBezTo>
                    <a:cubicBezTo>
                      <a:pt x="801" y="2348"/>
                      <a:pt x="807" y="2366"/>
                      <a:pt x="814" y="2383"/>
                    </a:cubicBezTo>
                    <a:cubicBezTo>
                      <a:pt x="820" y="2398"/>
                      <a:pt x="833" y="2411"/>
                      <a:pt x="837" y="2426"/>
                    </a:cubicBezTo>
                    <a:cubicBezTo>
                      <a:pt x="844" y="2441"/>
                      <a:pt x="842" y="2458"/>
                      <a:pt x="846" y="2475"/>
                    </a:cubicBezTo>
                    <a:cubicBezTo>
                      <a:pt x="850" y="2490"/>
                      <a:pt x="863" y="2505"/>
                      <a:pt x="867" y="2520"/>
                    </a:cubicBezTo>
                    <a:cubicBezTo>
                      <a:pt x="874" y="2535"/>
                      <a:pt x="876" y="2552"/>
                      <a:pt x="882" y="2565"/>
                    </a:cubicBezTo>
                    <a:cubicBezTo>
                      <a:pt x="887" y="2580"/>
                      <a:pt x="887" y="2595"/>
                      <a:pt x="891" y="2610"/>
                    </a:cubicBezTo>
                    <a:cubicBezTo>
                      <a:pt x="895" y="2623"/>
                      <a:pt x="912" y="2631"/>
                      <a:pt x="917" y="2646"/>
                    </a:cubicBezTo>
                    <a:cubicBezTo>
                      <a:pt x="921" y="2659"/>
                      <a:pt x="925" y="2672"/>
                      <a:pt x="932" y="2685"/>
                    </a:cubicBezTo>
                    <a:cubicBezTo>
                      <a:pt x="936" y="2695"/>
                      <a:pt x="932" y="2713"/>
                      <a:pt x="936" y="2723"/>
                    </a:cubicBezTo>
                    <a:cubicBezTo>
                      <a:pt x="947" y="2745"/>
                      <a:pt x="964" y="2760"/>
                      <a:pt x="972" y="2777"/>
                    </a:cubicBezTo>
                    <a:cubicBezTo>
                      <a:pt x="983" y="2798"/>
                      <a:pt x="985" y="2820"/>
                      <a:pt x="994" y="2837"/>
                    </a:cubicBezTo>
                    <a:cubicBezTo>
                      <a:pt x="1011" y="2869"/>
                      <a:pt x="1026" y="2892"/>
                      <a:pt x="1034" y="2910"/>
                    </a:cubicBezTo>
                    <a:cubicBezTo>
                      <a:pt x="1043" y="2922"/>
                      <a:pt x="1049" y="2927"/>
                      <a:pt x="1054" y="2927"/>
                    </a:cubicBezTo>
                    <a:cubicBezTo>
                      <a:pt x="1054" y="2927"/>
                      <a:pt x="1055" y="2927"/>
                      <a:pt x="1056" y="2927"/>
                    </a:cubicBezTo>
                    <a:cubicBezTo>
                      <a:pt x="1060" y="2927"/>
                      <a:pt x="1062" y="2918"/>
                      <a:pt x="1056" y="2899"/>
                    </a:cubicBezTo>
                    <a:cubicBezTo>
                      <a:pt x="1052" y="2880"/>
                      <a:pt x="1041" y="2854"/>
                      <a:pt x="1026" y="2822"/>
                    </a:cubicBezTo>
                    <a:cubicBezTo>
                      <a:pt x="1024" y="2813"/>
                      <a:pt x="1019" y="2807"/>
                      <a:pt x="1015" y="2798"/>
                    </a:cubicBezTo>
                    <a:cubicBezTo>
                      <a:pt x="1011" y="2788"/>
                      <a:pt x="1011" y="2777"/>
                      <a:pt x="1007" y="2766"/>
                    </a:cubicBezTo>
                    <a:cubicBezTo>
                      <a:pt x="998" y="2747"/>
                      <a:pt x="977" y="2730"/>
                      <a:pt x="966" y="2708"/>
                    </a:cubicBezTo>
                    <a:cubicBezTo>
                      <a:pt x="962" y="2695"/>
                      <a:pt x="968" y="2680"/>
                      <a:pt x="962" y="2670"/>
                    </a:cubicBezTo>
                    <a:cubicBezTo>
                      <a:pt x="957" y="2657"/>
                      <a:pt x="945" y="2646"/>
                      <a:pt x="940" y="2633"/>
                    </a:cubicBezTo>
                    <a:cubicBezTo>
                      <a:pt x="934" y="2620"/>
                      <a:pt x="938" y="2603"/>
                      <a:pt x="932" y="2590"/>
                    </a:cubicBezTo>
                    <a:cubicBezTo>
                      <a:pt x="927" y="2578"/>
                      <a:pt x="912" y="2567"/>
                      <a:pt x="906" y="2552"/>
                    </a:cubicBezTo>
                    <a:cubicBezTo>
                      <a:pt x="902" y="2537"/>
                      <a:pt x="897" y="2524"/>
                      <a:pt x="891" y="2509"/>
                    </a:cubicBezTo>
                    <a:cubicBezTo>
                      <a:pt x="887" y="2496"/>
                      <a:pt x="891" y="2477"/>
                      <a:pt x="885" y="2462"/>
                    </a:cubicBezTo>
                    <a:cubicBezTo>
                      <a:pt x="880" y="2445"/>
                      <a:pt x="870" y="2430"/>
                      <a:pt x="865" y="2413"/>
                    </a:cubicBezTo>
                    <a:cubicBezTo>
                      <a:pt x="859" y="2396"/>
                      <a:pt x="846" y="2381"/>
                      <a:pt x="840" y="2363"/>
                    </a:cubicBezTo>
                    <a:cubicBezTo>
                      <a:pt x="833" y="2346"/>
                      <a:pt x="822" y="2331"/>
                      <a:pt x="816" y="2314"/>
                    </a:cubicBezTo>
                    <a:cubicBezTo>
                      <a:pt x="810" y="2299"/>
                      <a:pt x="816" y="2278"/>
                      <a:pt x="810" y="2261"/>
                    </a:cubicBezTo>
                    <a:cubicBezTo>
                      <a:pt x="803" y="2241"/>
                      <a:pt x="786" y="2229"/>
                      <a:pt x="780" y="2209"/>
                    </a:cubicBezTo>
                    <a:cubicBezTo>
                      <a:pt x="773" y="2192"/>
                      <a:pt x="767" y="2175"/>
                      <a:pt x="760" y="2156"/>
                    </a:cubicBezTo>
                    <a:cubicBezTo>
                      <a:pt x="754" y="2139"/>
                      <a:pt x="756" y="2117"/>
                      <a:pt x="750" y="2098"/>
                    </a:cubicBezTo>
                    <a:cubicBezTo>
                      <a:pt x="743" y="2079"/>
                      <a:pt x="732" y="2061"/>
                      <a:pt x="726" y="2042"/>
                    </a:cubicBezTo>
                    <a:cubicBezTo>
                      <a:pt x="720" y="2025"/>
                      <a:pt x="720" y="2004"/>
                      <a:pt x="713" y="1984"/>
                    </a:cubicBezTo>
                    <a:cubicBezTo>
                      <a:pt x="707" y="1965"/>
                      <a:pt x="703" y="1948"/>
                      <a:pt x="698" y="1927"/>
                    </a:cubicBezTo>
                    <a:cubicBezTo>
                      <a:pt x="692" y="1907"/>
                      <a:pt x="675" y="1890"/>
                      <a:pt x="668" y="1869"/>
                    </a:cubicBezTo>
                    <a:cubicBezTo>
                      <a:pt x="662" y="1849"/>
                      <a:pt x="664" y="1826"/>
                      <a:pt x="658" y="1807"/>
                    </a:cubicBezTo>
                    <a:cubicBezTo>
                      <a:pt x="653" y="1787"/>
                      <a:pt x="643" y="1768"/>
                      <a:pt x="638" y="1747"/>
                    </a:cubicBezTo>
                    <a:cubicBezTo>
                      <a:pt x="634" y="1740"/>
                      <a:pt x="632" y="1740"/>
                      <a:pt x="630" y="1734"/>
                    </a:cubicBezTo>
                    <a:cubicBezTo>
                      <a:pt x="628" y="1725"/>
                      <a:pt x="634" y="1723"/>
                      <a:pt x="632" y="1715"/>
                    </a:cubicBezTo>
                    <a:cubicBezTo>
                      <a:pt x="628" y="1704"/>
                      <a:pt x="625" y="1693"/>
                      <a:pt x="623" y="1682"/>
                    </a:cubicBezTo>
                    <a:cubicBezTo>
                      <a:pt x="613" y="1657"/>
                      <a:pt x="604" y="1661"/>
                      <a:pt x="595" y="1633"/>
                    </a:cubicBezTo>
                    <a:cubicBezTo>
                      <a:pt x="589" y="1616"/>
                      <a:pt x="589" y="1599"/>
                      <a:pt x="585" y="1580"/>
                    </a:cubicBezTo>
                    <a:cubicBezTo>
                      <a:pt x="578" y="1560"/>
                      <a:pt x="570" y="1543"/>
                      <a:pt x="565" y="1526"/>
                    </a:cubicBezTo>
                    <a:cubicBezTo>
                      <a:pt x="559" y="1507"/>
                      <a:pt x="553" y="1490"/>
                      <a:pt x="548" y="1470"/>
                    </a:cubicBezTo>
                    <a:cubicBezTo>
                      <a:pt x="542" y="1453"/>
                      <a:pt x="546" y="1434"/>
                      <a:pt x="542" y="1417"/>
                    </a:cubicBezTo>
                    <a:cubicBezTo>
                      <a:pt x="538" y="1400"/>
                      <a:pt x="523" y="1383"/>
                      <a:pt x="518" y="1365"/>
                    </a:cubicBezTo>
                    <a:cubicBezTo>
                      <a:pt x="514" y="1346"/>
                      <a:pt x="510" y="1327"/>
                      <a:pt x="505" y="1310"/>
                    </a:cubicBezTo>
                    <a:cubicBezTo>
                      <a:pt x="499" y="1290"/>
                      <a:pt x="490" y="1275"/>
                      <a:pt x="486" y="1258"/>
                    </a:cubicBezTo>
                    <a:cubicBezTo>
                      <a:pt x="480" y="1241"/>
                      <a:pt x="486" y="1220"/>
                      <a:pt x="482" y="1203"/>
                    </a:cubicBezTo>
                    <a:cubicBezTo>
                      <a:pt x="475" y="1188"/>
                      <a:pt x="463" y="1173"/>
                      <a:pt x="456" y="1156"/>
                    </a:cubicBezTo>
                    <a:cubicBezTo>
                      <a:pt x="452" y="1138"/>
                      <a:pt x="454" y="1119"/>
                      <a:pt x="448" y="1104"/>
                    </a:cubicBezTo>
                    <a:cubicBezTo>
                      <a:pt x="443" y="1087"/>
                      <a:pt x="439" y="1070"/>
                      <a:pt x="433" y="1053"/>
                    </a:cubicBezTo>
                    <a:cubicBezTo>
                      <a:pt x="428" y="1038"/>
                      <a:pt x="422" y="1021"/>
                      <a:pt x="418" y="1006"/>
                    </a:cubicBezTo>
                    <a:cubicBezTo>
                      <a:pt x="413" y="991"/>
                      <a:pt x="398" y="978"/>
                      <a:pt x="394" y="961"/>
                    </a:cubicBezTo>
                    <a:cubicBezTo>
                      <a:pt x="388" y="946"/>
                      <a:pt x="383" y="931"/>
                      <a:pt x="377" y="916"/>
                    </a:cubicBezTo>
                    <a:cubicBezTo>
                      <a:pt x="373" y="901"/>
                      <a:pt x="371" y="886"/>
                      <a:pt x="366" y="871"/>
                    </a:cubicBezTo>
                    <a:cubicBezTo>
                      <a:pt x="360" y="856"/>
                      <a:pt x="362" y="841"/>
                      <a:pt x="358" y="826"/>
                    </a:cubicBezTo>
                    <a:cubicBezTo>
                      <a:pt x="353" y="813"/>
                      <a:pt x="349" y="798"/>
                      <a:pt x="345" y="783"/>
                    </a:cubicBezTo>
                    <a:cubicBezTo>
                      <a:pt x="336" y="757"/>
                      <a:pt x="319" y="734"/>
                      <a:pt x="311" y="708"/>
                    </a:cubicBezTo>
                    <a:cubicBezTo>
                      <a:pt x="302" y="682"/>
                      <a:pt x="302" y="657"/>
                      <a:pt x="293" y="633"/>
                    </a:cubicBezTo>
                    <a:cubicBezTo>
                      <a:pt x="283" y="609"/>
                      <a:pt x="263" y="592"/>
                      <a:pt x="257" y="573"/>
                    </a:cubicBezTo>
                    <a:cubicBezTo>
                      <a:pt x="248" y="554"/>
                      <a:pt x="251" y="532"/>
                      <a:pt x="244" y="517"/>
                    </a:cubicBezTo>
                    <a:cubicBezTo>
                      <a:pt x="238" y="500"/>
                      <a:pt x="231" y="483"/>
                      <a:pt x="225" y="468"/>
                    </a:cubicBezTo>
                    <a:cubicBezTo>
                      <a:pt x="214" y="440"/>
                      <a:pt x="206" y="419"/>
                      <a:pt x="199" y="406"/>
                    </a:cubicBezTo>
                    <a:cubicBezTo>
                      <a:pt x="197" y="399"/>
                      <a:pt x="191" y="393"/>
                      <a:pt x="188" y="385"/>
                    </a:cubicBezTo>
                    <a:cubicBezTo>
                      <a:pt x="186" y="378"/>
                      <a:pt x="188" y="370"/>
                      <a:pt x="186" y="363"/>
                    </a:cubicBezTo>
                    <a:cubicBezTo>
                      <a:pt x="182" y="350"/>
                      <a:pt x="163" y="340"/>
                      <a:pt x="159" y="327"/>
                    </a:cubicBezTo>
                    <a:cubicBezTo>
                      <a:pt x="152" y="312"/>
                      <a:pt x="148" y="297"/>
                      <a:pt x="141" y="284"/>
                    </a:cubicBezTo>
                    <a:cubicBezTo>
                      <a:pt x="137" y="269"/>
                      <a:pt x="135" y="252"/>
                      <a:pt x="131" y="241"/>
                    </a:cubicBezTo>
                    <a:cubicBezTo>
                      <a:pt x="118" y="215"/>
                      <a:pt x="103" y="196"/>
                      <a:pt x="92" y="175"/>
                    </a:cubicBezTo>
                    <a:cubicBezTo>
                      <a:pt x="81" y="153"/>
                      <a:pt x="84" y="125"/>
                      <a:pt x="75" y="110"/>
                    </a:cubicBezTo>
                    <a:cubicBezTo>
                      <a:pt x="66" y="95"/>
                      <a:pt x="56" y="83"/>
                      <a:pt x="49" y="70"/>
                    </a:cubicBezTo>
                    <a:cubicBezTo>
                      <a:pt x="41" y="55"/>
                      <a:pt x="39" y="38"/>
                      <a:pt x="32" y="27"/>
                    </a:cubicBezTo>
                    <a:cubicBezTo>
                      <a:pt x="21" y="9"/>
                      <a:pt x="9" y="1"/>
                      <a:pt x="4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5061;p38">
                <a:extLst>
                  <a:ext uri="{FF2B5EF4-FFF2-40B4-BE49-F238E27FC236}">
                    <a16:creationId xmlns:a16="http://schemas.microsoft.com/office/drawing/2014/main" id="{0E64C009-8A17-4A9C-740C-2A6EEFE93CED}"/>
                  </a:ext>
                </a:extLst>
              </p:cNvPr>
              <p:cNvSpPr/>
              <p:nvPr/>
            </p:nvSpPr>
            <p:spPr>
              <a:xfrm>
                <a:off x="3467356" y="2118937"/>
                <a:ext cx="235349" cy="191476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63" extrusionOk="0">
                    <a:moveTo>
                      <a:pt x="172" y="1"/>
                    </a:moveTo>
                    <a:cubicBezTo>
                      <a:pt x="118" y="1"/>
                      <a:pt x="62" y="26"/>
                      <a:pt x="34" y="71"/>
                    </a:cubicBezTo>
                    <a:cubicBezTo>
                      <a:pt x="0" y="127"/>
                      <a:pt x="17" y="204"/>
                      <a:pt x="45" y="258"/>
                    </a:cubicBezTo>
                    <a:cubicBezTo>
                      <a:pt x="103" y="363"/>
                      <a:pt x="225" y="397"/>
                      <a:pt x="334" y="414"/>
                    </a:cubicBezTo>
                    <a:cubicBezTo>
                      <a:pt x="439" y="431"/>
                      <a:pt x="559" y="444"/>
                      <a:pt x="638" y="525"/>
                    </a:cubicBezTo>
                    <a:cubicBezTo>
                      <a:pt x="647" y="534"/>
                      <a:pt x="653" y="545"/>
                      <a:pt x="662" y="555"/>
                    </a:cubicBezTo>
                    <a:cubicBezTo>
                      <a:pt x="666" y="560"/>
                      <a:pt x="671" y="562"/>
                      <a:pt x="675" y="562"/>
                    </a:cubicBezTo>
                    <a:cubicBezTo>
                      <a:pt x="682" y="562"/>
                      <a:pt x="689" y="556"/>
                      <a:pt x="690" y="547"/>
                    </a:cubicBezTo>
                    <a:cubicBezTo>
                      <a:pt x="692" y="530"/>
                      <a:pt x="681" y="517"/>
                      <a:pt x="668" y="508"/>
                    </a:cubicBezTo>
                    <a:cubicBezTo>
                      <a:pt x="658" y="487"/>
                      <a:pt x="647" y="468"/>
                      <a:pt x="636" y="446"/>
                    </a:cubicBezTo>
                    <a:cubicBezTo>
                      <a:pt x="619" y="416"/>
                      <a:pt x="604" y="388"/>
                      <a:pt x="585" y="360"/>
                    </a:cubicBezTo>
                    <a:cubicBezTo>
                      <a:pt x="551" y="305"/>
                      <a:pt x="514" y="251"/>
                      <a:pt x="471" y="200"/>
                    </a:cubicBezTo>
                    <a:cubicBezTo>
                      <a:pt x="431" y="151"/>
                      <a:pt x="386" y="103"/>
                      <a:pt x="334" y="65"/>
                    </a:cubicBezTo>
                    <a:cubicBezTo>
                      <a:pt x="287" y="31"/>
                      <a:pt x="232" y="1"/>
                      <a:pt x="172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5062;p38">
                <a:extLst>
                  <a:ext uri="{FF2B5EF4-FFF2-40B4-BE49-F238E27FC236}">
                    <a16:creationId xmlns:a16="http://schemas.microsoft.com/office/drawing/2014/main" id="{38616A66-7BA4-767E-69BC-49FF753C1662}"/>
                  </a:ext>
                </a:extLst>
              </p:cNvPr>
              <p:cNvSpPr/>
              <p:nvPr/>
            </p:nvSpPr>
            <p:spPr>
              <a:xfrm>
                <a:off x="3496265" y="2147505"/>
                <a:ext cx="171410" cy="12243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60" extrusionOk="0">
                    <a:moveTo>
                      <a:pt x="32" y="1"/>
                    </a:moveTo>
                    <a:cubicBezTo>
                      <a:pt x="23" y="1"/>
                      <a:pt x="14" y="2"/>
                      <a:pt x="5" y="4"/>
                    </a:cubicBezTo>
                    <a:cubicBezTo>
                      <a:pt x="1" y="7"/>
                      <a:pt x="3" y="11"/>
                      <a:pt x="7" y="11"/>
                    </a:cubicBezTo>
                    <a:cubicBezTo>
                      <a:pt x="16" y="8"/>
                      <a:pt x="25" y="7"/>
                      <a:pt x="33" y="7"/>
                    </a:cubicBezTo>
                    <a:cubicBezTo>
                      <a:pt x="69" y="7"/>
                      <a:pt x="107" y="25"/>
                      <a:pt x="136" y="41"/>
                    </a:cubicBezTo>
                    <a:cubicBezTo>
                      <a:pt x="179" y="64"/>
                      <a:pt x="217" y="90"/>
                      <a:pt x="254" y="118"/>
                    </a:cubicBezTo>
                    <a:cubicBezTo>
                      <a:pt x="344" y="189"/>
                      <a:pt x="429" y="268"/>
                      <a:pt x="498" y="358"/>
                    </a:cubicBezTo>
                    <a:cubicBezTo>
                      <a:pt x="498" y="359"/>
                      <a:pt x="499" y="360"/>
                      <a:pt x="500" y="360"/>
                    </a:cubicBezTo>
                    <a:cubicBezTo>
                      <a:pt x="502" y="360"/>
                      <a:pt x="504" y="357"/>
                      <a:pt x="502" y="356"/>
                    </a:cubicBezTo>
                    <a:cubicBezTo>
                      <a:pt x="434" y="261"/>
                      <a:pt x="346" y="180"/>
                      <a:pt x="251" y="109"/>
                    </a:cubicBezTo>
                    <a:cubicBezTo>
                      <a:pt x="211" y="77"/>
                      <a:pt x="166" y="47"/>
                      <a:pt x="117" y="26"/>
                    </a:cubicBezTo>
                    <a:cubicBezTo>
                      <a:pt x="92" y="13"/>
                      <a:pt x="62" y="1"/>
                      <a:pt x="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5063;p38">
                <a:extLst>
                  <a:ext uri="{FF2B5EF4-FFF2-40B4-BE49-F238E27FC236}">
                    <a16:creationId xmlns:a16="http://schemas.microsoft.com/office/drawing/2014/main" id="{4C4ACC31-52AD-AD6D-E345-6641C2DEA039}"/>
                  </a:ext>
                </a:extLst>
              </p:cNvPr>
              <p:cNvSpPr/>
              <p:nvPr/>
            </p:nvSpPr>
            <p:spPr>
              <a:xfrm>
                <a:off x="3513950" y="2306332"/>
                <a:ext cx="255755" cy="23058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78" extrusionOk="0">
                    <a:moveTo>
                      <a:pt x="178" y="0"/>
                    </a:moveTo>
                    <a:cubicBezTo>
                      <a:pt x="150" y="0"/>
                      <a:pt x="120" y="2"/>
                      <a:pt x="95" y="13"/>
                    </a:cubicBezTo>
                    <a:cubicBezTo>
                      <a:pt x="69" y="26"/>
                      <a:pt x="47" y="45"/>
                      <a:pt x="32" y="71"/>
                    </a:cubicBezTo>
                    <a:cubicBezTo>
                      <a:pt x="0" y="122"/>
                      <a:pt x="2" y="184"/>
                      <a:pt x="37" y="231"/>
                    </a:cubicBezTo>
                    <a:cubicBezTo>
                      <a:pt x="107" y="338"/>
                      <a:pt x="244" y="353"/>
                      <a:pt x="364" y="362"/>
                    </a:cubicBezTo>
                    <a:cubicBezTo>
                      <a:pt x="429" y="366"/>
                      <a:pt x="493" y="375"/>
                      <a:pt x="551" y="398"/>
                    </a:cubicBezTo>
                    <a:cubicBezTo>
                      <a:pt x="606" y="422"/>
                      <a:pt x="684" y="585"/>
                      <a:pt x="716" y="634"/>
                    </a:cubicBezTo>
                    <a:cubicBezTo>
                      <a:pt x="722" y="647"/>
                      <a:pt x="731" y="660"/>
                      <a:pt x="735" y="673"/>
                    </a:cubicBezTo>
                    <a:cubicBezTo>
                      <a:pt x="737" y="676"/>
                      <a:pt x="739" y="677"/>
                      <a:pt x="742" y="677"/>
                    </a:cubicBezTo>
                    <a:cubicBezTo>
                      <a:pt x="747" y="677"/>
                      <a:pt x="751" y="674"/>
                      <a:pt x="750" y="668"/>
                    </a:cubicBezTo>
                    <a:cubicBezTo>
                      <a:pt x="748" y="660"/>
                      <a:pt x="746" y="653"/>
                      <a:pt x="743" y="647"/>
                    </a:cubicBezTo>
                    <a:cubicBezTo>
                      <a:pt x="743" y="647"/>
                      <a:pt x="743" y="645"/>
                      <a:pt x="743" y="643"/>
                    </a:cubicBezTo>
                    <a:cubicBezTo>
                      <a:pt x="743" y="636"/>
                      <a:pt x="741" y="630"/>
                      <a:pt x="741" y="623"/>
                    </a:cubicBezTo>
                    <a:cubicBezTo>
                      <a:pt x="739" y="615"/>
                      <a:pt x="737" y="606"/>
                      <a:pt x="733" y="598"/>
                    </a:cubicBezTo>
                    <a:cubicBezTo>
                      <a:pt x="731" y="593"/>
                      <a:pt x="731" y="591"/>
                      <a:pt x="728" y="587"/>
                    </a:cubicBezTo>
                    <a:cubicBezTo>
                      <a:pt x="728" y="585"/>
                      <a:pt x="728" y="580"/>
                      <a:pt x="726" y="578"/>
                    </a:cubicBezTo>
                    <a:cubicBezTo>
                      <a:pt x="694" y="523"/>
                      <a:pt x="636" y="336"/>
                      <a:pt x="602" y="283"/>
                    </a:cubicBezTo>
                    <a:cubicBezTo>
                      <a:pt x="570" y="231"/>
                      <a:pt x="529" y="182"/>
                      <a:pt x="482" y="141"/>
                    </a:cubicBezTo>
                    <a:cubicBezTo>
                      <a:pt x="397" y="71"/>
                      <a:pt x="294" y="4"/>
                      <a:pt x="178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5064;p38">
                <a:extLst>
                  <a:ext uri="{FF2B5EF4-FFF2-40B4-BE49-F238E27FC236}">
                    <a16:creationId xmlns:a16="http://schemas.microsoft.com/office/drawing/2014/main" id="{2869EF34-CC1E-A07E-6B60-05E9366A6469}"/>
                  </a:ext>
                </a:extLst>
              </p:cNvPr>
              <p:cNvSpPr/>
              <p:nvPr/>
            </p:nvSpPr>
            <p:spPr>
              <a:xfrm>
                <a:off x="3551021" y="2335920"/>
                <a:ext cx="159847" cy="8876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261" extrusionOk="0">
                    <a:moveTo>
                      <a:pt x="24" y="0"/>
                    </a:moveTo>
                    <a:cubicBezTo>
                      <a:pt x="17" y="0"/>
                      <a:pt x="10" y="0"/>
                      <a:pt x="3" y="1"/>
                    </a:cubicBezTo>
                    <a:cubicBezTo>
                      <a:pt x="1" y="3"/>
                      <a:pt x="1" y="7"/>
                      <a:pt x="3" y="7"/>
                    </a:cubicBezTo>
                    <a:cubicBezTo>
                      <a:pt x="11" y="6"/>
                      <a:pt x="19" y="6"/>
                      <a:pt x="28" y="6"/>
                    </a:cubicBezTo>
                    <a:cubicBezTo>
                      <a:pt x="107" y="6"/>
                      <a:pt x="183" y="42"/>
                      <a:pt x="249" y="82"/>
                    </a:cubicBezTo>
                    <a:cubicBezTo>
                      <a:pt x="328" y="132"/>
                      <a:pt x="399" y="194"/>
                      <a:pt x="463" y="260"/>
                    </a:cubicBezTo>
                    <a:cubicBezTo>
                      <a:pt x="464" y="260"/>
                      <a:pt x="464" y="261"/>
                      <a:pt x="465" y="261"/>
                    </a:cubicBezTo>
                    <a:cubicBezTo>
                      <a:pt x="467" y="261"/>
                      <a:pt x="469" y="257"/>
                      <a:pt x="467" y="256"/>
                    </a:cubicBezTo>
                    <a:cubicBezTo>
                      <a:pt x="401" y="187"/>
                      <a:pt x="328" y="123"/>
                      <a:pt x="245" y="74"/>
                    </a:cubicBezTo>
                    <a:cubicBezTo>
                      <a:pt x="180" y="32"/>
                      <a:pt x="10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5065;p38">
                <a:extLst>
                  <a:ext uri="{FF2B5EF4-FFF2-40B4-BE49-F238E27FC236}">
                    <a16:creationId xmlns:a16="http://schemas.microsoft.com/office/drawing/2014/main" id="{33574842-109C-4004-48B8-98CA176B4049}"/>
                  </a:ext>
                </a:extLst>
              </p:cNvPr>
              <p:cNvSpPr/>
              <p:nvPr/>
            </p:nvSpPr>
            <p:spPr>
              <a:xfrm>
                <a:off x="3607817" y="2517193"/>
                <a:ext cx="196238" cy="10169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99" extrusionOk="0">
                    <a:moveTo>
                      <a:pt x="163" y="0"/>
                    </a:moveTo>
                    <a:cubicBezTo>
                      <a:pt x="134" y="0"/>
                      <a:pt x="105" y="6"/>
                      <a:pt x="78" y="18"/>
                    </a:cubicBezTo>
                    <a:cubicBezTo>
                      <a:pt x="41" y="35"/>
                      <a:pt x="9" y="65"/>
                      <a:pt x="5" y="108"/>
                    </a:cubicBezTo>
                    <a:cubicBezTo>
                      <a:pt x="1" y="149"/>
                      <a:pt x="20" y="187"/>
                      <a:pt x="46" y="217"/>
                    </a:cubicBezTo>
                    <a:cubicBezTo>
                      <a:pt x="73" y="250"/>
                      <a:pt x="110" y="269"/>
                      <a:pt x="151" y="271"/>
                    </a:cubicBezTo>
                    <a:cubicBezTo>
                      <a:pt x="159" y="272"/>
                      <a:pt x="167" y="272"/>
                      <a:pt x="176" y="272"/>
                    </a:cubicBezTo>
                    <a:cubicBezTo>
                      <a:pt x="212" y="272"/>
                      <a:pt x="248" y="266"/>
                      <a:pt x="283" y="260"/>
                    </a:cubicBezTo>
                    <a:cubicBezTo>
                      <a:pt x="314" y="257"/>
                      <a:pt x="345" y="254"/>
                      <a:pt x="377" y="254"/>
                    </a:cubicBezTo>
                    <a:cubicBezTo>
                      <a:pt x="390" y="254"/>
                      <a:pt x="403" y="255"/>
                      <a:pt x="416" y="256"/>
                    </a:cubicBezTo>
                    <a:cubicBezTo>
                      <a:pt x="463" y="260"/>
                      <a:pt x="508" y="275"/>
                      <a:pt x="551" y="297"/>
                    </a:cubicBezTo>
                    <a:cubicBezTo>
                      <a:pt x="553" y="298"/>
                      <a:pt x="556" y="298"/>
                      <a:pt x="558" y="298"/>
                    </a:cubicBezTo>
                    <a:cubicBezTo>
                      <a:pt x="571" y="298"/>
                      <a:pt x="577" y="278"/>
                      <a:pt x="564" y="269"/>
                    </a:cubicBezTo>
                    <a:cubicBezTo>
                      <a:pt x="555" y="265"/>
                      <a:pt x="549" y="262"/>
                      <a:pt x="542" y="258"/>
                    </a:cubicBezTo>
                    <a:cubicBezTo>
                      <a:pt x="517" y="220"/>
                      <a:pt x="487" y="185"/>
                      <a:pt x="452" y="153"/>
                    </a:cubicBezTo>
                    <a:cubicBezTo>
                      <a:pt x="418" y="119"/>
                      <a:pt x="380" y="87"/>
                      <a:pt x="337" y="59"/>
                    </a:cubicBezTo>
                    <a:cubicBezTo>
                      <a:pt x="285" y="24"/>
                      <a:pt x="224" y="0"/>
                      <a:pt x="163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5066;p38">
                <a:extLst>
                  <a:ext uri="{FF2B5EF4-FFF2-40B4-BE49-F238E27FC236}">
                    <a16:creationId xmlns:a16="http://schemas.microsoft.com/office/drawing/2014/main" id="{EE31A4D2-34B1-E27A-1796-2A2425940EA0}"/>
                  </a:ext>
                </a:extLst>
              </p:cNvPr>
              <p:cNvSpPr/>
              <p:nvPr/>
            </p:nvSpPr>
            <p:spPr>
              <a:xfrm>
                <a:off x="3626183" y="2547802"/>
                <a:ext cx="134680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24" extrusionOk="0">
                    <a:moveTo>
                      <a:pt x="101" y="1"/>
                    </a:moveTo>
                    <a:cubicBezTo>
                      <a:pt x="68" y="1"/>
                      <a:pt x="35" y="6"/>
                      <a:pt x="2" y="18"/>
                    </a:cubicBezTo>
                    <a:cubicBezTo>
                      <a:pt x="1" y="20"/>
                      <a:pt x="0" y="23"/>
                      <a:pt x="2" y="23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36" y="11"/>
                      <a:pt x="68" y="6"/>
                      <a:pt x="99" y="6"/>
                    </a:cubicBezTo>
                    <a:cubicBezTo>
                      <a:pt x="204" y="6"/>
                      <a:pt x="306" y="62"/>
                      <a:pt x="392" y="123"/>
                    </a:cubicBezTo>
                    <a:cubicBezTo>
                      <a:pt x="392" y="124"/>
                      <a:pt x="393" y="124"/>
                      <a:pt x="393" y="124"/>
                    </a:cubicBezTo>
                    <a:cubicBezTo>
                      <a:pt x="395" y="124"/>
                      <a:pt x="396" y="121"/>
                      <a:pt x="394" y="119"/>
                    </a:cubicBezTo>
                    <a:cubicBezTo>
                      <a:pt x="309" y="57"/>
                      <a:pt x="207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5067;p38">
                <a:extLst>
                  <a:ext uri="{FF2B5EF4-FFF2-40B4-BE49-F238E27FC236}">
                    <a16:creationId xmlns:a16="http://schemas.microsoft.com/office/drawing/2014/main" id="{DA8561F6-2B30-1D91-FC99-7C73F921A7BE}"/>
                  </a:ext>
                </a:extLst>
              </p:cNvPr>
              <p:cNvSpPr/>
              <p:nvPr/>
            </p:nvSpPr>
            <p:spPr>
              <a:xfrm>
                <a:off x="3401037" y="1710817"/>
                <a:ext cx="127538" cy="10883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0" extrusionOk="0">
                    <a:moveTo>
                      <a:pt x="99" y="1"/>
                    </a:moveTo>
                    <a:cubicBezTo>
                      <a:pt x="96" y="1"/>
                      <a:pt x="93" y="1"/>
                      <a:pt x="90" y="1"/>
                    </a:cubicBezTo>
                    <a:cubicBezTo>
                      <a:pt x="60" y="1"/>
                      <a:pt x="28" y="12"/>
                      <a:pt x="13" y="42"/>
                    </a:cubicBezTo>
                    <a:cubicBezTo>
                      <a:pt x="0" y="68"/>
                      <a:pt x="2" y="100"/>
                      <a:pt x="13" y="128"/>
                    </a:cubicBezTo>
                    <a:cubicBezTo>
                      <a:pt x="24" y="155"/>
                      <a:pt x="43" y="179"/>
                      <a:pt x="73" y="192"/>
                    </a:cubicBezTo>
                    <a:cubicBezTo>
                      <a:pt x="103" y="207"/>
                      <a:pt x="137" y="211"/>
                      <a:pt x="170" y="220"/>
                    </a:cubicBezTo>
                    <a:cubicBezTo>
                      <a:pt x="204" y="228"/>
                      <a:pt x="236" y="239"/>
                      <a:pt x="266" y="252"/>
                    </a:cubicBezTo>
                    <a:cubicBezTo>
                      <a:pt x="300" y="269"/>
                      <a:pt x="326" y="290"/>
                      <a:pt x="349" y="316"/>
                    </a:cubicBezTo>
                    <a:cubicBezTo>
                      <a:pt x="352" y="319"/>
                      <a:pt x="355" y="320"/>
                      <a:pt x="358" y="320"/>
                    </a:cubicBezTo>
                    <a:cubicBezTo>
                      <a:pt x="367" y="320"/>
                      <a:pt x="375" y="309"/>
                      <a:pt x="367" y="301"/>
                    </a:cubicBezTo>
                    <a:cubicBezTo>
                      <a:pt x="364" y="297"/>
                      <a:pt x="360" y="293"/>
                      <a:pt x="356" y="288"/>
                    </a:cubicBezTo>
                    <a:cubicBezTo>
                      <a:pt x="347" y="256"/>
                      <a:pt x="337" y="224"/>
                      <a:pt x="322" y="194"/>
                    </a:cubicBezTo>
                    <a:cubicBezTo>
                      <a:pt x="307" y="160"/>
                      <a:pt x="287" y="128"/>
                      <a:pt x="266" y="98"/>
                    </a:cubicBezTo>
                    <a:cubicBezTo>
                      <a:pt x="225" y="46"/>
                      <a:pt x="168" y="1"/>
                      <a:pt x="99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5068;p38">
                <a:extLst>
                  <a:ext uri="{FF2B5EF4-FFF2-40B4-BE49-F238E27FC236}">
                    <a16:creationId xmlns:a16="http://schemas.microsoft.com/office/drawing/2014/main" id="{678BA3CC-4213-C8E4-E4BE-31955B408724}"/>
                  </a:ext>
                </a:extLst>
              </p:cNvPr>
              <p:cNvSpPr/>
              <p:nvPr/>
            </p:nvSpPr>
            <p:spPr>
              <a:xfrm>
                <a:off x="3417021" y="1729183"/>
                <a:ext cx="87406" cy="6155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81" extrusionOk="0">
                    <a:moveTo>
                      <a:pt x="5" y="1"/>
                    </a:moveTo>
                    <a:cubicBezTo>
                      <a:pt x="0" y="1"/>
                      <a:pt x="0" y="7"/>
                      <a:pt x="5" y="7"/>
                    </a:cubicBezTo>
                    <a:cubicBezTo>
                      <a:pt x="114" y="9"/>
                      <a:pt x="193" y="93"/>
                      <a:pt x="251" y="179"/>
                    </a:cubicBezTo>
                    <a:cubicBezTo>
                      <a:pt x="252" y="180"/>
                      <a:pt x="253" y="180"/>
                      <a:pt x="253" y="180"/>
                    </a:cubicBezTo>
                    <a:cubicBezTo>
                      <a:pt x="255" y="180"/>
                      <a:pt x="257" y="178"/>
                      <a:pt x="255" y="176"/>
                    </a:cubicBezTo>
                    <a:cubicBezTo>
                      <a:pt x="197" y="89"/>
                      <a:pt x="116" y="3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5069;p38">
                <a:extLst>
                  <a:ext uri="{FF2B5EF4-FFF2-40B4-BE49-F238E27FC236}">
                    <a16:creationId xmlns:a16="http://schemas.microsoft.com/office/drawing/2014/main" id="{27806E8E-25FF-34AB-2FC7-2D4CF06C24AA}"/>
                  </a:ext>
                </a:extLst>
              </p:cNvPr>
              <p:cNvSpPr/>
              <p:nvPr/>
            </p:nvSpPr>
            <p:spPr>
              <a:xfrm>
                <a:off x="3658152" y="1957049"/>
                <a:ext cx="134339" cy="26901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1" extrusionOk="0">
                    <a:moveTo>
                      <a:pt x="220" y="1"/>
                    </a:moveTo>
                    <a:cubicBezTo>
                      <a:pt x="183" y="1"/>
                      <a:pt x="147" y="14"/>
                      <a:pt x="118" y="35"/>
                    </a:cubicBezTo>
                    <a:cubicBezTo>
                      <a:pt x="71" y="74"/>
                      <a:pt x="45" y="132"/>
                      <a:pt x="30" y="187"/>
                    </a:cubicBezTo>
                    <a:cubicBezTo>
                      <a:pt x="13" y="250"/>
                      <a:pt x="7" y="314"/>
                      <a:pt x="3" y="378"/>
                    </a:cubicBezTo>
                    <a:cubicBezTo>
                      <a:pt x="0" y="445"/>
                      <a:pt x="5" y="509"/>
                      <a:pt x="11" y="575"/>
                    </a:cubicBezTo>
                    <a:cubicBezTo>
                      <a:pt x="15" y="607"/>
                      <a:pt x="20" y="639"/>
                      <a:pt x="24" y="674"/>
                    </a:cubicBezTo>
                    <a:cubicBezTo>
                      <a:pt x="28" y="695"/>
                      <a:pt x="32" y="719"/>
                      <a:pt x="37" y="742"/>
                    </a:cubicBezTo>
                    <a:cubicBezTo>
                      <a:pt x="30" y="757"/>
                      <a:pt x="32" y="774"/>
                      <a:pt x="43" y="785"/>
                    </a:cubicBezTo>
                    <a:cubicBezTo>
                      <a:pt x="47" y="789"/>
                      <a:pt x="52" y="791"/>
                      <a:pt x="57" y="791"/>
                    </a:cubicBezTo>
                    <a:cubicBezTo>
                      <a:pt x="64" y="791"/>
                      <a:pt x="71" y="786"/>
                      <a:pt x="71" y="776"/>
                    </a:cubicBezTo>
                    <a:cubicBezTo>
                      <a:pt x="71" y="764"/>
                      <a:pt x="69" y="749"/>
                      <a:pt x="71" y="736"/>
                    </a:cubicBezTo>
                    <a:cubicBezTo>
                      <a:pt x="82" y="624"/>
                      <a:pt x="172" y="541"/>
                      <a:pt x="242" y="464"/>
                    </a:cubicBezTo>
                    <a:cubicBezTo>
                      <a:pt x="319" y="382"/>
                      <a:pt x="394" y="282"/>
                      <a:pt x="375" y="162"/>
                    </a:cubicBezTo>
                    <a:cubicBezTo>
                      <a:pt x="364" y="102"/>
                      <a:pt x="330" y="33"/>
                      <a:pt x="270" y="10"/>
                    </a:cubicBezTo>
                    <a:cubicBezTo>
                      <a:pt x="254" y="4"/>
                      <a:pt x="237" y="1"/>
                      <a:pt x="220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5070;p38">
                <a:extLst>
                  <a:ext uri="{FF2B5EF4-FFF2-40B4-BE49-F238E27FC236}">
                    <a16:creationId xmlns:a16="http://schemas.microsoft.com/office/drawing/2014/main" id="{5033B451-04C0-CC88-B8F0-1847B3E6532F}"/>
                  </a:ext>
                </a:extLst>
              </p:cNvPr>
              <p:cNvSpPr/>
              <p:nvPr/>
            </p:nvSpPr>
            <p:spPr>
              <a:xfrm>
                <a:off x="3677197" y="1976095"/>
                <a:ext cx="63259" cy="181613"/>
              </a:xfrm>
              <a:custGeom>
                <a:avLst/>
                <a:gdLst/>
                <a:ahLst/>
                <a:cxnLst/>
                <a:rect l="l" t="t" r="r" b="b"/>
                <a:pathLst>
                  <a:path w="186" h="534" extrusionOk="0">
                    <a:moveTo>
                      <a:pt x="182" y="0"/>
                    </a:moveTo>
                    <a:cubicBezTo>
                      <a:pt x="181" y="0"/>
                      <a:pt x="181" y="1"/>
                      <a:pt x="180" y="1"/>
                    </a:cubicBezTo>
                    <a:cubicBezTo>
                      <a:pt x="101" y="31"/>
                      <a:pt x="64" y="134"/>
                      <a:pt x="43" y="209"/>
                    </a:cubicBezTo>
                    <a:cubicBezTo>
                      <a:pt x="17" y="311"/>
                      <a:pt x="0" y="423"/>
                      <a:pt x="2" y="532"/>
                    </a:cubicBezTo>
                    <a:cubicBezTo>
                      <a:pt x="2" y="533"/>
                      <a:pt x="4" y="534"/>
                      <a:pt x="5" y="534"/>
                    </a:cubicBezTo>
                    <a:cubicBezTo>
                      <a:pt x="7" y="534"/>
                      <a:pt x="9" y="533"/>
                      <a:pt x="9" y="532"/>
                    </a:cubicBezTo>
                    <a:cubicBezTo>
                      <a:pt x="6" y="431"/>
                      <a:pt x="21" y="331"/>
                      <a:pt x="43" y="232"/>
                    </a:cubicBezTo>
                    <a:cubicBezTo>
                      <a:pt x="62" y="153"/>
                      <a:pt x="99" y="37"/>
                      <a:pt x="182" y="5"/>
                    </a:cubicBezTo>
                    <a:cubicBezTo>
                      <a:pt x="186" y="5"/>
                      <a:pt x="185" y="0"/>
                      <a:pt x="1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5071;p38">
                <a:extLst>
                  <a:ext uri="{FF2B5EF4-FFF2-40B4-BE49-F238E27FC236}">
                    <a16:creationId xmlns:a16="http://schemas.microsoft.com/office/drawing/2014/main" id="{05D7DBC0-FF96-5B33-2D76-E56C7748EE81}"/>
                  </a:ext>
                </a:extLst>
              </p:cNvPr>
              <p:cNvSpPr/>
              <p:nvPr/>
            </p:nvSpPr>
            <p:spPr>
              <a:xfrm>
                <a:off x="3715629" y="2163490"/>
                <a:ext cx="141822" cy="27344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804" extrusionOk="0">
                    <a:moveTo>
                      <a:pt x="261" y="1"/>
                    </a:moveTo>
                    <a:cubicBezTo>
                      <a:pt x="251" y="1"/>
                      <a:pt x="240" y="2"/>
                      <a:pt x="230" y="5"/>
                    </a:cubicBezTo>
                    <a:cubicBezTo>
                      <a:pt x="204" y="11"/>
                      <a:pt x="178" y="28"/>
                      <a:pt x="159" y="45"/>
                    </a:cubicBezTo>
                    <a:cubicBezTo>
                      <a:pt x="73" y="118"/>
                      <a:pt x="35" y="234"/>
                      <a:pt x="13" y="341"/>
                    </a:cubicBezTo>
                    <a:cubicBezTo>
                      <a:pt x="3" y="401"/>
                      <a:pt x="1" y="463"/>
                      <a:pt x="7" y="525"/>
                    </a:cubicBezTo>
                    <a:cubicBezTo>
                      <a:pt x="13" y="589"/>
                      <a:pt x="24" y="651"/>
                      <a:pt x="33" y="713"/>
                    </a:cubicBezTo>
                    <a:cubicBezTo>
                      <a:pt x="33" y="718"/>
                      <a:pt x="35" y="722"/>
                      <a:pt x="37" y="724"/>
                    </a:cubicBezTo>
                    <a:cubicBezTo>
                      <a:pt x="37" y="726"/>
                      <a:pt x="39" y="731"/>
                      <a:pt x="39" y="735"/>
                    </a:cubicBezTo>
                    <a:cubicBezTo>
                      <a:pt x="41" y="743"/>
                      <a:pt x="46" y="752"/>
                      <a:pt x="50" y="761"/>
                    </a:cubicBezTo>
                    <a:cubicBezTo>
                      <a:pt x="52" y="765"/>
                      <a:pt x="54" y="771"/>
                      <a:pt x="58" y="776"/>
                    </a:cubicBezTo>
                    <a:cubicBezTo>
                      <a:pt x="61" y="778"/>
                      <a:pt x="61" y="778"/>
                      <a:pt x="63" y="780"/>
                    </a:cubicBezTo>
                    <a:cubicBezTo>
                      <a:pt x="65" y="786"/>
                      <a:pt x="67" y="793"/>
                      <a:pt x="69" y="799"/>
                    </a:cubicBezTo>
                    <a:cubicBezTo>
                      <a:pt x="71" y="802"/>
                      <a:pt x="73" y="804"/>
                      <a:pt x="76" y="804"/>
                    </a:cubicBezTo>
                    <a:cubicBezTo>
                      <a:pt x="80" y="804"/>
                      <a:pt x="83" y="800"/>
                      <a:pt x="82" y="795"/>
                    </a:cubicBezTo>
                    <a:cubicBezTo>
                      <a:pt x="78" y="780"/>
                      <a:pt x="78" y="767"/>
                      <a:pt x="76" y="752"/>
                    </a:cubicBezTo>
                    <a:cubicBezTo>
                      <a:pt x="69" y="694"/>
                      <a:pt x="88" y="636"/>
                      <a:pt x="116" y="585"/>
                    </a:cubicBezTo>
                    <a:cubicBezTo>
                      <a:pt x="146" y="531"/>
                      <a:pt x="189" y="486"/>
                      <a:pt x="236" y="444"/>
                    </a:cubicBezTo>
                    <a:cubicBezTo>
                      <a:pt x="322" y="367"/>
                      <a:pt x="416" y="270"/>
                      <a:pt x="407" y="142"/>
                    </a:cubicBezTo>
                    <a:cubicBezTo>
                      <a:pt x="403" y="84"/>
                      <a:pt x="367" y="32"/>
                      <a:pt x="313" y="11"/>
                    </a:cubicBezTo>
                    <a:cubicBezTo>
                      <a:pt x="296" y="4"/>
                      <a:pt x="278" y="1"/>
                      <a:pt x="261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5072;p38">
                <a:extLst>
                  <a:ext uri="{FF2B5EF4-FFF2-40B4-BE49-F238E27FC236}">
                    <a16:creationId xmlns:a16="http://schemas.microsoft.com/office/drawing/2014/main" id="{495D7069-A1D3-BCDF-8D8E-0B738CE62EA4}"/>
                  </a:ext>
                </a:extLst>
              </p:cNvPr>
              <p:cNvSpPr/>
              <p:nvPr/>
            </p:nvSpPr>
            <p:spPr>
              <a:xfrm>
                <a:off x="3736715" y="2188657"/>
                <a:ext cx="70061" cy="16494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85" extrusionOk="0">
                    <a:moveTo>
                      <a:pt x="202" y="1"/>
                    </a:moveTo>
                    <a:cubicBezTo>
                      <a:pt x="201" y="1"/>
                      <a:pt x="201" y="1"/>
                      <a:pt x="200" y="1"/>
                    </a:cubicBezTo>
                    <a:cubicBezTo>
                      <a:pt x="131" y="46"/>
                      <a:pt x="88" y="123"/>
                      <a:pt x="61" y="203"/>
                    </a:cubicBezTo>
                    <a:cubicBezTo>
                      <a:pt x="29" y="293"/>
                      <a:pt x="11" y="387"/>
                      <a:pt x="1" y="483"/>
                    </a:cubicBezTo>
                    <a:cubicBezTo>
                      <a:pt x="1" y="484"/>
                      <a:pt x="2" y="485"/>
                      <a:pt x="4" y="485"/>
                    </a:cubicBezTo>
                    <a:cubicBezTo>
                      <a:pt x="5" y="485"/>
                      <a:pt x="7" y="484"/>
                      <a:pt x="7" y="483"/>
                    </a:cubicBezTo>
                    <a:cubicBezTo>
                      <a:pt x="16" y="393"/>
                      <a:pt x="33" y="301"/>
                      <a:pt x="61" y="215"/>
                    </a:cubicBezTo>
                    <a:cubicBezTo>
                      <a:pt x="88" y="136"/>
                      <a:pt x="131" y="53"/>
                      <a:pt x="204" y="6"/>
                    </a:cubicBezTo>
                    <a:cubicBezTo>
                      <a:pt x="206" y="4"/>
                      <a:pt x="205" y="1"/>
                      <a:pt x="2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5073;p38">
                <a:extLst>
                  <a:ext uri="{FF2B5EF4-FFF2-40B4-BE49-F238E27FC236}">
                    <a16:creationId xmlns:a16="http://schemas.microsoft.com/office/drawing/2014/main" id="{582FF944-4CE6-F74D-55DD-CE085610C2F4}"/>
                  </a:ext>
                </a:extLst>
              </p:cNvPr>
              <p:cNvSpPr/>
              <p:nvPr/>
            </p:nvSpPr>
            <p:spPr>
              <a:xfrm>
                <a:off x="3524153" y="1667625"/>
                <a:ext cx="99309" cy="201339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92" extrusionOk="0">
                    <a:moveTo>
                      <a:pt x="168" y="0"/>
                    </a:moveTo>
                    <a:cubicBezTo>
                      <a:pt x="156" y="0"/>
                      <a:pt x="144" y="2"/>
                      <a:pt x="133" y="6"/>
                    </a:cubicBezTo>
                    <a:cubicBezTo>
                      <a:pt x="114" y="13"/>
                      <a:pt x="99" y="28"/>
                      <a:pt x="86" y="43"/>
                    </a:cubicBezTo>
                    <a:cubicBezTo>
                      <a:pt x="28" y="103"/>
                      <a:pt x="9" y="188"/>
                      <a:pt x="2" y="267"/>
                    </a:cubicBezTo>
                    <a:cubicBezTo>
                      <a:pt x="0" y="312"/>
                      <a:pt x="5" y="355"/>
                      <a:pt x="13" y="400"/>
                    </a:cubicBezTo>
                    <a:cubicBezTo>
                      <a:pt x="24" y="443"/>
                      <a:pt x="37" y="488"/>
                      <a:pt x="47" y="531"/>
                    </a:cubicBezTo>
                    <a:cubicBezTo>
                      <a:pt x="47" y="535"/>
                      <a:pt x="50" y="537"/>
                      <a:pt x="52" y="537"/>
                    </a:cubicBezTo>
                    <a:cubicBezTo>
                      <a:pt x="52" y="539"/>
                      <a:pt x="54" y="542"/>
                      <a:pt x="54" y="544"/>
                    </a:cubicBezTo>
                    <a:cubicBezTo>
                      <a:pt x="58" y="550"/>
                      <a:pt x="60" y="557"/>
                      <a:pt x="65" y="561"/>
                    </a:cubicBezTo>
                    <a:cubicBezTo>
                      <a:pt x="67" y="565"/>
                      <a:pt x="69" y="569"/>
                      <a:pt x="71" y="572"/>
                    </a:cubicBezTo>
                    <a:cubicBezTo>
                      <a:pt x="73" y="574"/>
                      <a:pt x="73" y="574"/>
                      <a:pt x="75" y="574"/>
                    </a:cubicBezTo>
                    <a:cubicBezTo>
                      <a:pt x="77" y="580"/>
                      <a:pt x="80" y="584"/>
                      <a:pt x="82" y="589"/>
                    </a:cubicBezTo>
                    <a:cubicBezTo>
                      <a:pt x="82" y="591"/>
                      <a:pt x="84" y="591"/>
                      <a:pt x="85" y="591"/>
                    </a:cubicBezTo>
                    <a:cubicBezTo>
                      <a:pt x="88" y="591"/>
                      <a:pt x="92" y="587"/>
                      <a:pt x="90" y="584"/>
                    </a:cubicBezTo>
                    <a:cubicBezTo>
                      <a:pt x="86" y="574"/>
                      <a:pt x="84" y="565"/>
                      <a:pt x="82" y="554"/>
                    </a:cubicBezTo>
                    <a:cubicBezTo>
                      <a:pt x="73" y="514"/>
                      <a:pt x="82" y="471"/>
                      <a:pt x="99" y="432"/>
                    </a:cubicBezTo>
                    <a:cubicBezTo>
                      <a:pt x="116" y="390"/>
                      <a:pt x="144" y="353"/>
                      <a:pt x="174" y="319"/>
                    </a:cubicBezTo>
                    <a:cubicBezTo>
                      <a:pt x="229" y="255"/>
                      <a:pt x="292" y="178"/>
                      <a:pt x="274" y="88"/>
                    </a:cubicBezTo>
                    <a:cubicBezTo>
                      <a:pt x="266" y="45"/>
                      <a:pt x="236" y="13"/>
                      <a:pt x="193" y="4"/>
                    </a:cubicBezTo>
                    <a:cubicBezTo>
                      <a:pt x="185" y="1"/>
                      <a:pt x="177" y="0"/>
                      <a:pt x="168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5074;p38">
                <a:extLst>
                  <a:ext uri="{FF2B5EF4-FFF2-40B4-BE49-F238E27FC236}">
                    <a16:creationId xmlns:a16="http://schemas.microsoft.com/office/drawing/2014/main" id="{E5435D78-2F98-7222-4700-55244FE72953}"/>
                  </a:ext>
                </a:extLst>
              </p:cNvPr>
              <p:cNvSpPr/>
              <p:nvPr/>
            </p:nvSpPr>
            <p:spPr>
              <a:xfrm>
                <a:off x="3542858" y="1685310"/>
                <a:ext cx="39111" cy="124817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67" extrusionOk="0">
                    <a:moveTo>
                      <a:pt x="109" y="1"/>
                    </a:moveTo>
                    <a:cubicBezTo>
                      <a:pt x="109" y="1"/>
                      <a:pt x="108" y="1"/>
                      <a:pt x="108" y="1"/>
                    </a:cubicBezTo>
                    <a:cubicBezTo>
                      <a:pt x="59" y="40"/>
                      <a:pt x="35" y="100"/>
                      <a:pt x="20" y="160"/>
                    </a:cubicBezTo>
                    <a:cubicBezTo>
                      <a:pt x="5" y="226"/>
                      <a:pt x="1" y="295"/>
                      <a:pt x="1" y="363"/>
                    </a:cubicBezTo>
                    <a:cubicBezTo>
                      <a:pt x="1" y="365"/>
                      <a:pt x="3" y="366"/>
                      <a:pt x="4" y="366"/>
                    </a:cubicBezTo>
                    <a:cubicBezTo>
                      <a:pt x="6" y="366"/>
                      <a:pt x="7" y="365"/>
                      <a:pt x="7" y="363"/>
                    </a:cubicBezTo>
                    <a:cubicBezTo>
                      <a:pt x="7" y="297"/>
                      <a:pt x="12" y="230"/>
                      <a:pt x="27" y="166"/>
                    </a:cubicBezTo>
                    <a:cubicBezTo>
                      <a:pt x="40" y="106"/>
                      <a:pt x="63" y="44"/>
                      <a:pt x="112" y="6"/>
                    </a:cubicBezTo>
                    <a:cubicBezTo>
                      <a:pt x="114" y="4"/>
                      <a:pt x="112" y="1"/>
                      <a:pt x="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5075;p38">
                <a:extLst>
                  <a:ext uri="{FF2B5EF4-FFF2-40B4-BE49-F238E27FC236}">
                    <a16:creationId xmlns:a16="http://schemas.microsoft.com/office/drawing/2014/main" id="{9006AAC0-3AB5-658E-68DE-4FABCAB91090}"/>
                  </a:ext>
                </a:extLst>
              </p:cNvPr>
              <p:cNvSpPr/>
              <p:nvPr/>
            </p:nvSpPr>
            <p:spPr>
              <a:xfrm>
                <a:off x="3775486" y="2388636"/>
                <a:ext cx="140121" cy="18025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530" extrusionOk="0">
                    <a:moveTo>
                      <a:pt x="294" y="0"/>
                    </a:moveTo>
                    <a:cubicBezTo>
                      <a:pt x="281" y="0"/>
                      <a:pt x="268" y="2"/>
                      <a:pt x="255" y="4"/>
                    </a:cubicBezTo>
                    <a:cubicBezTo>
                      <a:pt x="159" y="28"/>
                      <a:pt x="97" y="111"/>
                      <a:pt x="62" y="201"/>
                    </a:cubicBezTo>
                    <a:cubicBezTo>
                      <a:pt x="45" y="249"/>
                      <a:pt x="34" y="298"/>
                      <a:pt x="26" y="347"/>
                    </a:cubicBezTo>
                    <a:cubicBezTo>
                      <a:pt x="19" y="394"/>
                      <a:pt x="15" y="441"/>
                      <a:pt x="17" y="486"/>
                    </a:cubicBezTo>
                    <a:cubicBezTo>
                      <a:pt x="13" y="493"/>
                      <a:pt x="11" y="501"/>
                      <a:pt x="7" y="508"/>
                    </a:cubicBezTo>
                    <a:cubicBezTo>
                      <a:pt x="1" y="519"/>
                      <a:pt x="11" y="530"/>
                      <a:pt x="22" y="530"/>
                    </a:cubicBezTo>
                    <a:cubicBezTo>
                      <a:pt x="27" y="530"/>
                      <a:pt x="32" y="527"/>
                      <a:pt x="34" y="521"/>
                    </a:cubicBezTo>
                    <a:cubicBezTo>
                      <a:pt x="56" y="478"/>
                      <a:pt x="84" y="439"/>
                      <a:pt x="120" y="405"/>
                    </a:cubicBezTo>
                    <a:cubicBezTo>
                      <a:pt x="154" y="375"/>
                      <a:pt x="195" y="349"/>
                      <a:pt x="236" y="326"/>
                    </a:cubicBezTo>
                    <a:cubicBezTo>
                      <a:pt x="276" y="302"/>
                      <a:pt x="319" y="281"/>
                      <a:pt x="354" y="251"/>
                    </a:cubicBezTo>
                    <a:cubicBezTo>
                      <a:pt x="386" y="221"/>
                      <a:pt x="405" y="184"/>
                      <a:pt x="407" y="141"/>
                    </a:cubicBezTo>
                    <a:cubicBezTo>
                      <a:pt x="411" y="103"/>
                      <a:pt x="401" y="60"/>
                      <a:pt x="373" y="30"/>
                    </a:cubicBezTo>
                    <a:cubicBezTo>
                      <a:pt x="352" y="8"/>
                      <a:pt x="323" y="0"/>
                      <a:pt x="294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5076;p38">
                <a:extLst>
                  <a:ext uri="{FF2B5EF4-FFF2-40B4-BE49-F238E27FC236}">
                    <a16:creationId xmlns:a16="http://schemas.microsoft.com/office/drawing/2014/main" id="{1262B1FB-66E3-6AE0-F8AB-CFF854F3FBAB}"/>
                  </a:ext>
                </a:extLst>
              </p:cNvPr>
              <p:cNvSpPr/>
              <p:nvPr/>
            </p:nvSpPr>
            <p:spPr>
              <a:xfrm>
                <a:off x="3797253" y="2409722"/>
                <a:ext cx="92167" cy="11257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31" extrusionOk="0">
                    <a:moveTo>
                      <a:pt x="266" y="0"/>
                    </a:moveTo>
                    <a:cubicBezTo>
                      <a:pt x="120" y="47"/>
                      <a:pt x="43" y="191"/>
                      <a:pt x="0" y="328"/>
                    </a:cubicBezTo>
                    <a:cubicBezTo>
                      <a:pt x="0" y="329"/>
                      <a:pt x="3" y="330"/>
                      <a:pt x="4" y="330"/>
                    </a:cubicBezTo>
                    <a:cubicBezTo>
                      <a:pt x="6" y="330"/>
                      <a:pt x="7" y="330"/>
                      <a:pt x="7" y="328"/>
                    </a:cubicBezTo>
                    <a:cubicBezTo>
                      <a:pt x="50" y="193"/>
                      <a:pt x="123" y="52"/>
                      <a:pt x="268" y="7"/>
                    </a:cubicBezTo>
                    <a:cubicBezTo>
                      <a:pt x="270" y="4"/>
                      <a:pt x="268" y="0"/>
                      <a:pt x="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5077;p38">
                <a:extLst>
                  <a:ext uri="{FF2B5EF4-FFF2-40B4-BE49-F238E27FC236}">
                    <a16:creationId xmlns:a16="http://schemas.microsoft.com/office/drawing/2014/main" id="{8CE339CC-C02C-8143-44E6-B1AB1B1D29EB}"/>
                  </a:ext>
                </a:extLst>
              </p:cNvPr>
              <p:cNvSpPr/>
              <p:nvPr/>
            </p:nvSpPr>
            <p:spPr>
              <a:xfrm>
                <a:off x="3586051" y="1805025"/>
                <a:ext cx="111553" cy="229227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74" extrusionOk="0">
                    <a:moveTo>
                      <a:pt x="190" y="0"/>
                    </a:moveTo>
                    <a:cubicBezTo>
                      <a:pt x="178" y="0"/>
                      <a:pt x="165" y="2"/>
                      <a:pt x="152" y="7"/>
                    </a:cubicBezTo>
                    <a:cubicBezTo>
                      <a:pt x="131" y="13"/>
                      <a:pt x="114" y="31"/>
                      <a:pt x="99" y="46"/>
                    </a:cubicBezTo>
                    <a:cubicBezTo>
                      <a:pt x="35" y="112"/>
                      <a:pt x="13" y="210"/>
                      <a:pt x="5" y="298"/>
                    </a:cubicBezTo>
                    <a:cubicBezTo>
                      <a:pt x="0" y="350"/>
                      <a:pt x="5" y="401"/>
                      <a:pt x="13" y="450"/>
                    </a:cubicBezTo>
                    <a:cubicBezTo>
                      <a:pt x="24" y="502"/>
                      <a:pt x="39" y="553"/>
                      <a:pt x="52" y="605"/>
                    </a:cubicBezTo>
                    <a:cubicBezTo>
                      <a:pt x="52" y="607"/>
                      <a:pt x="54" y="609"/>
                      <a:pt x="56" y="611"/>
                    </a:cubicBezTo>
                    <a:cubicBezTo>
                      <a:pt x="56" y="613"/>
                      <a:pt x="58" y="617"/>
                      <a:pt x="58" y="620"/>
                    </a:cubicBezTo>
                    <a:cubicBezTo>
                      <a:pt x="62" y="626"/>
                      <a:pt x="65" y="632"/>
                      <a:pt x="69" y="639"/>
                    </a:cubicBezTo>
                    <a:cubicBezTo>
                      <a:pt x="71" y="643"/>
                      <a:pt x="73" y="649"/>
                      <a:pt x="77" y="652"/>
                    </a:cubicBezTo>
                    <a:cubicBezTo>
                      <a:pt x="80" y="654"/>
                      <a:pt x="80" y="654"/>
                      <a:pt x="82" y="654"/>
                    </a:cubicBezTo>
                    <a:cubicBezTo>
                      <a:pt x="84" y="660"/>
                      <a:pt x="86" y="664"/>
                      <a:pt x="88" y="671"/>
                    </a:cubicBezTo>
                    <a:cubicBezTo>
                      <a:pt x="90" y="673"/>
                      <a:pt x="91" y="674"/>
                      <a:pt x="93" y="674"/>
                    </a:cubicBezTo>
                    <a:cubicBezTo>
                      <a:pt x="97" y="674"/>
                      <a:pt x="100" y="670"/>
                      <a:pt x="99" y="664"/>
                    </a:cubicBezTo>
                    <a:cubicBezTo>
                      <a:pt x="95" y="654"/>
                      <a:pt x="92" y="643"/>
                      <a:pt x="90" y="630"/>
                    </a:cubicBezTo>
                    <a:cubicBezTo>
                      <a:pt x="80" y="583"/>
                      <a:pt x="90" y="536"/>
                      <a:pt x="110" y="491"/>
                    </a:cubicBezTo>
                    <a:cubicBezTo>
                      <a:pt x="129" y="444"/>
                      <a:pt x="161" y="403"/>
                      <a:pt x="195" y="365"/>
                    </a:cubicBezTo>
                    <a:cubicBezTo>
                      <a:pt x="259" y="294"/>
                      <a:pt x="328" y="208"/>
                      <a:pt x="309" y="103"/>
                    </a:cubicBezTo>
                    <a:cubicBezTo>
                      <a:pt x="300" y="56"/>
                      <a:pt x="268" y="18"/>
                      <a:pt x="221" y="5"/>
                    </a:cubicBezTo>
                    <a:cubicBezTo>
                      <a:pt x="211" y="2"/>
                      <a:pt x="201" y="0"/>
                      <a:pt x="190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5078;p38">
                <a:extLst>
                  <a:ext uri="{FF2B5EF4-FFF2-40B4-BE49-F238E27FC236}">
                    <a16:creationId xmlns:a16="http://schemas.microsoft.com/office/drawing/2014/main" id="{9A7E71DB-CAEC-0329-5D70-7001A216C1D1}"/>
                  </a:ext>
                </a:extLst>
              </p:cNvPr>
              <p:cNvSpPr/>
              <p:nvPr/>
            </p:nvSpPr>
            <p:spPr>
              <a:xfrm>
                <a:off x="3607137" y="1825431"/>
                <a:ext cx="43873" cy="141142"/>
              </a:xfrm>
              <a:custGeom>
                <a:avLst/>
                <a:gdLst/>
                <a:ahLst/>
                <a:cxnLst/>
                <a:rect l="l" t="t" r="r" b="b"/>
                <a:pathLst>
                  <a:path w="129" h="415" extrusionOk="0">
                    <a:moveTo>
                      <a:pt x="126" y="1"/>
                    </a:moveTo>
                    <a:cubicBezTo>
                      <a:pt x="125" y="1"/>
                      <a:pt x="124" y="1"/>
                      <a:pt x="123" y="3"/>
                    </a:cubicBezTo>
                    <a:cubicBezTo>
                      <a:pt x="69" y="45"/>
                      <a:pt x="41" y="114"/>
                      <a:pt x="24" y="180"/>
                    </a:cubicBezTo>
                    <a:cubicBezTo>
                      <a:pt x="7" y="255"/>
                      <a:pt x="0" y="335"/>
                      <a:pt x="0" y="412"/>
                    </a:cubicBezTo>
                    <a:cubicBezTo>
                      <a:pt x="0" y="414"/>
                      <a:pt x="2" y="415"/>
                      <a:pt x="4" y="415"/>
                    </a:cubicBezTo>
                    <a:cubicBezTo>
                      <a:pt x="5" y="415"/>
                      <a:pt x="7" y="414"/>
                      <a:pt x="7" y="412"/>
                    </a:cubicBezTo>
                    <a:cubicBezTo>
                      <a:pt x="7" y="337"/>
                      <a:pt x="11" y="262"/>
                      <a:pt x="28" y="187"/>
                    </a:cubicBezTo>
                    <a:cubicBezTo>
                      <a:pt x="45" y="120"/>
                      <a:pt x="71" y="50"/>
                      <a:pt x="127" y="7"/>
                    </a:cubicBezTo>
                    <a:cubicBezTo>
                      <a:pt x="128" y="4"/>
                      <a:pt x="128" y="1"/>
                      <a:pt x="1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5079;p38">
                <a:extLst>
                  <a:ext uri="{FF2B5EF4-FFF2-40B4-BE49-F238E27FC236}">
                    <a16:creationId xmlns:a16="http://schemas.microsoft.com/office/drawing/2014/main" id="{6E477B8F-8FBE-898E-A9A8-56DA9095F1FA}"/>
                  </a:ext>
                </a:extLst>
              </p:cNvPr>
              <p:cNvSpPr/>
              <p:nvPr/>
            </p:nvSpPr>
            <p:spPr>
              <a:xfrm>
                <a:off x="3385732" y="1818969"/>
                <a:ext cx="196918" cy="11835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48" extrusionOk="0">
                    <a:moveTo>
                      <a:pt x="160" y="0"/>
                    </a:moveTo>
                    <a:cubicBezTo>
                      <a:pt x="139" y="0"/>
                      <a:pt x="119" y="3"/>
                      <a:pt x="99" y="9"/>
                    </a:cubicBezTo>
                    <a:cubicBezTo>
                      <a:pt x="58" y="22"/>
                      <a:pt x="20" y="47"/>
                      <a:pt x="9" y="90"/>
                    </a:cubicBezTo>
                    <a:cubicBezTo>
                      <a:pt x="0" y="131"/>
                      <a:pt x="13" y="172"/>
                      <a:pt x="37" y="204"/>
                    </a:cubicBezTo>
                    <a:cubicBezTo>
                      <a:pt x="60" y="240"/>
                      <a:pt x="95" y="262"/>
                      <a:pt x="137" y="270"/>
                    </a:cubicBezTo>
                    <a:cubicBezTo>
                      <a:pt x="162" y="276"/>
                      <a:pt x="188" y="277"/>
                      <a:pt x="214" y="277"/>
                    </a:cubicBezTo>
                    <a:cubicBezTo>
                      <a:pt x="235" y="277"/>
                      <a:pt x="256" y="277"/>
                      <a:pt x="277" y="277"/>
                    </a:cubicBezTo>
                    <a:cubicBezTo>
                      <a:pt x="324" y="277"/>
                      <a:pt x="371" y="279"/>
                      <a:pt x="418" y="289"/>
                    </a:cubicBezTo>
                    <a:cubicBezTo>
                      <a:pt x="465" y="298"/>
                      <a:pt x="508" y="319"/>
                      <a:pt x="549" y="345"/>
                    </a:cubicBezTo>
                    <a:cubicBezTo>
                      <a:pt x="552" y="347"/>
                      <a:pt x="555" y="348"/>
                      <a:pt x="557" y="348"/>
                    </a:cubicBezTo>
                    <a:cubicBezTo>
                      <a:pt x="570" y="348"/>
                      <a:pt x="578" y="330"/>
                      <a:pt x="566" y="319"/>
                    </a:cubicBezTo>
                    <a:cubicBezTo>
                      <a:pt x="559" y="315"/>
                      <a:pt x="553" y="311"/>
                      <a:pt x="546" y="307"/>
                    </a:cubicBezTo>
                    <a:cubicBezTo>
                      <a:pt x="525" y="266"/>
                      <a:pt x="499" y="227"/>
                      <a:pt x="469" y="191"/>
                    </a:cubicBezTo>
                    <a:cubicBezTo>
                      <a:pt x="437" y="152"/>
                      <a:pt x="403" y="114"/>
                      <a:pt x="364" y="84"/>
                    </a:cubicBezTo>
                    <a:cubicBezTo>
                      <a:pt x="307" y="37"/>
                      <a:pt x="234" y="0"/>
                      <a:pt x="160" y="0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5080;p38">
                <a:extLst>
                  <a:ext uri="{FF2B5EF4-FFF2-40B4-BE49-F238E27FC236}">
                    <a16:creationId xmlns:a16="http://schemas.microsoft.com/office/drawing/2014/main" id="{0E79D3E4-E21A-5D0E-2971-88E48F97F52D}"/>
                  </a:ext>
                </a:extLst>
              </p:cNvPr>
              <p:cNvSpPr/>
              <p:nvPr/>
            </p:nvSpPr>
            <p:spPr>
              <a:xfrm>
                <a:off x="3406138" y="1849238"/>
                <a:ext cx="135700" cy="5543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63" extrusionOk="0">
                    <a:moveTo>
                      <a:pt x="70" y="1"/>
                    </a:moveTo>
                    <a:cubicBezTo>
                      <a:pt x="48" y="1"/>
                      <a:pt x="27" y="3"/>
                      <a:pt x="5" y="8"/>
                    </a:cubicBezTo>
                    <a:cubicBezTo>
                      <a:pt x="0" y="8"/>
                      <a:pt x="2" y="14"/>
                      <a:pt x="5" y="14"/>
                    </a:cubicBezTo>
                    <a:cubicBezTo>
                      <a:pt x="27" y="9"/>
                      <a:pt x="50" y="6"/>
                      <a:pt x="72" y="6"/>
                    </a:cubicBezTo>
                    <a:cubicBezTo>
                      <a:pt x="193" y="6"/>
                      <a:pt x="303" y="80"/>
                      <a:pt x="392" y="162"/>
                    </a:cubicBezTo>
                    <a:cubicBezTo>
                      <a:pt x="393" y="162"/>
                      <a:pt x="393" y="162"/>
                      <a:pt x="394" y="162"/>
                    </a:cubicBezTo>
                    <a:cubicBezTo>
                      <a:pt x="396" y="162"/>
                      <a:pt x="398" y="159"/>
                      <a:pt x="397" y="158"/>
                    </a:cubicBezTo>
                    <a:cubicBezTo>
                      <a:pt x="305" y="74"/>
                      <a:pt x="192" y="1"/>
                      <a:pt x="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5081;p38">
                <a:extLst>
                  <a:ext uri="{FF2B5EF4-FFF2-40B4-BE49-F238E27FC236}">
                    <a16:creationId xmlns:a16="http://schemas.microsoft.com/office/drawing/2014/main" id="{C040336A-F973-5531-AD14-D7A62613577B}"/>
                  </a:ext>
                </a:extLst>
              </p:cNvPr>
              <p:cNvSpPr/>
              <p:nvPr/>
            </p:nvSpPr>
            <p:spPr>
              <a:xfrm>
                <a:off x="3436747" y="1952628"/>
                <a:ext cx="198278" cy="14318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21" extrusionOk="0">
                    <a:moveTo>
                      <a:pt x="145" y="1"/>
                    </a:moveTo>
                    <a:cubicBezTo>
                      <a:pt x="141" y="1"/>
                      <a:pt x="136" y="1"/>
                      <a:pt x="131" y="1"/>
                    </a:cubicBezTo>
                    <a:cubicBezTo>
                      <a:pt x="86" y="6"/>
                      <a:pt x="43" y="31"/>
                      <a:pt x="22" y="74"/>
                    </a:cubicBezTo>
                    <a:cubicBezTo>
                      <a:pt x="2" y="113"/>
                      <a:pt x="0" y="158"/>
                      <a:pt x="15" y="198"/>
                    </a:cubicBezTo>
                    <a:cubicBezTo>
                      <a:pt x="52" y="295"/>
                      <a:pt x="154" y="335"/>
                      <a:pt x="251" y="348"/>
                    </a:cubicBezTo>
                    <a:cubicBezTo>
                      <a:pt x="311" y="355"/>
                      <a:pt x="373" y="348"/>
                      <a:pt x="433" y="365"/>
                    </a:cubicBezTo>
                    <a:cubicBezTo>
                      <a:pt x="456" y="372"/>
                      <a:pt x="480" y="378"/>
                      <a:pt x="501" y="387"/>
                    </a:cubicBezTo>
                    <a:cubicBezTo>
                      <a:pt x="525" y="395"/>
                      <a:pt x="546" y="406"/>
                      <a:pt x="566" y="419"/>
                    </a:cubicBezTo>
                    <a:cubicBezTo>
                      <a:pt x="567" y="420"/>
                      <a:pt x="569" y="420"/>
                      <a:pt x="570" y="420"/>
                    </a:cubicBezTo>
                    <a:cubicBezTo>
                      <a:pt x="577" y="420"/>
                      <a:pt x="582" y="413"/>
                      <a:pt x="579" y="408"/>
                    </a:cubicBezTo>
                    <a:cubicBezTo>
                      <a:pt x="576" y="404"/>
                      <a:pt x="572" y="400"/>
                      <a:pt x="570" y="398"/>
                    </a:cubicBezTo>
                    <a:cubicBezTo>
                      <a:pt x="525" y="305"/>
                      <a:pt x="459" y="222"/>
                      <a:pt x="388" y="149"/>
                    </a:cubicBezTo>
                    <a:cubicBezTo>
                      <a:pt x="352" y="111"/>
                      <a:pt x="315" y="74"/>
                      <a:pt x="272" y="44"/>
                    </a:cubicBezTo>
                    <a:cubicBezTo>
                      <a:pt x="235" y="19"/>
                      <a:pt x="191" y="1"/>
                      <a:pt x="145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5082;p38">
                <a:extLst>
                  <a:ext uri="{FF2B5EF4-FFF2-40B4-BE49-F238E27FC236}">
                    <a16:creationId xmlns:a16="http://schemas.microsoft.com/office/drawing/2014/main" id="{A386AB69-7565-505D-EF97-D1E8C91F6918}"/>
                  </a:ext>
                </a:extLst>
              </p:cNvPr>
              <p:cNvSpPr/>
              <p:nvPr/>
            </p:nvSpPr>
            <p:spPr>
              <a:xfrm>
                <a:off x="3457833" y="1977115"/>
                <a:ext cx="135700" cy="7822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30" extrusionOk="0">
                    <a:moveTo>
                      <a:pt x="41" y="0"/>
                    </a:moveTo>
                    <a:cubicBezTo>
                      <a:pt x="28" y="0"/>
                      <a:pt x="15" y="1"/>
                      <a:pt x="3" y="2"/>
                    </a:cubicBezTo>
                    <a:cubicBezTo>
                      <a:pt x="0" y="2"/>
                      <a:pt x="0" y="9"/>
                      <a:pt x="3" y="9"/>
                    </a:cubicBezTo>
                    <a:cubicBezTo>
                      <a:pt x="15" y="7"/>
                      <a:pt x="28" y="7"/>
                      <a:pt x="41" y="7"/>
                    </a:cubicBezTo>
                    <a:cubicBezTo>
                      <a:pt x="73" y="7"/>
                      <a:pt x="106" y="11"/>
                      <a:pt x="135" y="21"/>
                    </a:cubicBezTo>
                    <a:cubicBezTo>
                      <a:pt x="163" y="32"/>
                      <a:pt x="189" y="49"/>
                      <a:pt x="215" y="66"/>
                    </a:cubicBezTo>
                    <a:cubicBezTo>
                      <a:pt x="279" y="114"/>
                      <a:pt x="334" y="176"/>
                      <a:pt x="392" y="229"/>
                    </a:cubicBezTo>
                    <a:cubicBezTo>
                      <a:pt x="393" y="230"/>
                      <a:pt x="394" y="230"/>
                      <a:pt x="394" y="230"/>
                    </a:cubicBezTo>
                    <a:cubicBezTo>
                      <a:pt x="396" y="230"/>
                      <a:pt x="398" y="228"/>
                      <a:pt x="397" y="225"/>
                    </a:cubicBezTo>
                    <a:cubicBezTo>
                      <a:pt x="337" y="169"/>
                      <a:pt x="281" y="107"/>
                      <a:pt x="212" y="60"/>
                    </a:cubicBezTo>
                    <a:cubicBezTo>
                      <a:pt x="189" y="43"/>
                      <a:pt x="161" y="26"/>
                      <a:pt x="133" y="15"/>
                    </a:cubicBezTo>
                    <a:cubicBezTo>
                      <a:pt x="106" y="4"/>
                      <a:pt x="73" y="0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5083;p38">
                <a:extLst>
                  <a:ext uri="{FF2B5EF4-FFF2-40B4-BE49-F238E27FC236}">
                    <a16:creationId xmlns:a16="http://schemas.microsoft.com/office/drawing/2014/main" id="{6E707C6A-EFA7-A201-8DD6-ECD2D75565E3}"/>
                  </a:ext>
                </a:extLst>
              </p:cNvPr>
              <p:cNvSpPr/>
              <p:nvPr/>
            </p:nvSpPr>
            <p:spPr>
              <a:xfrm>
                <a:off x="5152209" y="2073023"/>
                <a:ext cx="711149" cy="571708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681" extrusionOk="0">
                    <a:moveTo>
                      <a:pt x="1793" y="1"/>
                    </a:moveTo>
                    <a:cubicBezTo>
                      <a:pt x="1695" y="1"/>
                      <a:pt x="1619" y="53"/>
                      <a:pt x="1511" y="53"/>
                    </a:cubicBezTo>
                    <a:cubicBezTo>
                      <a:pt x="1505" y="53"/>
                      <a:pt x="1499" y="52"/>
                      <a:pt x="1493" y="52"/>
                    </a:cubicBezTo>
                    <a:cubicBezTo>
                      <a:pt x="1433" y="50"/>
                      <a:pt x="1375" y="35"/>
                      <a:pt x="1317" y="24"/>
                    </a:cubicBezTo>
                    <a:cubicBezTo>
                      <a:pt x="1275" y="16"/>
                      <a:pt x="1232" y="11"/>
                      <a:pt x="1190" y="11"/>
                    </a:cubicBezTo>
                    <a:cubicBezTo>
                      <a:pt x="1132" y="11"/>
                      <a:pt x="1076" y="21"/>
                      <a:pt x="1022" y="48"/>
                    </a:cubicBezTo>
                    <a:cubicBezTo>
                      <a:pt x="979" y="69"/>
                      <a:pt x="942" y="99"/>
                      <a:pt x="912" y="136"/>
                    </a:cubicBezTo>
                    <a:cubicBezTo>
                      <a:pt x="880" y="176"/>
                      <a:pt x="863" y="226"/>
                      <a:pt x="822" y="262"/>
                    </a:cubicBezTo>
                    <a:cubicBezTo>
                      <a:pt x="758" y="318"/>
                      <a:pt x="658" y="316"/>
                      <a:pt x="580" y="324"/>
                    </a:cubicBezTo>
                    <a:cubicBezTo>
                      <a:pt x="486" y="331"/>
                      <a:pt x="398" y="352"/>
                      <a:pt x="311" y="412"/>
                    </a:cubicBezTo>
                    <a:cubicBezTo>
                      <a:pt x="225" y="470"/>
                      <a:pt x="152" y="558"/>
                      <a:pt x="103" y="654"/>
                    </a:cubicBezTo>
                    <a:cubicBezTo>
                      <a:pt x="0" y="851"/>
                      <a:pt x="2" y="1076"/>
                      <a:pt x="64" y="1228"/>
                    </a:cubicBezTo>
                    <a:cubicBezTo>
                      <a:pt x="99" y="1316"/>
                      <a:pt x="154" y="1378"/>
                      <a:pt x="216" y="1431"/>
                    </a:cubicBezTo>
                    <a:cubicBezTo>
                      <a:pt x="270" y="1476"/>
                      <a:pt x="330" y="1515"/>
                      <a:pt x="394" y="1543"/>
                    </a:cubicBezTo>
                    <a:cubicBezTo>
                      <a:pt x="394" y="1547"/>
                      <a:pt x="396" y="1553"/>
                      <a:pt x="401" y="1556"/>
                    </a:cubicBezTo>
                    <a:cubicBezTo>
                      <a:pt x="493" y="1634"/>
                      <a:pt x="612" y="1680"/>
                      <a:pt x="752" y="1680"/>
                    </a:cubicBezTo>
                    <a:cubicBezTo>
                      <a:pt x="791" y="1680"/>
                      <a:pt x="832" y="1677"/>
                      <a:pt x="874" y="1669"/>
                    </a:cubicBezTo>
                    <a:cubicBezTo>
                      <a:pt x="1043" y="1639"/>
                      <a:pt x="1234" y="1553"/>
                      <a:pt x="1386" y="1431"/>
                    </a:cubicBezTo>
                    <a:cubicBezTo>
                      <a:pt x="1456" y="1374"/>
                      <a:pt x="1516" y="1307"/>
                      <a:pt x="1553" y="1243"/>
                    </a:cubicBezTo>
                    <a:cubicBezTo>
                      <a:pt x="1589" y="1177"/>
                      <a:pt x="1594" y="1117"/>
                      <a:pt x="1589" y="1054"/>
                    </a:cubicBezTo>
                    <a:cubicBezTo>
                      <a:pt x="1585" y="1001"/>
                      <a:pt x="1574" y="937"/>
                      <a:pt x="1621" y="887"/>
                    </a:cubicBezTo>
                    <a:cubicBezTo>
                      <a:pt x="1649" y="855"/>
                      <a:pt x="1698" y="840"/>
                      <a:pt x="1741" y="825"/>
                    </a:cubicBezTo>
                    <a:cubicBezTo>
                      <a:pt x="1786" y="806"/>
                      <a:pt x="1823" y="785"/>
                      <a:pt x="1855" y="759"/>
                    </a:cubicBezTo>
                    <a:cubicBezTo>
                      <a:pt x="1885" y="733"/>
                      <a:pt x="1908" y="703"/>
                      <a:pt x="1921" y="671"/>
                    </a:cubicBezTo>
                    <a:cubicBezTo>
                      <a:pt x="1934" y="637"/>
                      <a:pt x="1932" y="600"/>
                      <a:pt x="1925" y="564"/>
                    </a:cubicBezTo>
                    <a:cubicBezTo>
                      <a:pt x="1915" y="493"/>
                      <a:pt x="1895" y="438"/>
                      <a:pt x="1958" y="386"/>
                    </a:cubicBezTo>
                    <a:cubicBezTo>
                      <a:pt x="1985" y="365"/>
                      <a:pt x="2015" y="346"/>
                      <a:pt x="2037" y="322"/>
                    </a:cubicBezTo>
                    <a:cubicBezTo>
                      <a:pt x="2056" y="301"/>
                      <a:pt x="2071" y="277"/>
                      <a:pt x="2078" y="251"/>
                    </a:cubicBezTo>
                    <a:cubicBezTo>
                      <a:pt x="2090" y="200"/>
                      <a:pt x="2080" y="142"/>
                      <a:pt x="2015" y="84"/>
                    </a:cubicBezTo>
                    <a:cubicBezTo>
                      <a:pt x="1958" y="35"/>
                      <a:pt x="1876" y="1"/>
                      <a:pt x="1799" y="1"/>
                    </a:cubicBezTo>
                    <a:cubicBezTo>
                      <a:pt x="1797" y="1"/>
                      <a:pt x="1795" y="1"/>
                      <a:pt x="1793" y="1"/>
                    </a:cubicBezTo>
                    <a:close/>
                  </a:path>
                </a:pathLst>
              </a:custGeom>
              <a:solidFill>
                <a:srgbClr val="4EE2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5084;p38">
                <a:extLst>
                  <a:ext uri="{FF2B5EF4-FFF2-40B4-BE49-F238E27FC236}">
                    <a16:creationId xmlns:a16="http://schemas.microsoft.com/office/drawing/2014/main" id="{1F4F3698-1772-4A14-FF85-9C2ED7D75000}"/>
                  </a:ext>
                </a:extLst>
              </p:cNvPr>
              <p:cNvSpPr/>
              <p:nvPr/>
            </p:nvSpPr>
            <p:spPr>
              <a:xfrm>
                <a:off x="5232472" y="2111455"/>
                <a:ext cx="602997" cy="56932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674" extrusionOk="0">
                    <a:moveTo>
                      <a:pt x="1772" y="1"/>
                    </a:moveTo>
                    <a:cubicBezTo>
                      <a:pt x="1772" y="1"/>
                      <a:pt x="1771" y="1"/>
                      <a:pt x="1771" y="1"/>
                    </a:cubicBezTo>
                    <a:cubicBezTo>
                      <a:pt x="1210" y="237"/>
                      <a:pt x="700" y="599"/>
                      <a:pt x="334" y="1089"/>
                    </a:cubicBezTo>
                    <a:cubicBezTo>
                      <a:pt x="270" y="1175"/>
                      <a:pt x="210" y="1265"/>
                      <a:pt x="156" y="1357"/>
                    </a:cubicBezTo>
                    <a:cubicBezTo>
                      <a:pt x="100" y="1451"/>
                      <a:pt x="34" y="1556"/>
                      <a:pt x="2" y="1661"/>
                    </a:cubicBezTo>
                    <a:cubicBezTo>
                      <a:pt x="0" y="1668"/>
                      <a:pt x="7" y="1674"/>
                      <a:pt x="13" y="1674"/>
                    </a:cubicBezTo>
                    <a:cubicBezTo>
                      <a:pt x="16" y="1674"/>
                      <a:pt x="19" y="1672"/>
                      <a:pt x="21" y="1670"/>
                    </a:cubicBezTo>
                    <a:cubicBezTo>
                      <a:pt x="75" y="1584"/>
                      <a:pt x="111" y="1488"/>
                      <a:pt x="162" y="1398"/>
                    </a:cubicBezTo>
                    <a:cubicBezTo>
                      <a:pt x="210" y="1316"/>
                      <a:pt x="261" y="1237"/>
                      <a:pt x="314" y="1160"/>
                    </a:cubicBezTo>
                    <a:cubicBezTo>
                      <a:pt x="419" y="1014"/>
                      <a:pt x="537" y="877"/>
                      <a:pt x="666" y="751"/>
                    </a:cubicBezTo>
                    <a:cubicBezTo>
                      <a:pt x="886" y="535"/>
                      <a:pt x="1139" y="348"/>
                      <a:pt x="1407" y="194"/>
                    </a:cubicBezTo>
                    <a:cubicBezTo>
                      <a:pt x="1527" y="128"/>
                      <a:pt x="1649" y="63"/>
                      <a:pt x="1773" y="3"/>
                    </a:cubicBezTo>
                    <a:cubicBezTo>
                      <a:pt x="1773" y="3"/>
                      <a:pt x="1773" y="1"/>
                      <a:pt x="1772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5085;p38">
                <a:extLst>
                  <a:ext uri="{FF2B5EF4-FFF2-40B4-BE49-F238E27FC236}">
                    <a16:creationId xmlns:a16="http://schemas.microsoft.com/office/drawing/2014/main" id="{37CF2668-202B-1CB7-1750-D2870828570F}"/>
                  </a:ext>
                </a:extLst>
              </p:cNvPr>
              <p:cNvSpPr/>
              <p:nvPr/>
            </p:nvSpPr>
            <p:spPr>
              <a:xfrm>
                <a:off x="5708611" y="2075404"/>
                <a:ext cx="22787" cy="8638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54" extrusionOk="0">
                    <a:moveTo>
                      <a:pt x="52" y="0"/>
                    </a:moveTo>
                    <a:cubicBezTo>
                      <a:pt x="43" y="2"/>
                      <a:pt x="35" y="7"/>
                      <a:pt x="28" y="9"/>
                    </a:cubicBezTo>
                    <a:cubicBezTo>
                      <a:pt x="22" y="24"/>
                      <a:pt x="15" y="41"/>
                      <a:pt x="13" y="58"/>
                    </a:cubicBezTo>
                    <a:cubicBezTo>
                      <a:pt x="0" y="116"/>
                      <a:pt x="9" y="193"/>
                      <a:pt x="60" y="253"/>
                    </a:cubicBezTo>
                    <a:cubicBezTo>
                      <a:pt x="61" y="253"/>
                      <a:pt x="62" y="254"/>
                      <a:pt x="63" y="254"/>
                    </a:cubicBezTo>
                    <a:cubicBezTo>
                      <a:pt x="65" y="254"/>
                      <a:pt x="67" y="252"/>
                      <a:pt x="67" y="251"/>
                    </a:cubicBezTo>
                    <a:cubicBezTo>
                      <a:pt x="32" y="182"/>
                      <a:pt x="17" y="120"/>
                      <a:pt x="30" y="56"/>
                    </a:cubicBezTo>
                    <a:cubicBezTo>
                      <a:pt x="35" y="37"/>
                      <a:pt x="41" y="19"/>
                      <a:pt x="52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5086;p38">
                <a:extLst>
                  <a:ext uri="{FF2B5EF4-FFF2-40B4-BE49-F238E27FC236}">
                    <a16:creationId xmlns:a16="http://schemas.microsoft.com/office/drawing/2014/main" id="{0208116A-1642-455C-4DE6-B88EC5EE8329}"/>
                  </a:ext>
                </a:extLst>
              </p:cNvPr>
              <p:cNvSpPr/>
              <p:nvPr/>
            </p:nvSpPr>
            <p:spPr>
              <a:xfrm>
                <a:off x="5619845" y="2086287"/>
                <a:ext cx="25507" cy="132299"/>
              </a:xfrm>
              <a:custGeom>
                <a:avLst/>
                <a:gdLst/>
                <a:ahLst/>
                <a:cxnLst/>
                <a:rect l="l" t="t" r="r" b="b"/>
                <a:pathLst>
                  <a:path w="75" h="389" extrusionOk="0">
                    <a:moveTo>
                      <a:pt x="62" y="0"/>
                    </a:moveTo>
                    <a:cubicBezTo>
                      <a:pt x="45" y="32"/>
                      <a:pt x="30" y="69"/>
                      <a:pt x="19" y="105"/>
                    </a:cubicBezTo>
                    <a:cubicBezTo>
                      <a:pt x="6" y="154"/>
                      <a:pt x="0" y="208"/>
                      <a:pt x="6" y="262"/>
                    </a:cubicBezTo>
                    <a:cubicBezTo>
                      <a:pt x="9" y="300"/>
                      <a:pt x="11" y="360"/>
                      <a:pt x="56" y="388"/>
                    </a:cubicBezTo>
                    <a:cubicBezTo>
                      <a:pt x="56" y="388"/>
                      <a:pt x="57" y="388"/>
                      <a:pt x="57" y="388"/>
                    </a:cubicBezTo>
                    <a:cubicBezTo>
                      <a:pt x="59" y="388"/>
                      <a:pt x="61" y="385"/>
                      <a:pt x="58" y="384"/>
                    </a:cubicBezTo>
                    <a:cubicBezTo>
                      <a:pt x="13" y="349"/>
                      <a:pt x="15" y="274"/>
                      <a:pt x="15" y="232"/>
                    </a:cubicBezTo>
                    <a:cubicBezTo>
                      <a:pt x="13" y="180"/>
                      <a:pt x="21" y="131"/>
                      <a:pt x="36" y="84"/>
                    </a:cubicBezTo>
                    <a:cubicBezTo>
                      <a:pt x="47" y="54"/>
                      <a:pt x="60" y="28"/>
                      <a:pt x="75" y="2"/>
                    </a:cubicBezTo>
                    <a:cubicBezTo>
                      <a:pt x="71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5087;p38">
                <a:extLst>
                  <a:ext uri="{FF2B5EF4-FFF2-40B4-BE49-F238E27FC236}">
                    <a16:creationId xmlns:a16="http://schemas.microsoft.com/office/drawing/2014/main" id="{F4779B52-5BE8-CCDF-7BC2-E1F0A843B1F9}"/>
                  </a:ext>
                </a:extLst>
              </p:cNvPr>
              <p:cNvSpPr/>
              <p:nvPr/>
            </p:nvSpPr>
            <p:spPr>
              <a:xfrm>
                <a:off x="5498090" y="2079485"/>
                <a:ext cx="52715" cy="19657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578" extrusionOk="0">
                    <a:moveTo>
                      <a:pt x="75" y="1"/>
                    </a:moveTo>
                    <a:lnTo>
                      <a:pt x="75" y="1"/>
                    </a:lnTo>
                    <a:cubicBezTo>
                      <a:pt x="65" y="5"/>
                      <a:pt x="56" y="7"/>
                      <a:pt x="45" y="12"/>
                    </a:cubicBezTo>
                    <a:cubicBezTo>
                      <a:pt x="37" y="33"/>
                      <a:pt x="30" y="52"/>
                      <a:pt x="24" y="74"/>
                    </a:cubicBezTo>
                    <a:cubicBezTo>
                      <a:pt x="7" y="134"/>
                      <a:pt x="0" y="198"/>
                      <a:pt x="5" y="262"/>
                    </a:cubicBezTo>
                    <a:cubicBezTo>
                      <a:pt x="11" y="371"/>
                      <a:pt x="50" y="498"/>
                      <a:pt x="146" y="577"/>
                    </a:cubicBezTo>
                    <a:cubicBezTo>
                      <a:pt x="146" y="578"/>
                      <a:pt x="147" y="578"/>
                      <a:pt x="148" y="578"/>
                    </a:cubicBezTo>
                    <a:cubicBezTo>
                      <a:pt x="150" y="578"/>
                      <a:pt x="154" y="575"/>
                      <a:pt x="152" y="573"/>
                    </a:cubicBezTo>
                    <a:cubicBezTo>
                      <a:pt x="116" y="526"/>
                      <a:pt x="82" y="481"/>
                      <a:pt x="58" y="427"/>
                    </a:cubicBezTo>
                    <a:cubicBezTo>
                      <a:pt x="35" y="371"/>
                      <a:pt x="24" y="312"/>
                      <a:pt x="22" y="252"/>
                    </a:cubicBezTo>
                    <a:cubicBezTo>
                      <a:pt x="20" y="192"/>
                      <a:pt x="26" y="132"/>
                      <a:pt x="45" y="74"/>
                    </a:cubicBezTo>
                    <a:cubicBezTo>
                      <a:pt x="52" y="48"/>
                      <a:pt x="62" y="25"/>
                      <a:pt x="75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5088;p38">
                <a:extLst>
                  <a:ext uri="{FF2B5EF4-FFF2-40B4-BE49-F238E27FC236}">
                    <a16:creationId xmlns:a16="http://schemas.microsoft.com/office/drawing/2014/main" id="{DC70ECC9-5122-B092-1EDA-6F045D19694B}"/>
                  </a:ext>
                </a:extLst>
              </p:cNvPr>
              <p:cNvSpPr/>
              <p:nvPr/>
            </p:nvSpPr>
            <p:spPr>
              <a:xfrm>
                <a:off x="5427349" y="2160429"/>
                <a:ext cx="72441" cy="165289"/>
              </a:xfrm>
              <a:custGeom>
                <a:avLst/>
                <a:gdLst/>
                <a:ahLst/>
                <a:cxnLst/>
                <a:rect l="l" t="t" r="r" b="b"/>
                <a:pathLst>
                  <a:path w="213" h="486" extrusionOk="0">
                    <a:moveTo>
                      <a:pt x="20" y="1"/>
                    </a:moveTo>
                    <a:cubicBezTo>
                      <a:pt x="16" y="7"/>
                      <a:pt x="9" y="9"/>
                      <a:pt x="3" y="14"/>
                    </a:cubicBezTo>
                    <a:cubicBezTo>
                      <a:pt x="1" y="54"/>
                      <a:pt x="3" y="93"/>
                      <a:pt x="9" y="131"/>
                    </a:cubicBezTo>
                    <a:cubicBezTo>
                      <a:pt x="28" y="258"/>
                      <a:pt x="86" y="410"/>
                      <a:pt x="204" y="485"/>
                    </a:cubicBezTo>
                    <a:cubicBezTo>
                      <a:pt x="205" y="485"/>
                      <a:pt x="206" y="486"/>
                      <a:pt x="207" y="486"/>
                    </a:cubicBezTo>
                    <a:cubicBezTo>
                      <a:pt x="210" y="486"/>
                      <a:pt x="212" y="484"/>
                      <a:pt x="211" y="480"/>
                    </a:cubicBezTo>
                    <a:cubicBezTo>
                      <a:pt x="170" y="433"/>
                      <a:pt x="127" y="388"/>
                      <a:pt x="95" y="335"/>
                    </a:cubicBezTo>
                    <a:cubicBezTo>
                      <a:pt x="61" y="273"/>
                      <a:pt x="39" y="204"/>
                      <a:pt x="28" y="133"/>
                    </a:cubicBezTo>
                    <a:cubicBezTo>
                      <a:pt x="22" y="91"/>
                      <a:pt x="20" y="44"/>
                      <a:pt x="22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5089;p38">
                <a:extLst>
                  <a:ext uri="{FF2B5EF4-FFF2-40B4-BE49-F238E27FC236}">
                    <a16:creationId xmlns:a16="http://schemas.microsoft.com/office/drawing/2014/main" id="{74237E88-2F02-7D11-444B-41EE8E536B49}"/>
                  </a:ext>
                </a:extLst>
              </p:cNvPr>
              <p:cNvSpPr/>
              <p:nvPr/>
            </p:nvSpPr>
            <p:spPr>
              <a:xfrm>
                <a:off x="5337223" y="2180835"/>
                <a:ext cx="66660" cy="226507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66" extrusionOk="0">
                    <a:moveTo>
                      <a:pt x="45" y="1"/>
                    </a:moveTo>
                    <a:cubicBezTo>
                      <a:pt x="39" y="1"/>
                      <a:pt x="32" y="3"/>
                      <a:pt x="28" y="3"/>
                    </a:cubicBezTo>
                    <a:cubicBezTo>
                      <a:pt x="24" y="18"/>
                      <a:pt x="19" y="33"/>
                      <a:pt x="17" y="48"/>
                    </a:cubicBezTo>
                    <a:cubicBezTo>
                      <a:pt x="2" y="127"/>
                      <a:pt x="0" y="208"/>
                      <a:pt x="6" y="286"/>
                    </a:cubicBezTo>
                    <a:cubicBezTo>
                      <a:pt x="21" y="431"/>
                      <a:pt x="75" y="566"/>
                      <a:pt x="174" y="662"/>
                    </a:cubicBezTo>
                    <a:cubicBezTo>
                      <a:pt x="175" y="664"/>
                      <a:pt x="177" y="665"/>
                      <a:pt x="179" y="665"/>
                    </a:cubicBezTo>
                    <a:cubicBezTo>
                      <a:pt x="187" y="665"/>
                      <a:pt x="195" y="654"/>
                      <a:pt x="189" y="647"/>
                    </a:cubicBezTo>
                    <a:cubicBezTo>
                      <a:pt x="92" y="547"/>
                      <a:pt x="41" y="410"/>
                      <a:pt x="28" y="264"/>
                    </a:cubicBezTo>
                    <a:cubicBezTo>
                      <a:pt x="24" y="189"/>
                      <a:pt x="28" y="112"/>
                      <a:pt x="43" y="39"/>
                    </a:cubicBezTo>
                    <a:cubicBezTo>
                      <a:pt x="45" y="26"/>
                      <a:pt x="47" y="14"/>
                      <a:pt x="51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5090;p38">
                <a:extLst>
                  <a:ext uri="{FF2B5EF4-FFF2-40B4-BE49-F238E27FC236}">
                    <a16:creationId xmlns:a16="http://schemas.microsoft.com/office/drawing/2014/main" id="{8B03B2F7-6751-D35C-9617-27AD209B8929}"/>
                  </a:ext>
                </a:extLst>
              </p:cNvPr>
              <p:cNvSpPr/>
              <p:nvPr/>
            </p:nvSpPr>
            <p:spPr>
              <a:xfrm>
                <a:off x="5265802" y="2194099"/>
                <a:ext cx="80264" cy="281603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28" extrusionOk="0">
                    <a:moveTo>
                      <a:pt x="75" y="0"/>
                    </a:moveTo>
                    <a:lnTo>
                      <a:pt x="75" y="0"/>
                    </a:lnTo>
                    <a:cubicBezTo>
                      <a:pt x="64" y="5"/>
                      <a:pt x="54" y="9"/>
                      <a:pt x="45" y="13"/>
                    </a:cubicBezTo>
                    <a:cubicBezTo>
                      <a:pt x="9" y="139"/>
                      <a:pt x="0" y="277"/>
                      <a:pt x="13" y="392"/>
                    </a:cubicBezTo>
                    <a:cubicBezTo>
                      <a:pt x="28" y="559"/>
                      <a:pt x="92" y="739"/>
                      <a:pt x="223" y="827"/>
                    </a:cubicBezTo>
                    <a:cubicBezTo>
                      <a:pt x="223" y="827"/>
                      <a:pt x="224" y="827"/>
                      <a:pt x="225" y="827"/>
                    </a:cubicBezTo>
                    <a:cubicBezTo>
                      <a:pt x="229" y="827"/>
                      <a:pt x="235" y="822"/>
                      <a:pt x="231" y="818"/>
                    </a:cubicBezTo>
                    <a:cubicBezTo>
                      <a:pt x="176" y="761"/>
                      <a:pt x="127" y="705"/>
                      <a:pt x="92" y="628"/>
                    </a:cubicBezTo>
                    <a:cubicBezTo>
                      <a:pt x="58" y="551"/>
                      <a:pt x="37" y="463"/>
                      <a:pt x="30" y="373"/>
                    </a:cubicBezTo>
                    <a:cubicBezTo>
                      <a:pt x="22" y="281"/>
                      <a:pt x="30" y="187"/>
                      <a:pt x="49" y="94"/>
                    </a:cubicBezTo>
                    <a:cubicBezTo>
                      <a:pt x="56" y="62"/>
                      <a:pt x="64" y="30"/>
                      <a:pt x="75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5091;p38">
                <a:extLst>
                  <a:ext uri="{FF2B5EF4-FFF2-40B4-BE49-F238E27FC236}">
                    <a16:creationId xmlns:a16="http://schemas.microsoft.com/office/drawing/2014/main" id="{D862ED06-02E6-DF52-E12D-9DFEFB1899CF}"/>
                  </a:ext>
                </a:extLst>
              </p:cNvPr>
              <p:cNvSpPr/>
              <p:nvPr/>
            </p:nvSpPr>
            <p:spPr>
              <a:xfrm>
                <a:off x="5159351" y="2353605"/>
                <a:ext cx="143522" cy="17583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17" extrusionOk="0">
                    <a:moveTo>
                      <a:pt x="13" y="0"/>
                    </a:moveTo>
                    <a:cubicBezTo>
                      <a:pt x="7" y="22"/>
                      <a:pt x="3" y="45"/>
                      <a:pt x="0" y="67"/>
                    </a:cubicBezTo>
                    <a:cubicBezTo>
                      <a:pt x="54" y="289"/>
                      <a:pt x="206" y="469"/>
                      <a:pt x="410" y="516"/>
                    </a:cubicBezTo>
                    <a:cubicBezTo>
                      <a:pt x="410" y="517"/>
                      <a:pt x="411" y="517"/>
                      <a:pt x="411" y="517"/>
                    </a:cubicBezTo>
                    <a:cubicBezTo>
                      <a:pt x="417" y="517"/>
                      <a:pt x="422" y="507"/>
                      <a:pt x="416" y="504"/>
                    </a:cubicBezTo>
                    <a:cubicBezTo>
                      <a:pt x="262" y="433"/>
                      <a:pt x="125" y="341"/>
                      <a:pt x="54" y="165"/>
                    </a:cubicBezTo>
                    <a:cubicBezTo>
                      <a:pt x="33" y="112"/>
                      <a:pt x="20" y="58"/>
                      <a:pt x="13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5092;p38">
                <a:extLst>
                  <a:ext uri="{FF2B5EF4-FFF2-40B4-BE49-F238E27FC236}">
                    <a16:creationId xmlns:a16="http://schemas.microsoft.com/office/drawing/2014/main" id="{D1EB4C57-17B7-8F59-BADF-FF1D68861884}"/>
                  </a:ext>
                </a:extLst>
              </p:cNvPr>
              <p:cNvSpPr/>
              <p:nvPr/>
            </p:nvSpPr>
            <p:spPr>
              <a:xfrm>
                <a:off x="5771870" y="2139343"/>
                <a:ext cx="78903" cy="3537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4" extrusionOk="0">
                    <a:moveTo>
                      <a:pt x="8" y="0"/>
                    </a:moveTo>
                    <a:cubicBezTo>
                      <a:pt x="3" y="0"/>
                      <a:pt x="0" y="4"/>
                      <a:pt x="5" y="7"/>
                    </a:cubicBezTo>
                    <a:cubicBezTo>
                      <a:pt x="54" y="56"/>
                      <a:pt x="140" y="88"/>
                      <a:pt x="206" y="101"/>
                    </a:cubicBezTo>
                    <a:cubicBezTo>
                      <a:pt x="211" y="103"/>
                      <a:pt x="217" y="103"/>
                      <a:pt x="223" y="103"/>
                    </a:cubicBezTo>
                    <a:cubicBezTo>
                      <a:pt x="226" y="99"/>
                      <a:pt x="228" y="97"/>
                      <a:pt x="232" y="93"/>
                    </a:cubicBezTo>
                    <a:cubicBezTo>
                      <a:pt x="221" y="91"/>
                      <a:pt x="213" y="91"/>
                      <a:pt x="202" y="88"/>
                    </a:cubicBezTo>
                    <a:cubicBezTo>
                      <a:pt x="170" y="80"/>
                      <a:pt x="136" y="69"/>
                      <a:pt x="101" y="56"/>
                    </a:cubicBezTo>
                    <a:cubicBezTo>
                      <a:pt x="69" y="41"/>
                      <a:pt x="41" y="22"/>
                      <a:pt x="14" y="3"/>
                    </a:cubicBezTo>
                    <a:cubicBezTo>
                      <a:pt x="12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5093;p38">
                <a:extLst>
                  <a:ext uri="{FF2B5EF4-FFF2-40B4-BE49-F238E27FC236}">
                    <a16:creationId xmlns:a16="http://schemas.microsoft.com/office/drawing/2014/main" id="{3886E9EB-73A8-0BB8-5167-367877DF488D}"/>
                  </a:ext>
                </a:extLst>
              </p:cNvPr>
              <p:cNvSpPr/>
              <p:nvPr/>
            </p:nvSpPr>
            <p:spPr>
              <a:xfrm>
                <a:off x="5680383" y="2185256"/>
                <a:ext cx="121076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49" extrusionOk="0">
                    <a:moveTo>
                      <a:pt x="3" y="0"/>
                    </a:moveTo>
                    <a:cubicBezTo>
                      <a:pt x="2" y="0"/>
                      <a:pt x="1" y="1"/>
                      <a:pt x="2" y="3"/>
                    </a:cubicBezTo>
                    <a:cubicBezTo>
                      <a:pt x="28" y="82"/>
                      <a:pt x="145" y="118"/>
                      <a:pt x="235" y="133"/>
                    </a:cubicBezTo>
                    <a:cubicBezTo>
                      <a:pt x="276" y="142"/>
                      <a:pt x="317" y="146"/>
                      <a:pt x="355" y="148"/>
                    </a:cubicBezTo>
                    <a:lnTo>
                      <a:pt x="355" y="138"/>
                    </a:lnTo>
                    <a:cubicBezTo>
                      <a:pt x="323" y="135"/>
                      <a:pt x="291" y="131"/>
                      <a:pt x="259" y="127"/>
                    </a:cubicBezTo>
                    <a:cubicBezTo>
                      <a:pt x="163" y="112"/>
                      <a:pt x="53" y="82"/>
                      <a:pt x="6" y="3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5094;p38">
                <a:extLst>
                  <a:ext uri="{FF2B5EF4-FFF2-40B4-BE49-F238E27FC236}">
                    <a16:creationId xmlns:a16="http://schemas.microsoft.com/office/drawing/2014/main" id="{8944BB82-C276-7321-CB8C-5ADA4F556800}"/>
                  </a:ext>
                </a:extLst>
              </p:cNvPr>
              <p:cNvSpPr/>
              <p:nvPr/>
            </p:nvSpPr>
            <p:spPr>
              <a:xfrm>
                <a:off x="5597059" y="2246814"/>
                <a:ext cx="206441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58" extrusionOk="0">
                    <a:moveTo>
                      <a:pt x="8" y="0"/>
                    </a:moveTo>
                    <a:cubicBezTo>
                      <a:pt x="4" y="0"/>
                      <a:pt x="0" y="5"/>
                      <a:pt x="5" y="8"/>
                    </a:cubicBezTo>
                    <a:cubicBezTo>
                      <a:pt x="106" y="83"/>
                      <a:pt x="234" y="124"/>
                      <a:pt x="367" y="143"/>
                    </a:cubicBezTo>
                    <a:cubicBezTo>
                      <a:pt x="438" y="154"/>
                      <a:pt x="508" y="158"/>
                      <a:pt x="577" y="158"/>
                    </a:cubicBezTo>
                    <a:cubicBezTo>
                      <a:pt x="585" y="158"/>
                      <a:pt x="594" y="158"/>
                      <a:pt x="605" y="156"/>
                    </a:cubicBezTo>
                    <a:cubicBezTo>
                      <a:pt x="605" y="151"/>
                      <a:pt x="607" y="147"/>
                      <a:pt x="607" y="143"/>
                    </a:cubicBezTo>
                    <a:lnTo>
                      <a:pt x="596" y="143"/>
                    </a:lnTo>
                    <a:cubicBezTo>
                      <a:pt x="581" y="143"/>
                      <a:pt x="565" y="144"/>
                      <a:pt x="550" y="144"/>
                    </a:cubicBezTo>
                    <a:cubicBezTo>
                      <a:pt x="496" y="144"/>
                      <a:pt x="441" y="141"/>
                      <a:pt x="386" y="132"/>
                    </a:cubicBezTo>
                    <a:cubicBezTo>
                      <a:pt x="251" y="115"/>
                      <a:pt x="118" y="77"/>
                      <a:pt x="11" y="2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5095;p38">
                <a:extLst>
                  <a:ext uri="{FF2B5EF4-FFF2-40B4-BE49-F238E27FC236}">
                    <a16:creationId xmlns:a16="http://schemas.microsoft.com/office/drawing/2014/main" id="{E5610F01-F795-61FF-C9D9-E0DCA17CB99A}"/>
                  </a:ext>
                </a:extLst>
              </p:cNvPr>
              <p:cNvSpPr/>
              <p:nvPr/>
            </p:nvSpPr>
            <p:spPr>
              <a:xfrm>
                <a:off x="5516455" y="2297829"/>
                <a:ext cx="232628" cy="588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73" extrusionOk="0">
                    <a:moveTo>
                      <a:pt x="9" y="0"/>
                    </a:moveTo>
                    <a:cubicBezTo>
                      <a:pt x="5" y="0"/>
                      <a:pt x="1" y="5"/>
                      <a:pt x="4" y="8"/>
                    </a:cubicBezTo>
                    <a:cubicBezTo>
                      <a:pt x="135" y="98"/>
                      <a:pt x="298" y="145"/>
                      <a:pt x="469" y="162"/>
                    </a:cubicBezTo>
                    <a:cubicBezTo>
                      <a:pt x="529" y="169"/>
                      <a:pt x="591" y="171"/>
                      <a:pt x="651" y="173"/>
                    </a:cubicBezTo>
                    <a:cubicBezTo>
                      <a:pt x="653" y="171"/>
                      <a:pt x="655" y="171"/>
                      <a:pt x="655" y="171"/>
                    </a:cubicBezTo>
                    <a:cubicBezTo>
                      <a:pt x="666" y="166"/>
                      <a:pt x="675" y="162"/>
                      <a:pt x="683" y="158"/>
                    </a:cubicBezTo>
                    <a:lnTo>
                      <a:pt x="683" y="158"/>
                    </a:lnTo>
                    <a:cubicBezTo>
                      <a:pt x="670" y="158"/>
                      <a:pt x="656" y="158"/>
                      <a:pt x="642" y="158"/>
                    </a:cubicBezTo>
                    <a:cubicBezTo>
                      <a:pt x="577" y="158"/>
                      <a:pt x="511" y="154"/>
                      <a:pt x="445" y="147"/>
                    </a:cubicBezTo>
                    <a:cubicBezTo>
                      <a:pt x="289" y="128"/>
                      <a:pt x="137" y="83"/>
                      <a:pt x="13" y="1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5096;p38">
                <a:extLst>
                  <a:ext uri="{FF2B5EF4-FFF2-40B4-BE49-F238E27FC236}">
                    <a16:creationId xmlns:a16="http://schemas.microsoft.com/office/drawing/2014/main" id="{24B107E0-A583-FF65-5174-0B0539086E8A}"/>
                  </a:ext>
                </a:extLst>
              </p:cNvPr>
              <p:cNvSpPr/>
              <p:nvPr/>
            </p:nvSpPr>
            <p:spPr>
              <a:xfrm>
                <a:off x="5425989" y="2377752"/>
                <a:ext cx="260176" cy="7516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21" extrusionOk="0">
                    <a:moveTo>
                      <a:pt x="7" y="0"/>
                    </a:moveTo>
                    <a:cubicBezTo>
                      <a:pt x="4" y="0"/>
                      <a:pt x="1" y="3"/>
                      <a:pt x="2" y="6"/>
                    </a:cubicBezTo>
                    <a:cubicBezTo>
                      <a:pt x="73" y="143"/>
                      <a:pt x="238" y="191"/>
                      <a:pt x="401" y="210"/>
                    </a:cubicBezTo>
                    <a:cubicBezTo>
                      <a:pt x="456" y="215"/>
                      <a:pt x="520" y="220"/>
                      <a:pt x="584" y="220"/>
                    </a:cubicBezTo>
                    <a:cubicBezTo>
                      <a:pt x="646" y="220"/>
                      <a:pt x="708" y="216"/>
                      <a:pt x="765" y="203"/>
                    </a:cubicBezTo>
                    <a:cubicBezTo>
                      <a:pt x="765" y="197"/>
                      <a:pt x="765" y="188"/>
                      <a:pt x="765" y="182"/>
                    </a:cubicBezTo>
                    <a:cubicBezTo>
                      <a:pt x="729" y="191"/>
                      <a:pt x="692" y="197"/>
                      <a:pt x="651" y="201"/>
                    </a:cubicBezTo>
                    <a:cubicBezTo>
                      <a:pt x="627" y="203"/>
                      <a:pt x="603" y="204"/>
                      <a:pt x="579" y="204"/>
                    </a:cubicBezTo>
                    <a:cubicBezTo>
                      <a:pt x="519" y="204"/>
                      <a:pt x="459" y="199"/>
                      <a:pt x="401" y="193"/>
                    </a:cubicBezTo>
                    <a:cubicBezTo>
                      <a:pt x="242" y="173"/>
                      <a:pt x="84" y="128"/>
                      <a:pt x="11" y="2"/>
                    </a:cubicBezTo>
                    <a:cubicBezTo>
                      <a:pt x="10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5097;p38">
                <a:extLst>
                  <a:ext uri="{FF2B5EF4-FFF2-40B4-BE49-F238E27FC236}">
                    <a16:creationId xmlns:a16="http://schemas.microsoft.com/office/drawing/2014/main" id="{5E893B90-7292-F99C-9002-554B3ADADC7D}"/>
                  </a:ext>
                </a:extLst>
              </p:cNvPr>
              <p:cNvSpPr/>
              <p:nvPr/>
            </p:nvSpPr>
            <p:spPr>
              <a:xfrm>
                <a:off x="5377014" y="2431488"/>
                <a:ext cx="300648" cy="78903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32" extrusionOk="0">
                    <a:moveTo>
                      <a:pt x="5" y="0"/>
                    </a:moveTo>
                    <a:cubicBezTo>
                      <a:pt x="5" y="0"/>
                      <a:pt x="1" y="3"/>
                      <a:pt x="3" y="5"/>
                    </a:cubicBezTo>
                    <a:cubicBezTo>
                      <a:pt x="112" y="125"/>
                      <a:pt x="264" y="204"/>
                      <a:pt x="444" y="225"/>
                    </a:cubicBezTo>
                    <a:cubicBezTo>
                      <a:pt x="479" y="229"/>
                      <a:pt x="515" y="231"/>
                      <a:pt x="551" y="231"/>
                    </a:cubicBezTo>
                    <a:cubicBezTo>
                      <a:pt x="610" y="231"/>
                      <a:pt x="671" y="226"/>
                      <a:pt x="731" y="217"/>
                    </a:cubicBezTo>
                    <a:cubicBezTo>
                      <a:pt x="776" y="210"/>
                      <a:pt x="825" y="202"/>
                      <a:pt x="873" y="191"/>
                    </a:cubicBezTo>
                    <a:cubicBezTo>
                      <a:pt x="877" y="182"/>
                      <a:pt x="881" y="174"/>
                      <a:pt x="883" y="167"/>
                    </a:cubicBezTo>
                    <a:lnTo>
                      <a:pt x="883" y="167"/>
                    </a:lnTo>
                    <a:cubicBezTo>
                      <a:pt x="881" y="167"/>
                      <a:pt x="877" y="170"/>
                      <a:pt x="873" y="170"/>
                    </a:cubicBezTo>
                    <a:cubicBezTo>
                      <a:pt x="823" y="182"/>
                      <a:pt x="774" y="193"/>
                      <a:pt x="723" y="202"/>
                    </a:cubicBezTo>
                    <a:cubicBezTo>
                      <a:pt x="669" y="209"/>
                      <a:pt x="615" y="213"/>
                      <a:pt x="562" y="213"/>
                    </a:cubicBezTo>
                    <a:cubicBezTo>
                      <a:pt x="521" y="213"/>
                      <a:pt x="481" y="211"/>
                      <a:pt x="442" y="206"/>
                    </a:cubicBezTo>
                    <a:cubicBezTo>
                      <a:pt x="266" y="185"/>
                      <a:pt x="125" y="108"/>
                      <a:pt x="5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5098;p38">
                <a:extLst>
                  <a:ext uri="{FF2B5EF4-FFF2-40B4-BE49-F238E27FC236}">
                    <a16:creationId xmlns:a16="http://schemas.microsoft.com/office/drawing/2014/main" id="{66A1A5CE-DD7D-4D9B-40E2-0AB144E9289D}"/>
                  </a:ext>
                </a:extLst>
              </p:cNvPr>
              <p:cNvSpPr/>
              <p:nvPr/>
            </p:nvSpPr>
            <p:spPr>
              <a:xfrm>
                <a:off x="5315116" y="2509031"/>
                <a:ext cx="219705" cy="111553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28" extrusionOk="0">
                    <a:moveTo>
                      <a:pt x="3" y="1"/>
                    </a:moveTo>
                    <a:cubicBezTo>
                      <a:pt x="2" y="1"/>
                      <a:pt x="1" y="2"/>
                      <a:pt x="1" y="4"/>
                    </a:cubicBezTo>
                    <a:cubicBezTo>
                      <a:pt x="63" y="164"/>
                      <a:pt x="189" y="271"/>
                      <a:pt x="358" y="308"/>
                    </a:cubicBezTo>
                    <a:cubicBezTo>
                      <a:pt x="418" y="322"/>
                      <a:pt x="486" y="328"/>
                      <a:pt x="555" y="328"/>
                    </a:cubicBezTo>
                    <a:cubicBezTo>
                      <a:pt x="568" y="328"/>
                      <a:pt x="581" y="327"/>
                      <a:pt x="594" y="327"/>
                    </a:cubicBezTo>
                    <a:cubicBezTo>
                      <a:pt x="611" y="319"/>
                      <a:pt x="628" y="312"/>
                      <a:pt x="645" y="304"/>
                    </a:cubicBezTo>
                    <a:lnTo>
                      <a:pt x="645" y="304"/>
                    </a:lnTo>
                    <a:cubicBezTo>
                      <a:pt x="641" y="306"/>
                      <a:pt x="637" y="306"/>
                      <a:pt x="633" y="306"/>
                    </a:cubicBezTo>
                    <a:cubicBezTo>
                      <a:pt x="602" y="309"/>
                      <a:pt x="571" y="310"/>
                      <a:pt x="541" y="310"/>
                    </a:cubicBezTo>
                    <a:cubicBezTo>
                      <a:pt x="482" y="310"/>
                      <a:pt x="423" y="304"/>
                      <a:pt x="369" y="293"/>
                    </a:cubicBezTo>
                    <a:cubicBezTo>
                      <a:pt x="292" y="276"/>
                      <a:pt x="224" y="246"/>
                      <a:pt x="166" y="201"/>
                    </a:cubicBezTo>
                    <a:cubicBezTo>
                      <a:pt x="95" y="149"/>
                      <a:pt x="56" y="74"/>
                      <a:pt x="5" y="2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5099;p38">
                <a:extLst>
                  <a:ext uri="{FF2B5EF4-FFF2-40B4-BE49-F238E27FC236}">
                    <a16:creationId xmlns:a16="http://schemas.microsoft.com/office/drawing/2014/main" id="{2FEDD6E7-67DB-2B86-823D-611F9D428263}"/>
                  </a:ext>
                </a:extLst>
              </p:cNvPr>
              <p:cNvSpPr/>
              <p:nvPr/>
            </p:nvSpPr>
            <p:spPr>
              <a:xfrm>
                <a:off x="3469397" y="2705949"/>
                <a:ext cx="2185483" cy="390775"/>
              </a:xfrm>
              <a:custGeom>
                <a:avLst/>
                <a:gdLst/>
                <a:ahLst/>
                <a:cxnLst/>
                <a:rect l="l" t="t" r="r" b="b"/>
                <a:pathLst>
                  <a:path w="6426" h="1149" extrusionOk="0">
                    <a:moveTo>
                      <a:pt x="964" y="1"/>
                    </a:moveTo>
                    <a:lnTo>
                      <a:pt x="46" y="828"/>
                    </a:lnTo>
                    <a:cubicBezTo>
                      <a:pt x="1" y="920"/>
                      <a:pt x="56" y="1149"/>
                      <a:pt x="185" y="1149"/>
                    </a:cubicBezTo>
                    <a:lnTo>
                      <a:pt x="6197" y="1149"/>
                    </a:lnTo>
                    <a:cubicBezTo>
                      <a:pt x="6321" y="1149"/>
                      <a:pt x="6426" y="913"/>
                      <a:pt x="6334" y="828"/>
                    </a:cubicBezTo>
                    <a:lnTo>
                      <a:pt x="54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5100;p38">
                <a:extLst>
                  <a:ext uri="{FF2B5EF4-FFF2-40B4-BE49-F238E27FC236}">
                    <a16:creationId xmlns:a16="http://schemas.microsoft.com/office/drawing/2014/main" id="{07327FDC-2E50-9CD2-ED7A-DA754B47EC94}"/>
                  </a:ext>
                </a:extLst>
              </p:cNvPr>
              <p:cNvSpPr/>
              <p:nvPr/>
            </p:nvSpPr>
            <p:spPr>
              <a:xfrm>
                <a:off x="3799293" y="1831893"/>
                <a:ext cx="1514125" cy="874397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571" extrusionOk="0">
                    <a:moveTo>
                      <a:pt x="134" y="1"/>
                    </a:moveTo>
                    <a:cubicBezTo>
                      <a:pt x="61" y="1"/>
                      <a:pt x="1" y="61"/>
                      <a:pt x="1" y="134"/>
                    </a:cubicBezTo>
                    <a:lnTo>
                      <a:pt x="1" y="2571"/>
                    </a:lnTo>
                    <a:lnTo>
                      <a:pt x="4451" y="2571"/>
                    </a:lnTo>
                    <a:lnTo>
                      <a:pt x="4451" y="131"/>
                    </a:lnTo>
                    <a:cubicBezTo>
                      <a:pt x="4451" y="59"/>
                      <a:pt x="4394" y="1"/>
                      <a:pt x="4321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5101;p38">
                <a:extLst>
                  <a:ext uri="{FF2B5EF4-FFF2-40B4-BE49-F238E27FC236}">
                    <a16:creationId xmlns:a16="http://schemas.microsoft.com/office/drawing/2014/main" id="{0054F2F8-D7F8-C1EB-2AE3-D2CB41F6C0DE}"/>
                  </a:ext>
                </a:extLst>
              </p:cNvPr>
              <p:cNvSpPr/>
              <p:nvPr/>
            </p:nvSpPr>
            <p:spPr>
              <a:xfrm>
                <a:off x="3469397" y="2705949"/>
                <a:ext cx="2185483" cy="328197"/>
              </a:xfrm>
              <a:custGeom>
                <a:avLst/>
                <a:gdLst/>
                <a:ahLst/>
                <a:cxnLst/>
                <a:rect l="l" t="t" r="r" b="b"/>
                <a:pathLst>
                  <a:path w="6426" h="965" extrusionOk="0">
                    <a:moveTo>
                      <a:pt x="964" y="1"/>
                    </a:moveTo>
                    <a:lnTo>
                      <a:pt x="46" y="834"/>
                    </a:lnTo>
                    <a:cubicBezTo>
                      <a:pt x="1" y="922"/>
                      <a:pt x="56" y="965"/>
                      <a:pt x="185" y="965"/>
                    </a:cubicBezTo>
                    <a:lnTo>
                      <a:pt x="6197" y="965"/>
                    </a:lnTo>
                    <a:cubicBezTo>
                      <a:pt x="6321" y="965"/>
                      <a:pt x="6426" y="922"/>
                      <a:pt x="6334" y="838"/>
                    </a:cubicBezTo>
                    <a:lnTo>
                      <a:pt x="5417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5102;p38">
                <a:extLst>
                  <a:ext uri="{FF2B5EF4-FFF2-40B4-BE49-F238E27FC236}">
                    <a16:creationId xmlns:a16="http://schemas.microsoft.com/office/drawing/2014/main" id="{A41592B5-43BA-5925-C68A-6107D250F869}"/>
                  </a:ext>
                </a:extLst>
              </p:cNvPr>
              <p:cNvSpPr/>
              <p:nvPr/>
            </p:nvSpPr>
            <p:spPr>
              <a:xfrm>
                <a:off x="3842486" y="2737238"/>
                <a:ext cx="110873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9" extrusionOk="0">
                    <a:moveTo>
                      <a:pt x="148" y="1"/>
                    </a:moveTo>
                    <a:cubicBezTo>
                      <a:pt x="139" y="1"/>
                      <a:pt x="124" y="5"/>
                      <a:pt x="118" y="12"/>
                    </a:cubicBezTo>
                    <a:lnTo>
                      <a:pt x="7" y="106"/>
                    </a:lnTo>
                    <a:cubicBezTo>
                      <a:pt x="0" y="112"/>
                      <a:pt x="2" y="119"/>
                      <a:pt x="13" y="119"/>
                    </a:cubicBezTo>
                    <a:lnTo>
                      <a:pt x="189" y="119"/>
                    </a:lnTo>
                    <a:cubicBezTo>
                      <a:pt x="199" y="119"/>
                      <a:pt x="212" y="112"/>
                      <a:pt x="219" y="108"/>
                    </a:cubicBezTo>
                    <a:lnTo>
                      <a:pt x="319" y="12"/>
                    </a:lnTo>
                    <a:cubicBezTo>
                      <a:pt x="326" y="5"/>
                      <a:pt x="324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5103;p38">
                <a:extLst>
                  <a:ext uri="{FF2B5EF4-FFF2-40B4-BE49-F238E27FC236}">
                    <a16:creationId xmlns:a16="http://schemas.microsoft.com/office/drawing/2014/main" id="{F5F29241-8854-336B-9186-9B7AAA7DCDEE}"/>
                  </a:ext>
                </a:extLst>
              </p:cNvPr>
              <p:cNvSpPr/>
              <p:nvPr/>
            </p:nvSpPr>
            <p:spPr>
              <a:xfrm>
                <a:off x="3927511" y="2737238"/>
                <a:ext cx="106111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9" extrusionOk="0">
                    <a:moveTo>
                      <a:pt x="134" y="1"/>
                    </a:moveTo>
                    <a:cubicBezTo>
                      <a:pt x="125" y="1"/>
                      <a:pt x="112" y="5"/>
                      <a:pt x="106" y="12"/>
                    </a:cubicBezTo>
                    <a:lnTo>
                      <a:pt x="7" y="108"/>
                    </a:lnTo>
                    <a:cubicBezTo>
                      <a:pt x="1" y="112"/>
                      <a:pt x="5" y="119"/>
                      <a:pt x="14" y="119"/>
                    </a:cubicBezTo>
                    <a:lnTo>
                      <a:pt x="191" y="119"/>
                    </a:lnTo>
                    <a:cubicBezTo>
                      <a:pt x="200" y="119"/>
                      <a:pt x="213" y="114"/>
                      <a:pt x="219" y="108"/>
                    </a:cubicBezTo>
                    <a:lnTo>
                      <a:pt x="307" y="12"/>
                    </a:lnTo>
                    <a:cubicBezTo>
                      <a:pt x="311" y="5"/>
                      <a:pt x="309" y="1"/>
                      <a:pt x="2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5104;p38">
                <a:extLst>
                  <a:ext uri="{FF2B5EF4-FFF2-40B4-BE49-F238E27FC236}">
                    <a16:creationId xmlns:a16="http://schemas.microsoft.com/office/drawing/2014/main" id="{F6F34672-EAB5-1242-CEFF-8A57ACDC29A2}"/>
                  </a:ext>
                </a:extLst>
              </p:cNvPr>
              <p:cNvSpPr/>
              <p:nvPr/>
            </p:nvSpPr>
            <p:spPr>
              <a:xfrm>
                <a:off x="4012876" y="2737238"/>
                <a:ext cx="100670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19" extrusionOk="0">
                    <a:moveTo>
                      <a:pt x="118" y="1"/>
                    </a:moveTo>
                    <a:cubicBezTo>
                      <a:pt x="107" y="1"/>
                      <a:pt x="97" y="5"/>
                      <a:pt x="90" y="12"/>
                    </a:cubicBezTo>
                    <a:lnTo>
                      <a:pt x="5" y="108"/>
                    </a:lnTo>
                    <a:cubicBezTo>
                      <a:pt x="0" y="114"/>
                      <a:pt x="5" y="119"/>
                      <a:pt x="13" y="119"/>
                    </a:cubicBezTo>
                    <a:lnTo>
                      <a:pt x="191" y="119"/>
                    </a:lnTo>
                    <a:cubicBezTo>
                      <a:pt x="202" y="119"/>
                      <a:pt x="212" y="114"/>
                      <a:pt x="219" y="108"/>
                    </a:cubicBezTo>
                    <a:lnTo>
                      <a:pt x="292" y="12"/>
                    </a:lnTo>
                    <a:cubicBezTo>
                      <a:pt x="296" y="5"/>
                      <a:pt x="292" y="1"/>
                      <a:pt x="2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5105;p38">
                <a:extLst>
                  <a:ext uri="{FF2B5EF4-FFF2-40B4-BE49-F238E27FC236}">
                    <a16:creationId xmlns:a16="http://schemas.microsoft.com/office/drawing/2014/main" id="{3397ACEA-1304-530D-774A-8FBB1FECDAF7}"/>
                  </a:ext>
                </a:extLst>
              </p:cNvPr>
              <p:cNvSpPr/>
              <p:nvPr/>
            </p:nvSpPr>
            <p:spPr>
              <a:xfrm>
                <a:off x="4097900" y="2737238"/>
                <a:ext cx="95908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19" extrusionOk="0">
                    <a:moveTo>
                      <a:pt x="104" y="1"/>
                    </a:moveTo>
                    <a:cubicBezTo>
                      <a:pt x="93" y="1"/>
                      <a:pt x="82" y="5"/>
                      <a:pt x="78" y="12"/>
                    </a:cubicBezTo>
                    <a:lnTo>
                      <a:pt x="5" y="108"/>
                    </a:lnTo>
                    <a:cubicBezTo>
                      <a:pt x="1" y="114"/>
                      <a:pt x="5" y="119"/>
                      <a:pt x="16" y="119"/>
                    </a:cubicBezTo>
                    <a:lnTo>
                      <a:pt x="192" y="119"/>
                    </a:lnTo>
                    <a:cubicBezTo>
                      <a:pt x="202" y="119"/>
                      <a:pt x="213" y="114"/>
                      <a:pt x="217" y="108"/>
                    </a:cubicBezTo>
                    <a:lnTo>
                      <a:pt x="277" y="12"/>
                    </a:lnTo>
                    <a:cubicBezTo>
                      <a:pt x="282" y="5"/>
                      <a:pt x="277" y="1"/>
                      <a:pt x="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5106;p38">
                <a:extLst>
                  <a:ext uri="{FF2B5EF4-FFF2-40B4-BE49-F238E27FC236}">
                    <a16:creationId xmlns:a16="http://schemas.microsoft.com/office/drawing/2014/main" id="{7965C7C4-6035-9681-CD06-52587ABF3FB4}"/>
                  </a:ext>
                </a:extLst>
              </p:cNvPr>
              <p:cNvSpPr/>
              <p:nvPr/>
            </p:nvSpPr>
            <p:spPr>
              <a:xfrm>
                <a:off x="4183265" y="2737238"/>
                <a:ext cx="90807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1" extrusionOk="0">
                    <a:moveTo>
                      <a:pt x="86" y="1"/>
                    </a:moveTo>
                    <a:cubicBezTo>
                      <a:pt x="78" y="1"/>
                      <a:pt x="67" y="5"/>
                      <a:pt x="63" y="12"/>
                    </a:cubicBezTo>
                    <a:lnTo>
                      <a:pt x="5" y="108"/>
                    </a:lnTo>
                    <a:cubicBezTo>
                      <a:pt x="1" y="114"/>
                      <a:pt x="5" y="119"/>
                      <a:pt x="16" y="119"/>
                    </a:cubicBezTo>
                    <a:lnTo>
                      <a:pt x="191" y="121"/>
                    </a:lnTo>
                    <a:cubicBezTo>
                      <a:pt x="202" y="121"/>
                      <a:pt x="213" y="114"/>
                      <a:pt x="217" y="108"/>
                    </a:cubicBezTo>
                    <a:lnTo>
                      <a:pt x="264" y="12"/>
                    </a:lnTo>
                    <a:cubicBezTo>
                      <a:pt x="266" y="5"/>
                      <a:pt x="262" y="1"/>
                      <a:pt x="2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5107;p38">
                <a:extLst>
                  <a:ext uri="{FF2B5EF4-FFF2-40B4-BE49-F238E27FC236}">
                    <a16:creationId xmlns:a16="http://schemas.microsoft.com/office/drawing/2014/main" id="{29CD148F-C6FE-90FB-0F91-C860E6AEAE03}"/>
                  </a:ext>
                </a:extLst>
              </p:cNvPr>
              <p:cNvSpPr/>
              <p:nvPr/>
            </p:nvSpPr>
            <p:spPr>
              <a:xfrm>
                <a:off x="4268630" y="2737238"/>
                <a:ext cx="85365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21" extrusionOk="0">
                    <a:moveTo>
                      <a:pt x="71" y="1"/>
                    </a:moveTo>
                    <a:cubicBezTo>
                      <a:pt x="60" y="1"/>
                      <a:pt x="49" y="5"/>
                      <a:pt x="47" y="12"/>
                    </a:cubicBezTo>
                    <a:lnTo>
                      <a:pt x="2" y="108"/>
                    </a:lnTo>
                    <a:cubicBezTo>
                      <a:pt x="0" y="114"/>
                      <a:pt x="7" y="121"/>
                      <a:pt x="15" y="121"/>
                    </a:cubicBezTo>
                    <a:lnTo>
                      <a:pt x="193" y="121"/>
                    </a:lnTo>
                    <a:cubicBezTo>
                      <a:pt x="204" y="121"/>
                      <a:pt x="212" y="114"/>
                      <a:pt x="214" y="108"/>
                    </a:cubicBezTo>
                    <a:lnTo>
                      <a:pt x="249" y="12"/>
                    </a:lnTo>
                    <a:cubicBezTo>
                      <a:pt x="251" y="5"/>
                      <a:pt x="244" y="1"/>
                      <a:pt x="2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5108;p38">
                <a:extLst>
                  <a:ext uri="{FF2B5EF4-FFF2-40B4-BE49-F238E27FC236}">
                    <a16:creationId xmlns:a16="http://schemas.microsoft.com/office/drawing/2014/main" id="{FDBD1E61-F1DF-2445-2D45-9DAB85CC6B13}"/>
                  </a:ext>
                </a:extLst>
              </p:cNvPr>
              <p:cNvSpPr/>
              <p:nvPr/>
            </p:nvSpPr>
            <p:spPr>
              <a:xfrm>
                <a:off x="4353655" y="2737238"/>
                <a:ext cx="80604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21" extrusionOk="0">
                    <a:moveTo>
                      <a:pt x="56" y="1"/>
                    </a:moveTo>
                    <a:cubicBezTo>
                      <a:pt x="46" y="1"/>
                      <a:pt x="37" y="5"/>
                      <a:pt x="35" y="12"/>
                    </a:cubicBezTo>
                    <a:lnTo>
                      <a:pt x="3" y="108"/>
                    </a:lnTo>
                    <a:cubicBezTo>
                      <a:pt x="1" y="114"/>
                      <a:pt x="7" y="121"/>
                      <a:pt x="18" y="121"/>
                    </a:cubicBezTo>
                    <a:lnTo>
                      <a:pt x="193" y="121"/>
                    </a:lnTo>
                    <a:cubicBezTo>
                      <a:pt x="204" y="121"/>
                      <a:pt x="213" y="117"/>
                      <a:pt x="215" y="110"/>
                    </a:cubicBezTo>
                    <a:lnTo>
                      <a:pt x="236" y="12"/>
                    </a:lnTo>
                    <a:cubicBezTo>
                      <a:pt x="236" y="5"/>
                      <a:pt x="230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5109;p38">
                <a:extLst>
                  <a:ext uri="{FF2B5EF4-FFF2-40B4-BE49-F238E27FC236}">
                    <a16:creationId xmlns:a16="http://schemas.microsoft.com/office/drawing/2014/main" id="{4A7CBE64-E8D6-3ECC-F2FA-A0505EE59FCF}"/>
                  </a:ext>
                </a:extLst>
              </p:cNvPr>
              <p:cNvSpPr/>
              <p:nvPr/>
            </p:nvSpPr>
            <p:spPr>
              <a:xfrm>
                <a:off x="4439020" y="2737238"/>
                <a:ext cx="75162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21" extrusionOk="0">
                    <a:moveTo>
                      <a:pt x="39" y="1"/>
                    </a:moveTo>
                    <a:cubicBezTo>
                      <a:pt x="30" y="1"/>
                      <a:pt x="22" y="5"/>
                      <a:pt x="20" y="12"/>
                    </a:cubicBezTo>
                    <a:lnTo>
                      <a:pt x="0" y="110"/>
                    </a:lnTo>
                    <a:cubicBezTo>
                      <a:pt x="0" y="117"/>
                      <a:pt x="7" y="121"/>
                      <a:pt x="17" y="121"/>
                    </a:cubicBezTo>
                    <a:lnTo>
                      <a:pt x="193" y="121"/>
                    </a:lnTo>
                    <a:cubicBezTo>
                      <a:pt x="204" y="121"/>
                      <a:pt x="212" y="117"/>
                      <a:pt x="214" y="110"/>
                    </a:cubicBezTo>
                    <a:lnTo>
                      <a:pt x="221" y="12"/>
                    </a:lnTo>
                    <a:cubicBezTo>
                      <a:pt x="221" y="5"/>
                      <a:pt x="214" y="1"/>
                      <a:pt x="2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5110;p38">
                <a:extLst>
                  <a:ext uri="{FF2B5EF4-FFF2-40B4-BE49-F238E27FC236}">
                    <a16:creationId xmlns:a16="http://schemas.microsoft.com/office/drawing/2014/main" id="{FAC653B9-17A0-CB1C-52F5-9EC759C961BA}"/>
                  </a:ext>
                </a:extLst>
              </p:cNvPr>
              <p:cNvSpPr/>
              <p:nvPr/>
            </p:nvSpPr>
            <p:spPr>
              <a:xfrm>
                <a:off x="4524045" y="2737238"/>
                <a:ext cx="72441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21" extrusionOk="0">
                    <a:moveTo>
                      <a:pt x="24" y="1"/>
                    </a:moveTo>
                    <a:cubicBezTo>
                      <a:pt x="16" y="1"/>
                      <a:pt x="7" y="5"/>
                      <a:pt x="7" y="12"/>
                    </a:cubicBezTo>
                    <a:lnTo>
                      <a:pt x="1" y="110"/>
                    </a:lnTo>
                    <a:cubicBezTo>
                      <a:pt x="1" y="117"/>
                      <a:pt x="9" y="121"/>
                      <a:pt x="18" y="121"/>
                    </a:cubicBezTo>
                    <a:lnTo>
                      <a:pt x="196" y="121"/>
                    </a:lnTo>
                    <a:cubicBezTo>
                      <a:pt x="204" y="121"/>
                      <a:pt x="213" y="117"/>
                      <a:pt x="213" y="110"/>
                    </a:cubicBezTo>
                    <a:lnTo>
                      <a:pt x="206" y="12"/>
                    </a:lnTo>
                    <a:cubicBezTo>
                      <a:pt x="206" y="5"/>
                      <a:pt x="198" y="1"/>
                      <a:pt x="1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5111;p38">
                <a:extLst>
                  <a:ext uri="{FF2B5EF4-FFF2-40B4-BE49-F238E27FC236}">
                    <a16:creationId xmlns:a16="http://schemas.microsoft.com/office/drawing/2014/main" id="{152BFF1F-2D62-63A1-F138-818201B483D7}"/>
                  </a:ext>
                </a:extLst>
              </p:cNvPr>
              <p:cNvSpPr/>
              <p:nvPr/>
            </p:nvSpPr>
            <p:spPr>
              <a:xfrm>
                <a:off x="4606349" y="2737238"/>
                <a:ext cx="75502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24" extrusionOk="0">
                    <a:moveTo>
                      <a:pt x="18" y="1"/>
                    </a:moveTo>
                    <a:cubicBezTo>
                      <a:pt x="7" y="1"/>
                      <a:pt x="1" y="5"/>
                      <a:pt x="1" y="12"/>
                    </a:cubicBezTo>
                    <a:lnTo>
                      <a:pt x="9" y="110"/>
                    </a:lnTo>
                    <a:cubicBezTo>
                      <a:pt x="9" y="117"/>
                      <a:pt x="18" y="121"/>
                      <a:pt x="29" y="121"/>
                    </a:cubicBezTo>
                    <a:lnTo>
                      <a:pt x="204" y="123"/>
                    </a:lnTo>
                    <a:cubicBezTo>
                      <a:pt x="215" y="123"/>
                      <a:pt x="221" y="117"/>
                      <a:pt x="221" y="110"/>
                    </a:cubicBezTo>
                    <a:lnTo>
                      <a:pt x="202" y="12"/>
                    </a:lnTo>
                    <a:cubicBezTo>
                      <a:pt x="200" y="5"/>
                      <a:pt x="192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5112;p38">
                <a:extLst>
                  <a:ext uri="{FF2B5EF4-FFF2-40B4-BE49-F238E27FC236}">
                    <a16:creationId xmlns:a16="http://schemas.microsoft.com/office/drawing/2014/main" id="{8CDF0C17-2B33-D446-CA85-4848081021D2}"/>
                  </a:ext>
                </a:extLst>
              </p:cNvPr>
              <p:cNvSpPr/>
              <p:nvPr/>
            </p:nvSpPr>
            <p:spPr>
              <a:xfrm>
                <a:off x="4686612" y="2737238"/>
                <a:ext cx="80604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24" extrusionOk="0">
                    <a:moveTo>
                      <a:pt x="15" y="1"/>
                    </a:moveTo>
                    <a:cubicBezTo>
                      <a:pt x="7" y="1"/>
                      <a:pt x="0" y="5"/>
                      <a:pt x="0" y="12"/>
                    </a:cubicBezTo>
                    <a:lnTo>
                      <a:pt x="22" y="110"/>
                    </a:lnTo>
                    <a:cubicBezTo>
                      <a:pt x="24" y="117"/>
                      <a:pt x="33" y="123"/>
                      <a:pt x="43" y="123"/>
                    </a:cubicBezTo>
                    <a:lnTo>
                      <a:pt x="219" y="123"/>
                    </a:lnTo>
                    <a:cubicBezTo>
                      <a:pt x="230" y="123"/>
                      <a:pt x="236" y="117"/>
                      <a:pt x="234" y="110"/>
                    </a:cubicBezTo>
                    <a:lnTo>
                      <a:pt x="202" y="12"/>
                    </a:lnTo>
                    <a:cubicBezTo>
                      <a:pt x="200" y="5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5113;p38">
                <a:extLst>
                  <a:ext uri="{FF2B5EF4-FFF2-40B4-BE49-F238E27FC236}">
                    <a16:creationId xmlns:a16="http://schemas.microsoft.com/office/drawing/2014/main" id="{26123CEB-A52D-B23C-9459-61372D3F5ECD}"/>
                  </a:ext>
                </a:extLst>
              </p:cNvPr>
              <p:cNvSpPr/>
              <p:nvPr/>
            </p:nvSpPr>
            <p:spPr>
              <a:xfrm>
                <a:off x="4766876" y="2737238"/>
                <a:ext cx="85365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24" extrusionOk="0">
                    <a:moveTo>
                      <a:pt x="15" y="1"/>
                    </a:moveTo>
                    <a:cubicBezTo>
                      <a:pt x="7" y="1"/>
                      <a:pt x="0" y="5"/>
                      <a:pt x="2" y="12"/>
                    </a:cubicBezTo>
                    <a:lnTo>
                      <a:pt x="36" y="110"/>
                    </a:lnTo>
                    <a:cubicBezTo>
                      <a:pt x="39" y="117"/>
                      <a:pt x="49" y="123"/>
                      <a:pt x="58" y="123"/>
                    </a:cubicBezTo>
                    <a:lnTo>
                      <a:pt x="236" y="123"/>
                    </a:lnTo>
                    <a:cubicBezTo>
                      <a:pt x="244" y="123"/>
                      <a:pt x="251" y="119"/>
                      <a:pt x="249" y="112"/>
                    </a:cubicBezTo>
                    <a:lnTo>
                      <a:pt x="204" y="12"/>
                    </a:lnTo>
                    <a:cubicBezTo>
                      <a:pt x="199" y="5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5114;p38">
                <a:extLst>
                  <a:ext uri="{FF2B5EF4-FFF2-40B4-BE49-F238E27FC236}">
                    <a16:creationId xmlns:a16="http://schemas.microsoft.com/office/drawing/2014/main" id="{4701F537-8961-3C84-93BA-0A748AF68B36}"/>
                  </a:ext>
                </a:extLst>
              </p:cNvPr>
              <p:cNvSpPr/>
              <p:nvPr/>
            </p:nvSpPr>
            <p:spPr>
              <a:xfrm>
                <a:off x="4846799" y="2737238"/>
                <a:ext cx="90807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4" extrusionOk="0">
                    <a:moveTo>
                      <a:pt x="16" y="1"/>
                    </a:moveTo>
                    <a:cubicBezTo>
                      <a:pt x="5" y="1"/>
                      <a:pt x="1" y="5"/>
                      <a:pt x="3" y="12"/>
                    </a:cubicBezTo>
                    <a:lnTo>
                      <a:pt x="50" y="112"/>
                    </a:lnTo>
                    <a:cubicBezTo>
                      <a:pt x="54" y="119"/>
                      <a:pt x="65" y="123"/>
                      <a:pt x="76" y="123"/>
                    </a:cubicBezTo>
                    <a:lnTo>
                      <a:pt x="251" y="123"/>
                    </a:lnTo>
                    <a:cubicBezTo>
                      <a:pt x="262" y="123"/>
                      <a:pt x="266" y="119"/>
                      <a:pt x="262" y="112"/>
                    </a:cubicBezTo>
                    <a:lnTo>
                      <a:pt x="204" y="12"/>
                    </a:lnTo>
                    <a:cubicBezTo>
                      <a:pt x="200" y="5"/>
                      <a:pt x="189" y="1"/>
                      <a:pt x="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5115;p38">
                <a:extLst>
                  <a:ext uri="{FF2B5EF4-FFF2-40B4-BE49-F238E27FC236}">
                    <a16:creationId xmlns:a16="http://schemas.microsoft.com/office/drawing/2014/main" id="{BD648374-6643-BDB1-E415-E631DFD5BEF1}"/>
                  </a:ext>
                </a:extLst>
              </p:cNvPr>
              <p:cNvSpPr/>
              <p:nvPr/>
            </p:nvSpPr>
            <p:spPr>
              <a:xfrm>
                <a:off x="4927063" y="2737238"/>
                <a:ext cx="95568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26" extrusionOk="0">
                    <a:moveTo>
                      <a:pt x="15" y="1"/>
                    </a:moveTo>
                    <a:cubicBezTo>
                      <a:pt x="5" y="1"/>
                      <a:pt x="0" y="5"/>
                      <a:pt x="5" y="12"/>
                    </a:cubicBezTo>
                    <a:lnTo>
                      <a:pt x="65" y="112"/>
                    </a:lnTo>
                    <a:cubicBezTo>
                      <a:pt x="69" y="119"/>
                      <a:pt x="80" y="123"/>
                      <a:pt x="90" y="123"/>
                    </a:cubicBezTo>
                    <a:lnTo>
                      <a:pt x="266" y="125"/>
                    </a:lnTo>
                    <a:cubicBezTo>
                      <a:pt x="277" y="125"/>
                      <a:pt x="281" y="119"/>
                      <a:pt x="277" y="112"/>
                    </a:cubicBezTo>
                    <a:lnTo>
                      <a:pt x="206" y="12"/>
                    </a:lnTo>
                    <a:cubicBezTo>
                      <a:pt x="199" y="5"/>
                      <a:pt x="189" y="1"/>
                      <a:pt x="1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5116;p38">
                <a:extLst>
                  <a:ext uri="{FF2B5EF4-FFF2-40B4-BE49-F238E27FC236}">
                    <a16:creationId xmlns:a16="http://schemas.microsoft.com/office/drawing/2014/main" id="{06F61151-4201-F3AE-7E2A-C31478DA8FEF}"/>
                  </a:ext>
                </a:extLst>
              </p:cNvPr>
              <p:cNvSpPr/>
              <p:nvPr/>
            </p:nvSpPr>
            <p:spPr>
              <a:xfrm>
                <a:off x="5006986" y="2737238"/>
                <a:ext cx="101010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6" extrusionOk="0">
                    <a:moveTo>
                      <a:pt x="14" y="1"/>
                    </a:moveTo>
                    <a:cubicBezTo>
                      <a:pt x="5" y="1"/>
                      <a:pt x="1" y="5"/>
                      <a:pt x="5" y="12"/>
                    </a:cubicBezTo>
                    <a:lnTo>
                      <a:pt x="80" y="112"/>
                    </a:lnTo>
                    <a:cubicBezTo>
                      <a:pt x="84" y="119"/>
                      <a:pt x="95" y="125"/>
                      <a:pt x="106" y="125"/>
                    </a:cubicBezTo>
                    <a:lnTo>
                      <a:pt x="281" y="125"/>
                    </a:lnTo>
                    <a:cubicBezTo>
                      <a:pt x="292" y="125"/>
                      <a:pt x="296" y="119"/>
                      <a:pt x="292" y="112"/>
                    </a:cubicBezTo>
                    <a:lnTo>
                      <a:pt x="206" y="12"/>
                    </a:lnTo>
                    <a:cubicBezTo>
                      <a:pt x="200" y="5"/>
                      <a:pt x="189" y="1"/>
                      <a:pt x="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5117;p38">
                <a:extLst>
                  <a:ext uri="{FF2B5EF4-FFF2-40B4-BE49-F238E27FC236}">
                    <a16:creationId xmlns:a16="http://schemas.microsoft.com/office/drawing/2014/main" id="{3997F8B0-B06F-3307-D07D-9058A9DD7890}"/>
                  </a:ext>
                </a:extLst>
              </p:cNvPr>
              <p:cNvSpPr/>
              <p:nvPr/>
            </p:nvSpPr>
            <p:spPr>
              <a:xfrm>
                <a:off x="5087250" y="2737238"/>
                <a:ext cx="105771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26" extrusionOk="0">
                    <a:moveTo>
                      <a:pt x="13" y="1"/>
                    </a:moveTo>
                    <a:cubicBezTo>
                      <a:pt x="3" y="1"/>
                      <a:pt x="0" y="5"/>
                      <a:pt x="5" y="12"/>
                    </a:cubicBezTo>
                    <a:lnTo>
                      <a:pt x="93" y="112"/>
                    </a:lnTo>
                    <a:cubicBezTo>
                      <a:pt x="99" y="119"/>
                      <a:pt x="112" y="125"/>
                      <a:pt x="120" y="125"/>
                    </a:cubicBezTo>
                    <a:lnTo>
                      <a:pt x="298" y="125"/>
                    </a:lnTo>
                    <a:cubicBezTo>
                      <a:pt x="309" y="125"/>
                      <a:pt x="311" y="121"/>
                      <a:pt x="305" y="114"/>
                    </a:cubicBezTo>
                    <a:lnTo>
                      <a:pt x="206" y="12"/>
                    </a:lnTo>
                    <a:cubicBezTo>
                      <a:pt x="200" y="5"/>
                      <a:pt x="187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5118;p38">
                <a:extLst>
                  <a:ext uri="{FF2B5EF4-FFF2-40B4-BE49-F238E27FC236}">
                    <a16:creationId xmlns:a16="http://schemas.microsoft.com/office/drawing/2014/main" id="{E8465607-EE0B-AAD0-FC01-0C755BE9DA98}"/>
                  </a:ext>
                </a:extLst>
              </p:cNvPr>
              <p:cNvSpPr/>
              <p:nvPr/>
            </p:nvSpPr>
            <p:spPr>
              <a:xfrm>
                <a:off x="5167513" y="2737238"/>
                <a:ext cx="110873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26" extrusionOk="0">
                    <a:moveTo>
                      <a:pt x="13" y="1"/>
                    </a:moveTo>
                    <a:cubicBezTo>
                      <a:pt x="2" y="1"/>
                      <a:pt x="0" y="5"/>
                      <a:pt x="6" y="12"/>
                    </a:cubicBezTo>
                    <a:lnTo>
                      <a:pt x="107" y="114"/>
                    </a:lnTo>
                    <a:cubicBezTo>
                      <a:pt x="114" y="121"/>
                      <a:pt x="126" y="125"/>
                      <a:pt x="137" y="125"/>
                    </a:cubicBezTo>
                    <a:lnTo>
                      <a:pt x="313" y="125"/>
                    </a:lnTo>
                    <a:cubicBezTo>
                      <a:pt x="323" y="125"/>
                      <a:pt x="326" y="121"/>
                      <a:pt x="319" y="114"/>
                    </a:cubicBezTo>
                    <a:lnTo>
                      <a:pt x="208" y="12"/>
                    </a:lnTo>
                    <a:cubicBezTo>
                      <a:pt x="199" y="5"/>
                      <a:pt x="186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5119;p38">
                <a:extLst>
                  <a:ext uri="{FF2B5EF4-FFF2-40B4-BE49-F238E27FC236}">
                    <a16:creationId xmlns:a16="http://schemas.microsoft.com/office/drawing/2014/main" id="{0E5A728A-5D8D-628B-2C82-E8146CB4A5D1}"/>
                  </a:ext>
                </a:extLst>
              </p:cNvPr>
              <p:cNvSpPr/>
              <p:nvPr/>
            </p:nvSpPr>
            <p:spPr>
              <a:xfrm>
                <a:off x="3788410" y="2783151"/>
                <a:ext cx="116994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19" extrusionOk="0">
                    <a:moveTo>
                      <a:pt x="151" y="1"/>
                    </a:moveTo>
                    <a:cubicBezTo>
                      <a:pt x="140" y="1"/>
                      <a:pt x="127" y="5"/>
                      <a:pt x="121" y="12"/>
                    </a:cubicBezTo>
                    <a:lnTo>
                      <a:pt x="9" y="106"/>
                    </a:lnTo>
                    <a:cubicBezTo>
                      <a:pt x="1" y="112"/>
                      <a:pt x="5" y="117"/>
                      <a:pt x="16" y="117"/>
                    </a:cubicBezTo>
                    <a:lnTo>
                      <a:pt x="204" y="119"/>
                    </a:lnTo>
                    <a:cubicBezTo>
                      <a:pt x="217" y="119"/>
                      <a:pt x="230" y="112"/>
                      <a:pt x="236" y="106"/>
                    </a:cubicBezTo>
                    <a:lnTo>
                      <a:pt x="337" y="12"/>
                    </a:lnTo>
                    <a:cubicBezTo>
                      <a:pt x="343" y="5"/>
                      <a:pt x="339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5120;p38">
                <a:extLst>
                  <a:ext uri="{FF2B5EF4-FFF2-40B4-BE49-F238E27FC236}">
                    <a16:creationId xmlns:a16="http://schemas.microsoft.com/office/drawing/2014/main" id="{8AF07BEF-7CAD-BDA0-56AF-94570719D5EA}"/>
                  </a:ext>
                </a:extLst>
              </p:cNvPr>
              <p:cNvSpPr/>
              <p:nvPr/>
            </p:nvSpPr>
            <p:spPr>
              <a:xfrm>
                <a:off x="3880237" y="2783151"/>
                <a:ext cx="111893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19" extrusionOk="0">
                    <a:moveTo>
                      <a:pt x="136" y="1"/>
                    </a:moveTo>
                    <a:cubicBezTo>
                      <a:pt x="125" y="1"/>
                      <a:pt x="112" y="5"/>
                      <a:pt x="106" y="12"/>
                    </a:cubicBezTo>
                    <a:lnTo>
                      <a:pt x="7" y="106"/>
                    </a:lnTo>
                    <a:cubicBezTo>
                      <a:pt x="1" y="112"/>
                      <a:pt x="5" y="119"/>
                      <a:pt x="16" y="119"/>
                    </a:cubicBezTo>
                    <a:lnTo>
                      <a:pt x="204" y="119"/>
                    </a:lnTo>
                    <a:cubicBezTo>
                      <a:pt x="217" y="119"/>
                      <a:pt x="230" y="114"/>
                      <a:pt x="234" y="108"/>
                    </a:cubicBezTo>
                    <a:lnTo>
                      <a:pt x="322" y="12"/>
                    </a:lnTo>
                    <a:cubicBezTo>
                      <a:pt x="328" y="5"/>
                      <a:pt x="324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5121;p38">
                <a:extLst>
                  <a:ext uri="{FF2B5EF4-FFF2-40B4-BE49-F238E27FC236}">
                    <a16:creationId xmlns:a16="http://schemas.microsoft.com/office/drawing/2014/main" id="{367BB539-2D43-EEF9-C232-70E973E5F82E}"/>
                  </a:ext>
                </a:extLst>
              </p:cNvPr>
              <p:cNvSpPr/>
              <p:nvPr/>
            </p:nvSpPr>
            <p:spPr>
              <a:xfrm>
                <a:off x="3972064" y="2783151"/>
                <a:ext cx="105771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19" extrusionOk="0">
                    <a:moveTo>
                      <a:pt x="118" y="1"/>
                    </a:moveTo>
                    <a:cubicBezTo>
                      <a:pt x="108" y="1"/>
                      <a:pt x="95" y="5"/>
                      <a:pt x="90" y="12"/>
                    </a:cubicBezTo>
                    <a:lnTo>
                      <a:pt x="5" y="108"/>
                    </a:lnTo>
                    <a:cubicBezTo>
                      <a:pt x="0" y="114"/>
                      <a:pt x="5" y="119"/>
                      <a:pt x="15" y="119"/>
                    </a:cubicBezTo>
                    <a:lnTo>
                      <a:pt x="204" y="119"/>
                    </a:lnTo>
                    <a:cubicBezTo>
                      <a:pt x="217" y="119"/>
                      <a:pt x="230" y="114"/>
                      <a:pt x="234" y="108"/>
                    </a:cubicBezTo>
                    <a:lnTo>
                      <a:pt x="307" y="12"/>
                    </a:lnTo>
                    <a:cubicBezTo>
                      <a:pt x="311" y="7"/>
                      <a:pt x="307" y="1"/>
                      <a:pt x="2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5122;p38">
                <a:extLst>
                  <a:ext uri="{FF2B5EF4-FFF2-40B4-BE49-F238E27FC236}">
                    <a16:creationId xmlns:a16="http://schemas.microsoft.com/office/drawing/2014/main" id="{E002A642-0942-9F2E-B0AD-78B68C24BB61}"/>
                  </a:ext>
                </a:extLst>
              </p:cNvPr>
              <p:cNvSpPr/>
              <p:nvPr/>
            </p:nvSpPr>
            <p:spPr>
              <a:xfrm>
                <a:off x="4063210" y="2783151"/>
                <a:ext cx="101350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105" y="1"/>
                    </a:moveTo>
                    <a:cubicBezTo>
                      <a:pt x="94" y="1"/>
                      <a:pt x="82" y="7"/>
                      <a:pt x="77" y="12"/>
                    </a:cubicBezTo>
                    <a:lnTo>
                      <a:pt x="7" y="108"/>
                    </a:lnTo>
                    <a:cubicBezTo>
                      <a:pt x="0" y="114"/>
                      <a:pt x="7" y="121"/>
                      <a:pt x="17" y="121"/>
                    </a:cubicBezTo>
                    <a:lnTo>
                      <a:pt x="208" y="121"/>
                    </a:lnTo>
                    <a:cubicBezTo>
                      <a:pt x="219" y="121"/>
                      <a:pt x="229" y="117"/>
                      <a:pt x="234" y="110"/>
                    </a:cubicBezTo>
                    <a:lnTo>
                      <a:pt x="294" y="14"/>
                    </a:lnTo>
                    <a:cubicBezTo>
                      <a:pt x="298" y="7"/>
                      <a:pt x="294" y="1"/>
                      <a:pt x="2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5123;p38">
                <a:extLst>
                  <a:ext uri="{FF2B5EF4-FFF2-40B4-BE49-F238E27FC236}">
                    <a16:creationId xmlns:a16="http://schemas.microsoft.com/office/drawing/2014/main" id="{EEF9678E-2C53-C3CA-04E5-E2320A83E53F}"/>
                  </a:ext>
                </a:extLst>
              </p:cNvPr>
              <p:cNvSpPr/>
              <p:nvPr/>
            </p:nvSpPr>
            <p:spPr>
              <a:xfrm>
                <a:off x="4155037" y="2784171"/>
                <a:ext cx="96248" cy="4013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18" extrusionOk="0">
                    <a:moveTo>
                      <a:pt x="88" y="0"/>
                    </a:moveTo>
                    <a:cubicBezTo>
                      <a:pt x="77" y="0"/>
                      <a:pt x="66" y="4"/>
                      <a:pt x="62" y="11"/>
                    </a:cubicBezTo>
                    <a:lnTo>
                      <a:pt x="4" y="107"/>
                    </a:lnTo>
                    <a:cubicBezTo>
                      <a:pt x="0" y="114"/>
                      <a:pt x="6" y="118"/>
                      <a:pt x="17" y="118"/>
                    </a:cubicBezTo>
                    <a:lnTo>
                      <a:pt x="208" y="118"/>
                    </a:lnTo>
                    <a:cubicBezTo>
                      <a:pt x="218" y="118"/>
                      <a:pt x="229" y="114"/>
                      <a:pt x="231" y="107"/>
                    </a:cubicBezTo>
                    <a:lnTo>
                      <a:pt x="278" y="11"/>
                    </a:lnTo>
                    <a:cubicBezTo>
                      <a:pt x="283" y="4"/>
                      <a:pt x="276" y="0"/>
                      <a:pt x="2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5124;p38">
                <a:extLst>
                  <a:ext uri="{FF2B5EF4-FFF2-40B4-BE49-F238E27FC236}">
                    <a16:creationId xmlns:a16="http://schemas.microsoft.com/office/drawing/2014/main" id="{7A1CB902-7006-2952-454F-614CD9281ACA}"/>
                  </a:ext>
                </a:extLst>
              </p:cNvPr>
              <p:cNvSpPr/>
              <p:nvPr/>
            </p:nvSpPr>
            <p:spPr>
              <a:xfrm>
                <a:off x="4246524" y="2784171"/>
                <a:ext cx="91487" cy="4081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20" extrusionOk="0">
                    <a:moveTo>
                      <a:pt x="72" y="0"/>
                    </a:moveTo>
                    <a:cubicBezTo>
                      <a:pt x="63" y="0"/>
                      <a:pt x="52" y="4"/>
                      <a:pt x="48" y="11"/>
                    </a:cubicBezTo>
                    <a:lnTo>
                      <a:pt x="3" y="107"/>
                    </a:lnTo>
                    <a:cubicBezTo>
                      <a:pt x="1" y="114"/>
                      <a:pt x="7" y="120"/>
                      <a:pt x="18" y="120"/>
                    </a:cubicBezTo>
                    <a:lnTo>
                      <a:pt x="209" y="120"/>
                    </a:lnTo>
                    <a:cubicBezTo>
                      <a:pt x="219" y="120"/>
                      <a:pt x="230" y="116"/>
                      <a:pt x="232" y="109"/>
                    </a:cubicBezTo>
                    <a:lnTo>
                      <a:pt x="264" y="11"/>
                    </a:lnTo>
                    <a:cubicBezTo>
                      <a:pt x="269" y="4"/>
                      <a:pt x="260" y="0"/>
                      <a:pt x="2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5125;p38">
                <a:extLst>
                  <a:ext uri="{FF2B5EF4-FFF2-40B4-BE49-F238E27FC236}">
                    <a16:creationId xmlns:a16="http://schemas.microsoft.com/office/drawing/2014/main" id="{764980C1-D524-974E-2388-6A8C0C4DD395}"/>
                  </a:ext>
                </a:extLst>
              </p:cNvPr>
              <p:cNvSpPr/>
              <p:nvPr/>
            </p:nvSpPr>
            <p:spPr>
              <a:xfrm>
                <a:off x="4338351" y="2784171"/>
                <a:ext cx="85705" cy="4081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20" extrusionOk="0">
                    <a:moveTo>
                      <a:pt x="56" y="0"/>
                    </a:moveTo>
                    <a:cubicBezTo>
                      <a:pt x="46" y="0"/>
                      <a:pt x="37" y="4"/>
                      <a:pt x="35" y="11"/>
                    </a:cubicBezTo>
                    <a:lnTo>
                      <a:pt x="3" y="109"/>
                    </a:lnTo>
                    <a:cubicBezTo>
                      <a:pt x="1" y="116"/>
                      <a:pt x="7" y="120"/>
                      <a:pt x="18" y="120"/>
                    </a:cubicBezTo>
                    <a:lnTo>
                      <a:pt x="208" y="120"/>
                    </a:lnTo>
                    <a:cubicBezTo>
                      <a:pt x="219" y="120"/>
                      <a:pt x="228" y="116"/>
                      <a:pt x="230" y="109"/>
                    </a:cubicBezTo>
                    <a:lnTo>
                      <a:pt x="251" y="11"/>
                    </a:lnTo>
                    <a:cubicBezTo>
                      <a:pt x="251" y="4"/>
                      <a:pt x="245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5126;p38">
                <a:extLst>
                  <a:ext uri="{FF2B5EF4-FFF2-40B4-BE49-F238E27FC236}">
                    <a16:creationId xmlns:a16="http://schemas.microsoft.com/office/drawing/2014/main" id="{97EC873C-A376-3674-D08C-1829C5358FAA}"/>
                  </a:ext>
                </a:extLst>
              </p:cNvPr>
              <p:cNvSpPr/>
              <p:nvPr/>
            </p:nvSpPr>
            <p:spPr>
              <a:xfrm>
                <a:off x="4429497" y="2784171"/>
                <a:ext cx="81284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3" extrusionOk="0">
                    <a:moveTo>
                      <a:pt x="41" y="0"/>
                    </a:moveTo>
                    <a:cubicBezTo>
                      <a:pt x="30" y="0"/>
                      <a:pt x="22" y="6"/>
                      <a:pt x="22" y="11"/>
                    </a:cubicBezTo>
                    <a:lnTo>
                      <a:pt x="3" y="109"/>
                    </a:lnTo>
                    <a:cubicBezTo>
                      <a:pt x="0" y="116"/>
                      <a:pt x="9" y="120"/>
                      <a:pt x="20" y="120"/>
                    </a:cubicBezTo>
                    <a:lnTo>
                      <a:pt x="210" y="122"/>
                    </a:lnTo>
                    <a:cubicBezTo>
                      <a:pt x="221" y="122"/>
                      <a:pt x="230" y="118"/>
                      <a:pt x="230" y="109"/>
                    </a:cubicBezTo>
                    <a:lnTo>
                      <a:pt x="238" y="13"/>
                    </a:lnTo>
                    <a:cubicBezTo>
                      <a:pt x="238" y="6"/>
                      <a:pt x="230" y="0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5127;p38">
                <a:extLst>
                  <a:ext uri="{FF2B5EF4-FFF2-40B4-BE49-F238E27FC236}">
                    <a16:creationId xmlns:a16="http://schemas.microsoft.com/office/drawing/2014/main" id="{B47E64A0-F233-AB55-00C7-51F210B2BC6A}"/>
                  </a:ext>
                </a:extLst>
              </p:cNvPr>
              <p:cNvSpPr/>
              <p:nvPr/>
            </p:nvSpPr>
            <p:spPr>
              <a:xfrm>
                <a:off x="4521324" y="2784852"/>
                <a:ext cx="78223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1" extrusionOk="0">
                    <a:moveTo>
                      <a:pt x="26" y="0"/>
                    </a:moveTo>
                    <a:cubicBezTo>
                      <a:pt x="15" y="0"/>
                      <a:pt x="7" y="4"/>
                      <a:pt x="7" y="11"/>
                    </a:cubicBezTo>
                    <a:lnTo>
                      <a:pt x="0" y="109"/>
                    </a:lnTo>
                    <a:cubicBezTo>
                      <a:pt x="0" y="116"/>
                      <a:pt x="9" y="120"/>
                      <a:pt x="20" y="120"/>
                    </a:cubicBezTo>
                    <a:lnTo>
                      <a:pt x="210" y="120"/>
                    </a:lnTo>
                    <a:cubicBezTo>
                      <a:pt x="221" y="120"/>
                      <a:pt x="229" y="116"/>
                      <a:pt x="229" y="109"/>
                    </a:cubicBezTo>
                    <a:lnTo>
                      <a:pt x="223" y="11"/>
                    </a:lnTo>
                    <a:cubicBezTo>
                      <a:pt x="223" y="4"/>
                      <a:pt x="214" y="0"/>
                      <a:pt x="2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5128;p38">
                <a:extLst>
                  <a:ext uri="{FF2B5EF4-FFF2-40B4-BE49-F238E27FC236}">
                    <a16:creationId xmlns:a16="http://schemas.microsoft.com/office/drawing/2014/main" id="{CD214EA8-3FC1-4202-8410-3EFEC28FE220}"/>
                  </a:ext>
                </a:extLst>
              </p:cNvPr>
              <p:cNvSpPr/>
              <p:nvPr/>
            </p:nvSpPr>
            <p:spPr>
              <a:xfrm>
                <a:off x="4610090" y="2784852"/>
                <a:ext cx="81284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3" extrusionOk="0">
                    <a:moveTo>
                      <a:pt x="18" y="0"/>
                    </a:moveTo>
                    <a:cubicBezTo>
                      <a:pt x="7" y="0"/>
                      <a:pt x="1" y="4"/>
                      <a:pt x="1" y="11"/>
                    </a:cubicBezTo>
                    <a:lnTo>
                      <a:pt x="7" y="109"/>
                    </a:lnTo>
                    <a:cubicBezTo>
                      <a:pt x="9" y="116"/>
                      <a:pt x="18" y="120"/>
                      <a:pt x="28" y="120"/>
                    </a:cubicBezTo>
                    <a:lnTo>
                      <a:pt x="219" y="122"/>
                    </a:lnTo>
                    <a:cubicBezTo>
                      <a:pt x="230" y="122"/>
                      <a:pt x="238" y="116"/>
                      <a:pt x="236" y="109"/>
                    </a:cubicBezTo>
                    <a:lnTo>
                      <a:pt x="217" y="11"/>
                    </a:lnTo>
                    <a:cubicBezTo>
                      <a:pt x="217" y="4"/>
                      <a:pt x="206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5129;p38">
                <a:extLst>
                  <a:ext uri="{FF2B5EF4-FFF2-40B4-BE49-F238E27FC236}">
                    <a16:creationId xmlns:a16="http://schemas.microsoft.com/office/drawing/2014/main" id="{2D0BAD1D-A361-14F8-C85B-7C556690E5F4}"/>
                  </a:ext>
                </a:extLst>
              </p:cNvPr>
              <p:cNvSpPr/>
              <p:nvPr/>
            </p:nvSpPr>
            <p:spPr>
              <a:xfrm>
                <a:off x="4696135" y="2784852"/>
                <a:ext cx="86385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3" extrusionOk="0">
                    <a:moveTo>
                      <a:pt x="20" y="0"/>
                    </a:moveTo>
                    <a:cubicBezTo>
                      <a:pt x="9" y="0"/>
                      <a:pt x="0" y="4"/>
                      <a:pt x="2" y="11"/>
                    </a:cubicBezTo>
                    <a:lnTo>
                      <a:pt x="24" y="109"/>
                    </a:lnTo>
                    <a:cubicBezTo>
                      <a:pt x="24" y="116"/>
                      <a:pt x="35" y="122"/>
                      <a:pt x="45" y="122"/>
                    </a:cubicBezTo>
                    <a:lnTo>
                      <a:pt x="236" y="122"/>
                    </a:lnTo>
                    <a:cubicBezTo>
                      <a:pt x="247" y="122"/>
                      <a:pt x="253" y="118"/>
                      <a:pt x="251" y="112"/>
                    </a:cubicBezTo>
                    <a:lnTo>
                      <a:pt x="219" y="13"/>
                    </a:lnTo>
                    <a:cubicBezTo>
                      <a:pt x="217" y="7"/>
                      <a:pt x="208" y="0"/>
                      <a:pt x="1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5130;p38">
                <a:extLst>
                  <a:ext uri="{FF2B5EF4-FFF2-40B4-BE49-F238E27FC236}">
                    <a16:creationId xmlns:a16="http://schemas.microsoft.com/office/drawing/2014/main" id="{487962AD-7944-3E52-9078-F91A11E7E8A1}"/>
                  </a:ext>
                </a:extLst>
              </p:cNvPr>
              <p:cNvSpPr/>
              <p:nvPr/>
            </p:nvSpPr>
            <p:spPr>
              <a:xfrm>
                <a:off x="4782861" y="2784852"/>
                <a:ext cx="91147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25" extrusionOk="0">
                    <a:moveTo>
                      <a:pt x="17" y="0"/>
                    </a:moveTo>
                    <a:cubicBezTo>
                      <a:pt x="7" y="0"/>
                      <a:pt x="0" y="7"/>
                      <a:pt x="2" y="13"/>
                    </a:cubicBezTo>
                    <a:lnTo>
                      <a:pt x="37" y="112"/>
                    </a:lnTo>
                    <a:cubicBezTo>
                      <a:pt x="39" y="118"/>
                      <a:pt x="49" y="122"/>
                      <a:pt x="60" y="122"/>
                    </a:cubicBezTo>
                    <a:lnTo>
                      <a:pt x="251" y="124"/>
                    </a:lnTo>
                    <a:cubicBezTo>
                      <a:pt x="261" y="124"/>
                      <a:pt x="268" y="118"/>
                      <a:pt x="266" y="112"/>
                    </a:cubicBezTo>
                    <a:lnTo>
                      <a:pt x="219" y="13"/>
                    </a:lnTo>
                    <a:cubicBezTo>
                      <a:pt x="217" y="7"/>
                      <a:pt x="206" y="0"/>
                      <a:pt x="1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5131;p38">
                <a:extLst>
                  <a:ext uri="{FF2B5EF4-FFF2-40B4-BE49-F238E27FC236}">
                    <a16:creationId xmlns:a16="http://schemas.microsoft.com/office/drawing/2014/main" id="{1C5718EF-130A-2FB0-2D3D-72B9D1F4F48E}"/>
                  </a:ext>
                </a:extLst>
              </p:cNvPr>
              <p:cNvSpPr/>
              <p:nvPr/>
            </p:nvSpPr>
            <p:spPr>
              <a:xfrm>
                <a:off x="4869586" y="2785532"/>
                <a:ext cx="96248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23" extrusionOk="0">
                    <a:moveTo>
                      <a:pt x="17" y="0"/>
                    </a:moveTo>
                    <a:cubicBezTo>
                      <a:pt x="6" y="0"/>
                      <a:pt x="0" y="5"/>
                      <a:pt x="2" y="11"/>
                    </a:cubicBezTo>
                    <a:lnTo>
                      <a:pt x="49" y="110"/>
                    </a:lnTo>
                    <a:cubicBezTo>
                      <a:pt x="54" y="116"/>
                      <a:pt x="64" y="122"/>
                      <a:pt x="75" y="122"/>
                    </a:cubicBezTo>
                    <a:lnTo>
                      <a:pt x="266" y="122"/>
                    </a:lnTo>
                    <a:cubicBezTo>
                      <a:pt x="276" y="122"/>
                      <a:pt x="283" y="118"/>
                      <a:pt x="278" y="112"/>
                    </a:cubicBezTo>
                    <a:lnTo>
                      <a:pt x="219" y="11"/>
                    </a:lnTo>
                    <a:cubicBezTo>
                      <a:pt x="216" y="5"/>
                      <a:pt x="206" y="0"/>
                      <a:pt x="1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5132;p38">
                <a:extLst>
                  <a:ext uri="{FF2B5EF4-FFF2-40B4-BE49-F238E27FC236}">
                    <a16:creationId xmlns:a16="http://schemas.microsoft.com/office/drawing/2014/main" id="{70901971-707F-5DDA-D163-ACD5AD00FDF2}"/>
                  </a:ext>
                </a:extLst>
              </p:cNvPr>
              <p:cNvSpPr/>
              <p:nvPr/>
            </p:nvSpPr>
            <p:spPr>
              <a:xfrm>
                <a:off x="4955971" y="2785532"/>
                <a:ext cx="101010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5" extrusionOk="0">
                    <a:moveTo>
                      <a:pt x="16" y="0"/>
                    </a:moveTo>
                    <a:cubicBezTo>
                      <a:pt x="5" y="0"/>
                      <a:pt x="1" y="5"/>
                      <a:pt x="5" y="11"/>
                    </a:cubicBezTo>
                    <a:lnTo>
                      <a:pt x="65" y="112"/>
                    </a:lnTo>
                    <a:cubicBezTo>
                      <a:pt x="69" y="118"/>
                      <a:pt x="80" y="122"/>
                      <a:pt x="91" y="122"/>
                    </a:cubicBezTo>
                    <a:lnTo>
                      <a:pt x="281" y="125"/>
                    </a:lnTo>
                    <a:cubicBezTo>
                      <a:pt x="292" y="125"/>
                      <a:pt x="296" y="118"/>
                      <a:pt x="292" y="112"/>
                    </a:cubicBezTo>
                    <a:lnTo>
                      <a:pt x="222" y="11"/>
                    </a:lnTo>
                    <a:cubicBezTo>
                      <a:pt x="217" y="5"/>
                      <a:pt x="204" y="0"/>
                      <a:pt x="1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5133;p38">
                <a:extLst>
                  <a:ext uri="{FF2B5EF4-FFF2-40B4-BE49-F238E27FC236}">
                    <a16:creationId xmlns:a16="http://schemas.microsoft.com/office/drawing/2014/main" id="{3EB898F4-C2D8-A0A3-94BD-5F310D850E11}"/>
                  </a:ext>
                </a:extLst>
              </p:cNvPr>
              <p:cNvSpPr/>
              <p:nvPr/>
            </p:nvSpPr>
            <p:spPr>
              <a:xfrm>
                <a:off x="5042697" y="2785532"/>
                <a:ext cx="106111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25" extrusionOk="0">
                    <a:moveTo>
                      <a:pt x="16" y="0"/>
                    </a:moveTo>
                    <a:cubicBezTo>
                      <a:pt x="5" y="0"/>
                      <a:pt x="1" y="7"/>
                      <a:pt x="5" y="13"/>
                    </a:cubicBezTo>
                    <a:lnTo>
                      <a:pt x="78" y="112"/>
                    </a:lnTo>
                    <a:cubicBezTo>
                      <a:pt x="82" y="118"/>
                      <a:pt x="95" y="125"/>
                      <a:pt x="106" y="125"/>
                    </a:cubicBezTo>
                    <a:lnTo>
                      <a:pt x="296" y="125"/>
                    </a:lnTo>
                    <a:cubicBezTo>
                      <a:pt x="307" y="125"/>
                      <a:pt x="311" y="120"/>
                      <a:pt x="307" y="114"/>
                    </a:cubicBezTo>
                    <a:lnTo>
                      <a:pt x="221" y="13"/>
                    </a:lnTo>
                    <a:cubicBezTo>
                      <a:pt x="215" y="7"/>
                      <a:pt x="204" y="0"/>
                      <a:pt x="1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5134;p38">
                <a:extLst>
                  <a:ext uri="{FF2B5EF4-FFF2-40B4-BE49-F238E27FC236}">
                    <a16:creationId xmlns:a16="http://schemas.microsoft.com/office/drawing/2014/main" id="{C10BD8BD-99B0-AD7A-1EA5-58E0268929F0}"/>
                  </a:ext>
                </a:extLst>
              </p:cNvPr>
              <p:cNvSpPr/>
              <p:nvPr/>
            </p:nvSpPr>
            <p:spPr>
              <a:xfrm>
                <a:off x="5128742" y="2785532"/>
                <a:ext cx="111893" cy="43193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7" extrusionOk="0">
                    <a:moveTo>
                      <a:pt x="16" y="0"/>
                    </a:moveTo>
                    <a:cubicBezTo>
                      <a:pt x="5" y="0"/>
                      <a:pt x="1" y="7"/>
                      <a:pt x="7" y="13"/>
                    </a:cubicBezTo>
                    <a:lnTo>
                      <a:pt x="93" y="114"/>
                    </a:lnTo>
                    <a:cubicBezTo>
                      <a:pt x="99" y="120"/>
                      <a:pt x="112" y="125"/>
                      <a:pt x="123" y="125"/>
                    </a:cubicBezTo>
                    <a:lnTo>
                      <a:pt x="313" y="127"/>
                    </a:lnTo>
                    <a:cubicBezTo>
                      <a:pt x="324" y="127"/>
                      <a:pt x="328" y="120"/>
                      <a:pt x="322" y="114"/>
                    </a:cubicBezTo>
                    <a:lnTo>
                      <a:pt x="223" y="13"/>
                    </a:lnTo>
                    <a:cubicBezTo>
                      <a:pt x="217" y="7"/>
                      <a:pt x="204" y="0"/>
                      <a:pt x="1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5135;p38">
                <a:extLst>
                  <a:ext uri="{FF2B5EF4-FFF2-40B4-BE49-F238E27FC236}">
                    <a16:creationId xmlns:a16="http://schemas.microsoft.com/office/drawing/2014/main" id="{E5DA61BF-8833-69B2-7FE9-D6F0B61FDED5}"/>
                  </a:ext>
                </a:extLst>
              </p:cNvPr>
              <p:cNvSpPr/>
              <p:nvPr/>
            </p:nvSpPr>
            <p:spPr>
              <a:xfrm>
                <a:off x="5215467" y="2785532"/>
                <a:ext cx="116994" cy="4319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27" extrusionOk="0">
                    <a:moveTo>
                      <a:pt x="13" y="0"/>
                    </a:moveTo>
                    <a:cubicBezTo>
                      <a:pt x="5" y="0"/>
                      <a:pt x="0" y="7"/>
                      <a:pt x="7" y="13"/>
                    </a:cubicBezTo>
                    <a:lnTo>
                      <a:pt x="107" y="114"/>
                    </a:lnTo>
                    <a:cubicBezTo>
                      <a:pt x="114" y="120"/>
                      <a:pt x="127" y="127"/>
                      <a:pt x="140" y="127"/>
                    </a:cubicBezTo>
                    <a:lnTo>
                      <a:pt x="328" y="127"/>
                    </a:lnTo>
                    <a:cubicBezTo>
                      <a:pt x="339" y="127"/>
                      <a:pt x="343" y="122"/>
                      <a:pt x="334" y="114"/>
                    </a:cubicBezTo>
                    <a:lnTo>
                      <a:pt x="223" y="13"/>
                    </a:lnTo>
                    <a:cubicBezTo>
                      <a:pt x="217" y="7"/>
                      <a:pt x="202" y="2"/>
                      <a:pt x="193" y="2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5136;p38">
                <a:extLst>
                  <a:ext uri="{FF2B5EF4-FFF2-40B4-BE49-F238E27FC236}">
                    <a16:creationId xmlns:a16="http://schemas.microsoft.com/office/drawing/2014/main" id="{F8F4C40D-C40A-CDE3-EEE1-FAEE98E452F2}"/>
                  </a:ext>
                </a:extLst>
              </p:cNvPr>
              <p:cNvSpPr/>
              <p:nvPr/>
            </p:nvSpPr>
            <p:spPr>
              <a:xfrm>
                <a:off x="3735354" y="2828384"/>
                <a:ext cx="122096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9" extrusionOk="0">
                    <a:moveTo>
                      <a:pt x="150" y="1"/>
                    </a:moveTo>
                    <a:cubicBezTo>
                      <a:pt x="140" y="1"/>
                      <a:pt x="125" y="7"/>
                      <a:pt x="118" y="11"/>
                    </a:cubicBezTo>
                    <a:lnTo>
                      <a:pt x="7" y="108"/>
                    </a:lnTo>
                    <a:cubicBezTo>
                      <a:pt x="0" y="114"/>
                      <a:pt x="3" y="118"/>
                      <a:pt x="15" y="118"/>
                    </a:cubicBezTo>
                    <a:lnTo>
                      <a:pt x="219" y="118"/>
                    </a:lnTo>
                    <a:cubicBezTo>
                      <a:pt x="230" y="118"/>
                      <a:pt x="245" y="114"/>
                      <a:pt x="251" y="108"/>
                    </a:cubicBezTo>
                    <a:lnTo>
                      <a:pt x="352" y="14"/>
                    </a:lnTo>
                    <a:cubicBezTo>
                      <a:pt x="358" y="7"/>
                      <a:pt x="354" y="3"/>
                      <a:pt x="343" y="3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5137;p38">
                <a:extLst>
                  <a:ext uri="{FF2B5EF4-FFF2-40B4-BE49-F238E27FC236}">
                    <a16:creationId xmlns:a16="http://schemas.microsoft.com/office/drawing/2014/main" id="{2B78D7E6-7909-E77F-0D32-55DE630C857E}"/>
                  </a:ext>
                </a:extLst>
              </p:cNvPr>
              <p:cNvSpPr/>
              <p:nvPr/>
            </p:nvSpPr>
            <p:spPr>
              <a:xfrm>
                <a:off x="3832963" y="2829065"/>
                <a:ext cx="116994" cy="40472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19" extrusionOk="0">
                    <a:moveTo>
                      <a:pt x="137" y="1"/>
                    </a:moveTo>
                    <a:cubicBezTo>
                      <a:pt x="125" y="1"/>
                      <a:pt x="112" y="5"/>
                      <a:pt x="105" y="12"/>
                    </a:cubicBezTo>
                    <a:lnTo>
                      <a:pt x="7" y="106"/>
                    </a:lnTo>
                    <a:cubicBezTo>
                      <a:pt x="0" y="112"/>
                      <a:pt x="5" y="119"/>
                      <a:pt x="18" y="119"/>
                    </a:cubicBezTo>
                    <a:lnTo>
                      <a:pt x="219" y="119"/>
                    </a:lnTo>
                    <a:cubicBezTo>
                      <a:pt x="232" y="119"/>
                      <a:pt x="245" y="114"/>
                      <a:pt x="251" y="108"/>
                    </a:cubicBezTo>
                    <a:lnTo>
                      <a:pt x="339" y="12"/>
                    </a:lnTo>
                    <a:cubicBezTo>
                      <a:pt x="343" y="5"/>
                      <a:pt x="339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5138;p38">
                <a:extLst>
                  <a:ext uri="{FF2B5EF4-FFF2-40B4-BE49-F238E27FC236}">
                    <a16:creationId xmlns:a16="http://schemas.microsoft.com/office/drawing/2014/main" id="{175187A6-3533-010C-C141-30CCC9B6BD71}"/>
                  </a:ext>
                </a:extLst>
              </p:cNvPr>
              <p:cNvSpPr/>
              <p:nvPr/>
            </p:nvSpPr>
            <p:spPr>
              <a:xfrm>
                <a:off x="3931252" y="2829065"/>
                <a:ext cx="111893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1" extrusionOk="0">
                    <a:moveTo>
                      <a:pt x="120" y="1"/>
                    </a:moveTo>
                    <a:cubicBezTo>
                      <a:pt x="110" y="1"/>
                      <a:pt x="95" y="5"/>
                      <a:pt x="90" y="12"/>
                    </a:cubicBezTo>
                    <a:lnTo>
                      <a:pt x="5" y="108"/>
                    </a:lnTo>
                    <a:cubicBezTo>
                      <a:pt x="1" y="114"/>
                      <a:pt x="5" y="119"/>
                      <a:pt x="16" y="119"/>
                    </a:cubicBezTo>
                    <a:lnTo>
                      <a:pt x="219" y="121"/>
                    </a:lnTo>
                    <a:cubicBezTo>
                      <a:pt x="232" y="121"/>
                      <a:pt x="245" y="116"/>
                      <a:pt x="249" y="110"/>
                    </a:cubicBezTo>
                    <a:lnTo>
                      <a:pt x="324" y="14"/>
                    </a:lnTo>
                    <a:cubicBezTo>
                      <a:pt x="328" y="7"/>
                      <a:pt x="322" y="3"/>
                      <a:pt x="311" y="3"/>
                    </a:cubicBez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5139;p38">
                <a:extLst>
                  <a:ext uri="{FF2B5EF4-FFF2-40B4-BE49-F238E27FC236}">
                    <a16:creationId xmlns:a16="http://schemas.microsoft.com/office/drawing/2014/main" id="{247A0965-8493-E6E0-A155-6DFA40B631C0}"/>
                  </a:ext>
                </a:extLst>
              </p:cNvPr>
              <p:cNvSpPr/>
              <p:nvPr/>
            </p:nvSpPr>
            <p:spPr>
              <a:xfrm>
                <a:off x="4028860" y="2829745"/>
                <a:ext cx="106791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1" extrusionOk="0">
                    <a:moveTo>
                      <a:pt x="105" y="1"/>
                    </a:moveTo>
                    <a:cubicBezTo>
                      <a:pt x="95" y="1"/>
                      <a:pt x="82" y="5"/>
                      <a:pt x="78" y="12"/>
                    </a:cubicBezTo>
                    <a:lnTo>
                      <a:pt x="5" y="108"/>
                    </a:lnTo>
                    <a:cubicBezTo>
                      <a:pt x="1" y="114"/>
                      <a:pt x="7" y="119"/>
                      <a:pt x="18" y="119"/>
                    </a:cubicBezTo>
                    <a:lnTo>
                      <a:pt x="221" y="121"/>
                    </a:lnTo>
                    <a:cubicBezTo>
                      <a:pt x="232" y="121"/>
                      <a:pt x="245" y="114"/>
                      <a:pt x="249" y="108"/>
                    </a:cubicBezTo>
                    <a:lnTo>
                      <a:pt x="309" y="12"/>
                    </a:lnTo>
                    <a:cubicBezTo>
                      <a:pt x="313" y="7"/>
                      <a:pt x="307" y="1"/>
                      <a:pt x="2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5140;p38">
                <a:extLst>
                  <a:ext uri="{FF2B5EF4-FFF2-40B4-BE49-F238E27FC236}">
                    <a16:creationId xmlns:a16="http://schemas.microsoft.com/office/drawing/2014/main" id="{933F160C-B931-D976-1E42-C526CF1A32CD}"/>
                  </a:ext>
                </a:extLst>
              </p:cNvPr>
              <p:cNvSpPr/>
              <p:nvPr/>
            </p:nvSpPr>
            <p:spPr>
              <a:xfrm>
                <a:off x="4126469" y="2829745"/>
                <a:ext cx="102370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21" extrusionOk="0">
                    <a:moveTo>
                      <a:pt x="90" y="1"/>
                    </a:moveTo>
                    <a:cubicBezTo>
                      <a:pt x="80" y="1"/>
                      <a:pt x="67" y="7"/>
                      <a:pt x="63" y="14"/>
                    </a:cubicBezTo>
                    <a:lnTo>
                      <a:pt x="5" y="110"/>
                    </a:lnTo>
                    <a:cubicBezTo>
                      <a:pt x="0" y="114"/>
                      <a:pt x="9" y="121"/>
                      <a:pt x="20" y="121"/>
                    </a:cubicBezTo>
                    <a:lnTo>
                      <a:pt x="223" y="121"/>
                    </a:lnTo>
                    <a:cubicBezTo>
                      <a:pt x="234" y="121"/>
                      <a:pt x="247" y="117"/>
                      <a:pt x="249" y="110"/>
                    </a:cubicBezTo>
                    <a:lnTo>
                      <a:pt x="296" y="14"/>
                    </a:lnTo>
                    <a:cubicBezTo>
                      <a:pt x="300" y="7"/>
                      <a:pt x="294" y="3"/>
                      <a:pt x="281" y="3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5141;p38">
                <a:extLst>
                  <a:ext uri="{FF2B5EF4-FFF2-40B4-BE49-F238E27FC236}">
                    <a16:creationId xmlns:a16="http://schemas.microsoft.com/office/drawing/2014/main" id="{0E7697E3-E5A9-9B50-BE37-EAD8F7FC106C}"/>
                  </a:ext>
                </a:extLst>
              </p:cNvPr>
              <p:cNvSpPr/>
              <p:nvPr/>
            </p:nvSpPr>
            <p:spPr>
              <a:xfrm>
                <a:off x="4224757" y="2830765"/>
                <a:ext cx="96588" cy="4115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1" extrusionOk="0">
                    <a:moveTo>
                      <a:pt x="73" y="0"/>
                    </a:moveTo>
                    <a:cubicBezTo>
                      <a:pt x="63" y="0"/>
                      <a:pt x="52" y="4"/>
                      <a:pt x="48" y="11"/>
                    </a:cubicBezTo>
                    <a:lnTo>
                      <a:pt x="3" y="107"/>
                    </a:lnTo>
                    <a:cubicBezTo>
                      <a:pt x="1" y="114"/>
                      <a:pt x="7" y="120"/>
                      <a:pt x="20" y="120"/>
                    </a:cubicBezTo>
                    <a:lnTo>
                      <a:pt x="221" y="120"/>
                    </a:lnTo>
                    <a:cubicBezTo>
                      <a:pt x="234" y="120"/>
                      <a:pt x="245" y="116"/>
                      <a:pt x="247" y="109"/>
                    </a:cubicBezTo>
                    <a:lnTo>
                      <a:pt x="281" y="13"/>
                    </a:lnTo>
                    <a:cubicBezTo>
                      <a:pt x="283" y="7"/>
                      <a:pt x="277" y="0"/>
                      <a:pt x="2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5142;p38">
                <a:extLst>
                  <a:ext uri="{FF2B5EF4-FFF2-40B4-BE49-F238E27FC236}">
                    <a16:creationId xmlns:a16="http://schemas.microsoft.com/office/drawing/2014/main" id="{7DD196F2-56DC-4826-759C-D6A2AC69C5A7}"/>
                  </a:ext>
                </a:extLst>
              </p:cNvPr>
              <p:cNvSpPr/>
              <p:nvPr/>
            </p:nvSpPr>
            <p:spPr>
              <a:xfrm>
                <a:off x="4322366" y="2830765"/>
                <a:ext cx="92167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23" extrusionOk="0">
                    <a:moveTo>
                      <a:pt x="58" y="0"/>
                    </a:moveTo>
                    <a:cubicBezTo>
                      <a:pt x="48" y="0"/>
                      <a:pt x="37" y="7"/>
                      <a:pt x="35" y="13"/>
                    </a:cubicBezTo>
                    <a:lnTo>
                      <a:pt x="3" y="109"/>
                    </a:lnTo>
                    <a:cubicBezTo>
                      <a:pt x="1" y="116"/>
                      <a:pt x="9" y="120"/>
                      <a:pt x="22" y="120"/>
                    </a:cubicBezTo>
                    <a:lnTo>
                      <a:pt x="223" y="122"/>
                    </a:lnTo>
                    <a:cubicBezTo>
                      <a:pt x="236" y="122"/>
                      <a:pt x="247" y="116"/>
                      <a:pt x="247" y="109"/>
                    </a:cubicBezTo>
                    <a:lnTo>
                      <a:pt x="268" y="13"/>
                    </a:lnTo>
                    <a:cubicBezTo>
                      <a:pt x="270" y="7"/>
                      <a:pt x="262" y="2"/>
                      <a:pt x="251" y="2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5143;p38">
                <a:extLst>
                  <a:ext uri="{FF2B5EF4-FFF2-40B4-BE49-F238E27FC236}">
                    <a16:creationId xmlns:a16="http://schemas.microsoft.com/office/drawing/2014/main" id="{321DC16A-8894-C563-DE82-C07BB4B34B3F}"/>
                  </a:ext>
                </a:extLst>
              </p:cNvPr>
              <p:cNvSpPr/>
              <p:nvPr/>
            </p:nvSpPr>
            <p:spPr>
              <a:xfrm>
                <a:off x="4420655" y="2831445"/>
                <a:ext cx="86385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3" extrusionOk="0">
                    <a:moveTo>
                      <a:pt x="41" y="0"/>
                    </a:moveTo>
                    <a:cubicBezTo>
                      <a:pt x="31" y="0"/>
                      <a:pt x="22" y="5"/>
                      <a:pt x="20" y="11"/>
                    </a:cubicBezTo>
                    <a:lnTo>
                      <a:pt x="1" y="109"/>
                    </a:lnTo>
                    <a:cubicBezTo>
                      <a:pt x="1" y="116"/>
                      <a:pt x="9" y="120"/>
                      <a:pt x="20" y="120"/>
                    </a:cubicBezTo>
                    <a:lnTo>
                      <a:pt x="223" y="122"/>
                    </a:lnTo>
                    <a:cubicBezTo>
                      <a:pt x="236" y="122"/>
                      <a:pt x="245" y="116"/>
                      <a:pt x="245" y="109"/>
                    </a:cubicBezTo>
                    <a:lnTo>
                      <a:pt x="253" y="13"/>
                    </a:lnTo>
                    <a:cubicBezTo>
                      <a:pt x="253" y="7"/>
                      <a:pt x="245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5144;p38">
                <a:extLst>
                  <a:ext uri="{FF2B5EF4-FFF2-40B4-BE49-F238E27FC236}">
                    <a16:creationId xmlns:a16="http://schemas.microsoft.com/office/drawing/2014/main" id="{4A5E34EB-6BA4-F5C9-F021-030D766334D8}"/>
                  </a:ext>
                </a:extLst>
              </p:cNvPr>
              <p:cNvSpPr/>
              <p:nvPr/>
            </p:nvSpPr>
            <p:spPr>
              <a:xfrm>
                <a:off x="4518263" y="2831445"/>
                <a:ext cx="84345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23" extrusionOk="0">
                    <a:moveTo>
                      <a:pt x="29" y="0"/>
                    </a:moveTo>
                    <a:cubicBezTo>
                      <a:pt x="18" y="0"/>
                      <a:pt x="7" y="7"/>
                      <a:pt x="7" y="13"/>
                    </a:cubicBezTo>
                    <a:lnTo>
                      <a:pt x="3" y="109"/>
                    </a:lnTo>
                    <a:cubicBezTo>
                      <a:pt x="1" y="116"/>
                      <a:pt x="11" y="122"/>
                      <a:pt x="22" y="122"/>
                    </a:cubicBezTo>
                    <a:lnTo>
                      <a:pt x="226" y="122"/>
                    </a:lnTo>
                    <a:cubicBezTo>
                      <a:pt x="236" y="122"/>
                      <a:pt x="247" y="118"/>
                      <a:pt x="247" y="112"/>
                    </a:cubicBezTo>
                    <a:lnTo>
                      <a:pt x="241" y="13"/>
                    </a:lnTo>
                    <a:cubicBezTo>
                      <a:pt x="241" y="7"/>
                      <a:pt x="230" y="2"/>
                      <a:pt x="219" y="2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5145;p38">
                <a:extLst>
                  <a:ext uri="{FF2B5EF4-FFF2-40B4-BE49-F238E27FC236}">
                    <a16:creationId xmlns:a16="http://schemas.microsoft.com/office/drawing/2014/main" id="{8E4AC858-C1B3-4FCF-A69D-C02FBFD239F2}"/>
                  </a:ext>
                </a:extLst>
              </p:cNvPr>
              <p:cNvSpPr/>
              <p:nvPr/>
            </p:nvSpPr>
            <p:spPr>
              <a:xfrm>
                <a:off x="4613831" y="2832125"/>
                <a:ext cx="86385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3" extrusionOk="0">
                    <a:moveTo>
                      <a:pt x="20" y="0"/>
                    </a:moveTo>
                    <a:cubicBezTo>
                      <a:pt x="9" y="0"/>
                      <a:pt x="0" y="5"/>
                      <a:pt x="0" y="11"/>
                    </a:cubicBezTo>
                    <a:lnTo>
                      <a:pt x="9" y="110"/>
                    </a:lnTo>
                    <a:cubicBezTo>
                      <a:pt x="9" y="116"/>
                      <a:pt x="17" y="120"/>
                      <a:pt x="30" y="120"/>
                    </a:cubicBezTo>
                    <a:lnTo>
                      <a:pt x="234" y="122"/>
                    </a:lnTo>
                    <a:cubicBezTo>
                      <a:pt x="244" y="122"/>
                      <a:pt x="253" y="118"/>
                      <a:pt x="251" y="112"/>
                    </a:cubicBezTo>
                    <a:lnTo>
                      <a:pt x="234" y="13"/>
                    </a:lnTo>
                    <a:cubicBezTo>
                      <a:pt x="232" y="7"/>
                      <a:pt x="223" y="0"/>
                      <a:pt x="2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5146;p38">
                <a:extLst>
                  <a:ext uri="{FF2B5EF4-FFF2-40B4-BE49-F238E27FC236}">
                    <a16:creationId xmlns:a16="http://schemas.microsoft.com/office/drawing/2014/main" id="{82624188-4613-2884-A7B1-1D54ED9FCA9C}"/>
                  </a:ext>
                </a:extLst>
              </p:cNvPr>
              <p:cNvSpPr/>
              <p:nvPr/>
            </p:nvSpPr>
            <p:spPr>
              <a:xfrm>
                <a:off x="4706338" y="2832125"/>
                <a:ext cx="92167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25" extrusionOk="0">
                    <a:moveTo>
                      <a:pt x="20" y="0"/>
                    </a:moveTo>
                    <a:cubicBezTo>
                      <a:pt x="9" y="0"/>
                      <a:pt x="0" y="7"/>
                      <a:pt x="2" y="13"/>
                    </a:cubicBezTo>
                    <a:lnTo>
                      <a:pt x="22" y="112"/>
                    </a:lnTo>
                    <a:cubicBezTo>
                      <a:pt x="24" y="118"/>
                      <a:pt x="35" y="122"/>
                      <a:pt x="47" y="122"/>
                    </a:cubicBezTo>
                    <a:lnTo>
                      <a:pt x="249" y="125"/>
                    </a:lnTo>
                    <a:cubicBezTo>
                      <a:pt x="262" y="125"/>
                      <a:pt x="270" y="118"/>
                      <a:pt x="266" y="112"/>
                    </a:cubicBezTo>
                    <a:lnTo>
                      <a:pt x="234" y="13"/>
                    </a:lnTo>
                    <a:cubicBezTo>
                      <a:pt x="232" y="7"/>
                      <a:pt x="223" y="3"/>
                      <a:pt x="210" y="3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5147;p38">
                <a:extLst>
                  <a:ext uri="{FF2B5EF4-FFF2-40B4-BE49-F238E27FC236}">
                    <a16:creationId xmlns:a16="http://schemas.microsoft.com/office/drawing/2014/main" id="{2B269480-7E5A-1286-FA5B-7831C4F61298}"/>
                  </a:ext>
                </a:extLst>
              </p:cNvPr>
              <p:cNvSpPr/>
              <p:nvPr/>
            </p:nvSpPr>
            <p:spPr>
              <a:xfrm>
                <a:off x="4799525" y="2832806"/>
                <a:ext cx="96588" cy="4183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3" extrusionOk="0">
                    <a:moveTo>
                      <a:pt x="18" y="1"/>
                    </a:moveTo>
                    <a:cubicBezTo>
                      <a:pt x="7" y="1"/>
                      <a:pt x="0" y="5"/>
                      <a:pt x="3" y="11"/>
                    </a:cubicBezTo>
                    <a:lnTo>
                      <a:pt x="37" y="112"/>
                    </a:lnTo>
                    <a:cubicBezTo>
                      <a:pt x="39" y="116"/>
                      <a:pt x="50" y="123"/>
                      <a:pt x="60" y="123"/>
                    </a:cubicBezTo>
                    <a:lnTo>
                      <a:pt x="264" y="123"/>
                    </a:lnTo>
                    <a:cubicBezTo>
                      <a:pt x="277" y="123"/>
                      <a:pt x="283" y="118"/>
                      <a:pt x="281" y="112"/>
                    </a:cubicBezTo>
                    <a:lnTo>
                      <a:pt x="236" y="13"/>
                    </a:lnTo>
                    <a:cubicBezTo>
                      <a:pt x="232" y="7"/>
                      <a:pt x="221" y="1"/>
                      <a:pt x="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5148;p38">
                <a:extLst>
                  <a:ext uri="{FF2B5EF4-FFF2-40B4-BE49-F238E27FC236}">
                    <a16:creationId xmlns:a16="http://schemas.microsoft.com/office/drawing/2014/main" id="{3F29BD63-204A-B104-FF25-9F49FCB910E4}"/>
                  </a:ext>
                </a:extLst>
              </p:cNvPr>
              <p:cNvSpPr/>
              <p:nvPr/>
            </p:nvSpPr>
            <p:spPr>
              <a:xfrm>
                <a:off x="4892033" y="2832806"/>
                <a:ext cx="101690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25" extrusionOk="0">
                    <a:moveTo>
                      <a:pt x="18" y="1"/>
                    </a:moveTo>
                    <a:cubicBezTo>
                      <a:pt x="7" y="1"/>
                      <a:pt x="0" y="7"/>
                      <a:pt x="5" y="13"/>
                    </a:cubicBezTo>
                    <a:lnTo>
                      <a:pt x="52" y="112"/>
                    </a:lnTo>
                    <a:cubicBezTo>
                      <a:pt x="54" y="118"/>
                      <a:pt x="67" y="125"/>
                      <a:pt x="78" y="125"/>
                    </a:cubicBezTo>
                    <a:lnTo>
                      <a:pt x="281" y="125"/>
                    </a:lnTo>
                    <a:cubicBezTo>
                      <a:pt x="292" y="125"/>
                      <a:pt x="298" y="120"/>
                      <a:pt x="296" y="114"/>
                    </a:cubicBezTo>
                    <a:lnTo>
                      <a:pt x="236" y="13"/>
                    </a:lnTo>
                    <a:cubicBezTo>
                      <a:pt x="234" y="7"/>
                      <a:pt x="221" y="3"/>
                      <a:pt x="210" y="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5149;p38">
                <a:extLst>
                  <a:ext uri="{FF2B5EF4-FFF2-40B4-BE49-F238E27FC236}">
                    <a16:creationId xmlns:a16="http://schemas.microsoft.com/office/drawing/2014/main" id="{00240FB2-9348-4EC6-2581-E8B93FCE3D9A}"/>
                  </a:ext>
                </a:extLst>
              </p:cNvPr>
              <p:cNvSpPr/>
              <p:nvPr/>
            </p:nvSpPr>
            <p:spPr>
              <a:xfrm>
                <a:off x="4985220" y="2833486"/>
                <a:ext cx="106791" cy="42513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5" extrusionOk="0">
                    <a:moveTo>
                      <a:pt x="18" y="1"/>
                    </a:moveTo>
                    <a:cubicBezTo>
                      <a:pt x="7" y="1"/>
                      <a:pt x="1" y="5"/>
                      <a:pt x="5" y="11"/>
                    </a:cubicBezTo>
                    <a:lnTo>
                      <a:pt x="65" y="112"/>
                    </a:lnTo>
                    <a:cubicBezTo>
                      <a:pt x="69" y="118"/>
                      <a:pt x="82" y="123"/>
                      <a:pt x="93" y="123"/>
                    </a:cubicBezTo>
                    <a:lnTo>
                      <a:pt x="296" y="125"/>
                    </a:lnTo>
                    <a:cubicBezTo>
                      <a:pt x="307" y="125"/>
                      <a:pt x="313" y="121"/>
                      <a:pt x="309" y="112"/>
                    </a:cubicBezTo>
                    <a:lnTo>
                      <a:pt x="236" y="14"/>
                    </a:lnTo>
                    <a:cubicBezTo>
                      <a:pt x="232" y="7"/>
                      <a:pt x="219" y="1"/>
                      <a:pt x="2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5150;p38">
                <a:extLst>
                  <a:ext uri="{FF2B5EF4-FFF2-40B4-BE49-F238E27FC236}">
                    <a16:creationId xmlns:a16="http://schemas.microsoft.com/office/drawing/2014/main" id="{F7761F75-6C10-B2F9-29AA-8F70F12EEB00}"/>
                  </a:ext>
                </a:extLst>
              </p:cNvPr>
              <p:cNvSpPr/>
              <p:nvPr/>
            </p:nvSpPr>
            <p:spPr>
              <a:xfrm>
                <a:off x="5077727" y="2833486"/>
                <a:ext cx="111893" cy="43533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8" extrusionOk="0">
                    <a:moveTo>
                      <a:pt x="18" y="1"/>
                    </a:moveTo>
                    <a:cubicBezTo>
                      <a:pt x="7" y="1"/>
                      <a:pt x="1" y="7"/>
                      <a:pt x="5" y="14"/>
                    </a:cubicBezTo>
                    <a:lnTo>
                      <a:pt x="80" y="114"/>
                    </a:lnTo>
                    <a:cubicBezTo>
                      <a:pt x="84" y="121"/>
                      <a:pt x="97" y="125"/>
                      <a:pt x="110" y="125"/>
                    </a:cubicBezTo>
                    <a:lnTo>
                      <a:pt x="311" y="127"/>
                    </a:lnTo>
                    <a:cubicBezTo>
                      <a:pt x="324" y="127"/>
                      <a:pt x="328" y="121"/>
                      <a:pt x="324" y="114"/>
                    </a:cubicBezTo>
                    <a:lnTo>
                      <a:pt x="238" y="14"/>
                    </a:lnTo>
                    <a:cubicBezTo>
                      <a:pt x="234" y="7"/>
                      <a:pt x="219" y="3"/>
                      <a:pt x="208" y="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5151;p38">
                <a:extLst>
                  <a:ext uri="{FF2B5EF4-FFF2-40B4-BE49-F238E27FC236}">
                    <a16:creationId xmlns:a16="http://schemas.microsoft.com/office/drawing/2014/main" id="{90CEA80B-336A-2BD5-C8D1-9DAD03E391B8}"/>
                  </a:ext>
                </a:extLst>
              </p:cNvPr>
              <p:cNvSpPr/>
              <p:nvPr/>
            </p:nvSpPr>
            <p:spPr>
              <a:xfrm>
                <a:off x="5170914" y="2834166"/>
                <a:ext cx="116994" cy="4285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26" extrusionOk="0">
                    <a:moveTo>
                      <a:pt x="16" y="1"/>
                    </a:moveTo>
                    <a:cubicBezTo>
                      <a:pt x="5" y="1"/>
                      <a:pt x="1" y="5"/>
                      <a:pt x="5" y="12"/>
                    </a:cubicBezTo>
                    <a:lnTo>
                      <a:pt x="93" y="112"/>
                    </a:lnTo>
                    <a:cubicBezTo>
                      <a:pt x="97" y="119"/>
                      <a:pt x="112" y="125"/>
                      <a:pt x="125" y="125"/>
                    </a:cubicBezTo>
                    <a:lnTo>
                      <a:pt x="326" y="125"/>
                    </a:lnTo>
                    <a:cubicBezTo>
                      <a:pt x="339" y="125"/>
                      <a:pt x="343" y="121"/>
                      <a:pt x="337" y="114"/>
                    </a:cubicBezTo>
                    <a:lnTo>
                      <a:pt x="238" y="14"/>
                    </a:lnTo>
                    <a:cubicBezTo>
                      <a:pt x="232" y="7"/>
                      <a:pt x="219" y="1"/>
                      <a:pt x="2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5152;p38">
                <a:extLst>
                  <a:ext uri="{FF2B5EF4-FFF2-40B4-BE49-F238E27FC236}">
                    <a16:creationId xmlns:a16="http://schemas.microsoft.com/office/drawing/2014/main" id="{96AF15D6-308D-BA2B-0C9F-9E668670FA8D}"/>
                  </a:ext>
                </a:extLst>
              </p:cNvPr>
              <p:cNvSpPr/>
              <p:nvPr/>
            </p:nvSpPr>
            <p:spPr>
              <a:xfrm>
                <a:off x="5263421" y="2834166"/>
                <a:ext cx="122096" cy="43533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28" extrusionOk="0">
                    <a:moveTo>
                      <a:pt x="16" y="1"/>
                    </a:moveTo>
                    <a:cubicBezTo>
                      <a:pt x="5" y="1"/>
                      <a:pt x="1" y="7"/>
                      <a:pt x="7" y="14"/>
                    </a:cubicBezTo>
                    <a:lnTo>
                      <a:pt x="108" y="114"/>
                    </a:lnTo>
                    <a:cubicBezTo>
                      <a:pt x="114" y="121"/>
                      <a:pt x="129" y="127"/>
                      <a:pt x="140" y="127"/>
                    </a:cubicBezTo>
                    <a:lnTo>
                      <a:pt x="343" y="127"/>
                    </a:lnTo>
                    <a:cubicBezTo>
                      <a:pt x="354" y="127"/>
                      <a:pt x="358" y="123"/>
                      <a:pt x="352" y="116"/>
                    </a:cubicBezTo>
                    <a:lnTo>
                      <a:pt x="241" y="14"/>
                    </a:lnTo>
                    <a:cubicBezTo>
                      <a:pt x="234" y="7"/>
                      <a:pt x="219" y="3"/>
                      <a:pt x="206" y="3"/>
                    </a:cubicBez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5153;p38">
                <a:extLst>
                  <a:ext uri="{FF2B5EF4-FFF2-40B4-BE49-F238E27FC236}">
                    <a16:creationId xmlns:a16="http://schemas.microsoft.com/office/drawing/2014/main" id="{E4189F0E-BF42-BC13-94D0-599E756E765F}"/>
                  </a:ext>
                </a:extLst>
              </p:cNvPr>
              <p:cNvSpPr/>
              <p:nvPr/>
            </p:nvSpPr>
            <p:spPr>
              <a:xfrm>
                <a:off x="4337670" y="2909328"/>
                <a:ext cx="445531" cy="93528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275" extrusionOk="0">
                    <a:moveTo>
                      <a:pt x="116" y="0"/>
                    </a:moveTo>
                    <a:cubicBezTo>
                      <a:pt x="95" y="0"/>
                      <a:pt x="78" y="13"/>
                      <a:pt x="69" y="33"/>
                    </a:cubicBezTo>
                    <a:lnTo>
                      <a:pt x="11" y="210"/>
                    </a:lnTo>
                    <a:cubicBezTo>
                      <a:pt x="1" y="242"/>
                      <a:pt x="24" y="275"/>
                      <a:pt x="56" y="275"/>
                    </a:cubicBezTo>
                    <a:lnTo>
                      <a:pt x="1254" y="275"/>
                    </a:lnTo>
                    <a:cubicBezTo>
                      <a:pt x="1286" y="275"/>
                      <a:pt x="1309" y="242"/>
                      <a:pt x="1298" y="210"/>
                    </a:cubicBezTo>
                    <a:lnTo>
                      <a:pt x="1239" y="33"/>
                    </a:lnTo>
                    <a:cubicBezTo>
                      <a:pt x="1232" y="13"/>
                      <a:pt x="1215" y="0"/>
                      <a:pt x="11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5154;p38">
                <a:extLst>
                  <a:ext uri="{FF2B5EF4-FFF2-40B4-BE49-F238E27FC236}">
                    <a16:creationId xmlns:a16="http://schemas.microsoft.com/office/drawing/2014/main" id="{DEBE3E77-5853-BD5E-B065-461DB75CFC01}"/>
                  </a:ext>
                </a:extLst>
              </p:cNvPr>
              <p:cNvSpPr/>
              <p:nvPr/>
            </p:nvSpPr>
            <p:spPr>
              <a:xfrm>
                <a:off x="3883978" y="1907055"/>
                <a:ext cx="1348496" cy="802296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2359" extrusionOk="0">
                    <a:moveTo>
                      <a:pt x="3033" y="0"/>
                    </a:moveTo>
                    <a:lnTo>
                      <a:pt x="2922" y="5"/>
                    </a:lnTo>
                    <a:lnTo>
                      <a:pt x="2810" y="5"/>
                    </a:lnTo>
                    <a:lnTo>
                      <a:pt x="2701" y="3"/>
                    </a:lnTo>
                    <a:lnTo>
                      <a:pt x="2590" y="13"/>
                    </a:lnTo>
                    <a:lnTo>
                      <a:pt x="2480" y="9"/>
                    </a:lnTo>
                    <a:lnTo>
                      <a:pt x="2369" y="9"/>
                    </a:lnTo>
                    <a:lnTo>
                      <a:pt x="2260" y="15"/>
                    </a:lnTo>
                    <a:lnTo>
                      <a:pt x="2148" y="9"/>
                    </a:lnTo>
                    <a:lnTo>
                      <a:pt x="2039" y="7"/>
                    </a:lnTo>
                    <a:lnTo>
                      <a:pt x="1928" y="7"/>
                    </a:lnTo>
                    <a:lnTo>
                      <a:pt x="1819" y="3"/>
                    </a:lnTo>
                    <a:lnTo>
                      <a:pt x="1707" y="7"/>
                    </a:lnTo>
                    <a:lnTo>
                      <a:pt x="1598" y="7"/>
                    </a:lnTo>
                    <a:lnTo>
                      <a:pt x="1487" y="11"/>
                    </a:lnTo>
                    <a:lnTo>
                      <a:pt x="1377" y="11"/>
                    </a:lnTo>
                    <a:lnTo>
                      <a:pt x="1266" y="5"/>
                    </a:lnTo>
                    <a:lnTo>
                      <a:pt x="1157" y="18"/>
                    </a:lnTo>
                    <a:lnTo>
                      <a:pt x="1045" y="15"/>
                    </a:lnTo>
                    <a:lnTo>
                      <a:pt x="936" y="15"/>
                    </a:lnTo>
                    <a:lnTo>
                      <a:pt x="825" y="7"/>
                    </a:lnTo>
                    <a:lnTo>
                      <a:pt x="716" y="18"/>
                    </a:lnTo>
                    <a:lnTo>
                      <a:pt x="604" y="13"/>
                    </a:lnTo>
                    <a:lnTo>
                      <a:pt x="495" y="9"/>
                    </a:lnTo>
                    <a:lnTo>
                      <a:pt x="384" y="11"/>
                    </a:lnTo>
                    <a:lnTo>
                      <a:pt x="274" y="11"/>
                    </a:lnTo>
                    <a:lnTo>
                      <a:pt x="163" y="5"/>
                    </a:lnTo>
                    <a:lnTo>
                      <a:pt x="58" y="58"/>
                    </a:lnTo>
                    <a:lnTo>
                      <a:pt x="7" y="163"/>
                    </a:lnTo>
                    <a:lnTo>
                      <a:pt x="13" y="272"/>
                    </a:lnTo>
                    <a:lnTo>
                      <a:pt x="11" y="384"/>
                    </a:lnTo>
                    <a:lnTo>
                      <a:pt x="15" y="493"/>
                    </a:lnTo>
                    <a:lnTo>
                      <a:pt x="13" y="602"/>
                    </a:lnTo>
                    <a:lnTo>
                      <a:pt x="7" y="711"/>
                    </a:lnTo>
                    <a:lnTo>
                      <a:pt x="2" y="821"/>
                    </a:lnTo>
                    <a:lnTo>
                      <a:pt x="13" y="930"/>
                    </a:lnTo>
                    <a:lnTo>
                      <a:pt x="15" y="1039"/>
                    </a:lnTo>
                    <a:lnTo>
                      <a:pt x="7" y="1148"/>
                    </a:lnTo>
                    <a:lnTo>
                      <a:pt x="0" y="1258"/>
                    </a:lnTo>
                    <a:lnTo>
                      <a:pt x="17" y="1367"/>
                    </a:lnTo>
                    <a:lnTo>
                      <a:pt x="2" y="1476"/>
                    </a:lnTo>
                    <a:lnTo>
                      <a:pt x="2" y="1585"/>
                    </a:lnTo>
                    <a:lnTo>
                      <a:pt x="2" y="1694"/>
                    </a:lnTo>
                    <a:lnTo>
                      <a:pt x="7" y="1804"/>
                    </a:lnTo>
                    <a:lnTo>
                      <a:pt x="11" y="1913"/>
                    </a:lnTo>
                    <a:lnTo>
                      <a:pt x="2" y="2022"/>
                    </a:lnTo>
                    <a:lnTo>
                      <a:pt x="15" y="2131"/>
                    </a:lnTo>
                    <a:lnTo>
                      <a:pt x="9" y="2241"/>
                    </a:lnTo>
                    <a:lnTo>
                      <a:pt x="9" y="2350"/>
                    </a:lnTo>
                    <a:lnTo>
                      <a:pt x="120" y="2348"/>
                    </a:lnTo>
                    <a:lnTo>
                      <a:pt x="229" y="2346"/>
                    </a:lnTo>
                    <a:lnTo>
                      <a:pt x="450" y="2346"/>
                    </a:lnTo>
                    <a:lnTo>
                      <a:pt x="559" y="2358"/>
                    </a:lnTo>
                    <a:lnTo>
                      <a:pt x="669" y="2350"/>
                    </a:lnTo>
                    <a:lnTo>
                      <a:pt x="778" y="2348"/>
                    </a:lnTo>
                    <a:lnTo>
                      <a:pt x="887" y="2341"/>
                    </a:lnTo>
                    <a:lnTo>
                      <a:pt x="998" y="2341"/>
                    </a:lnTo>
                    <a:lnTo>
                      <a:pt x="1108" y="2348"/>
                    </a:lnTo>
                    <a:lnTo>
                      <a:pt x="1217" y="2346"/>
                    </a:lnTo>
                    <a:lnTo>
                      <a:pt x="1326" y="2350"/>
                    </a:lnTo>
                    <a:lnTo>
                      <a:pt x="1435" y="2358"/>
                    </a:lnTo>
                    <a:lnTo>
                      <a:pt x="1547" y="2358"/>
                    </a:lnTo>
                    <a:lnTo>
                      <a:pt x="1656" y="2346"/>
                    </a:lnTo>
                    <a:lnTo>
                      <a:pt x="1765" y="2352"/>
                    </a:lnTo>
                    <a:lnTo>
                      <a:pt x="1874" y="2352"/>
                    </a:lnTo>
                    <a:lnTo>
                      <a:pt x="1984" y="2341"/>
                    </a:lnTo>
                    <a:lnTo>
                      <a:pt x="2093" y="2343"/>
                    </a:lnTo>
                    <a:lnTo>
                      <a:pt x="2202" y="2350"/>
                    </a:lnTo>
                    <a:lnTo>
                      <a:pt x="2311" y="2341"/>
                    </a:lnTo>
                    <a:lnTo>
                      <a:pt x="2423" y="2358"/>
                    </a:lnTo>
                    <a:lnTo>
                      <a:pt x="2532" y="2350"/>
                    </a:lnTo>
                    <a:lnTo>
                      <a:pt x="2641" y="2343"/>
                    </a:lnTo>
                    <a:lnTo>
                      <a:pt x="2750" y="2348"/>
                    </a:lnTo>
                    <a:lnTo>
                      <a:pt x="2860" y="2350"/>
                    </a:lnTo>
                    <a:lnTo>
                      <a:pt x="2969" y="2356"/>
                    </a:lnTo>
                    <a:lnTo>
                      <a:pt x="3189" y="2356"/>
                    </a:lnTo>
                    <a:lnTo>
                      <a:pt x="3299" y="2350"/>
                    </a:lnTo>
                    <a:lnTo>
                      <a:pt x="3408" y="2352"/>
                    </a:lnTo>
                    <a:lnTo>
                      <a:pt x="3517" y="2358"/>
                    </a:lnTo>
                    <a:lnTo>
                      <a:pt x="3626" y="2358"/>
                    </a:lnTo>
                    <a:lnTo>
                      <a:pt x="3735" y="2343"/>
                    </a:lnTo>
                    <a:lnTo>
                      <a:pt x="3847" y="2354"/>
                    </a:lnTo>
                    <a:lnTo>
                      <a:pt x="3952" y="2346"/>
                    </a:lnTo>
                    <a:lnTo>
                      <a:pt x="3960" y="2241"/>
                    </a:lnTo>
                    <a:lnTo>
                      <a:pt x="3948" y="2129"/>
                    </a:lnTo>
                    <a:lnTo>
                      <a:pt x="3956" y="2020"/>
                    </a:lnTo>
                    <a:lnTo>
                      <a:pt x="3958" y="1911"/>
                    </a:lnTo>
                    <a:lnTo>
                      <a:pt x="3965" y="1802"/>
                    </a:lnTo>
                    <a:lnTo>
                      <a:pt x="3960" y="1692"/>
                    </a:lnTo>
                    <a:lnTo>
                      <a:pt x="3950" y="1583"/>
                    </a:lnTo>
                    <a:lnTo>
                      <a:pt x="3965" y="1472"/>
                    </a:lnTo>
                    <a:lnTo>
                      <a:pt x="3954" y="1363"/>
                    </a:lnTo>
                    <a:lnTo>
                      <a:pt x="3945" y="1253"/>
                    </a:lnTo>
                    <a:lnTo>
                      <a:pt x="3948" y="1144"/>
                    </a:lnTo>
                    <a:lnTo>
                      <a:pt x="3956" y="1035"/>
                    </a:lnTo>
                    <a:lnTo>
                      <a:pt x="3952" y="926"/>
                    </a:lnTo>
                    <a:lnTo>
                      <a:pt x="3965" y="814"/>
                    </a:lnTo>
                    <a:lnTo>
                      <a:pt x="3963" y="705"/>
                    </a:lnTo>
                    <a:lnTo>
                      <a:pt x="3963" y="596"/>
                    </a:lnTo>
                    <a:lnTo>
                      <a:pt x="3963" y="487"/>
                    </a:lnTo>
                    <a:lnTo>
                      <a:pt x="3965" y="377"/>
                    </a:lnTo>
                    <a:lnTo>
                      <a:pt x="3963" y="268"/>
                    </a:lnTo>
                    <a:lnTo>
                      <a:pt x="3958" y="159"/>
                    </a:lnTo>
                    <a:lnTo>
                      <a:pt x="3909" y="56"/>
                    </a:lnTo>
                    <a:lnTo>
                      <a:pt x="3806" y="9"/>
                    </a:lnTo>
                    <a:lnTo>
                      <a:pt x="3695" y="5"/>
                    </a:lnTo>
                    <a:lnTo>
                      <a:pt x="3583" y="11"/>
                    </a:lnTo>
                    <a:lnTo>
                      <a:pt x="3474" y="11"/>
                    </a:lnTo>
                    <a:lnTo>
                      <a:pt x="3363" y="5"/>
                    </a:lnTo>
                    <a:lnTo>
                      <a:pt x="3254" y="3"/>
                    </a:lnTo>
                    <a:lnTo>
                      <a:pt x="3142" y="9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4" name="Google Shape;5189;p38">
              <a:extLst>
                <a:ext uri="{FF2B5EF4-FFF2-40B4-BE49-F238E27FC236}">
                  <a16:creationId xmlns:a16="http://schemas.microsoft.com/office/drawing/2014/main" id="{EB80A83A-E2A2-16BE-7B42-978C6E095BDA}"/>
                </a:ext>
              </a:extLst>
            </p:cNvPr>
            <p:cNvSpPr/>
            <p:nvPr/>
          </p:nvSpPr>
          <p:spPr>
            <a:xfrm>
              <a:off x="4383291" y="2079791"/>
              <a:ext cx="39759" cy="191079"/>
            </a:xfrm>
            <a:custGeom>
              <a:avLst/>
              <a:gdLst/>
              <a:ahLst/>
              <a:cxnLst/>
              <a:rect l="l" t="t" r="r" b="b"/>
              <a:pathLst>
                <a:path w="2463" h="11837" extrusionOk="0">
                  <a:moveTo>
                    <a:pt x="2369" y="1"/>
                  </a:moveTo>
                  <a:cubicBezTo>
                    <a:pt x="2339" y="1"/>
                    <a:pt x="2302" y="22"/>
                    <a:pt x="2280" y="44"/>
                  </a:cubicBezTo>
                  <a:cubicBezTo>
                    <a:pt x="1004" y="2080"/>
                    <a:pt x="487" y="5150"/>
                    <a:pt x="305" y="7369"/>
                  </a:cubicBezTo>
                  <a:cubicBezTo>
                    <a:pt x="122" y="9770"/>
                    <a:pt x="214" y="11746"/>
                    <a:pt x="214" y="11746"/>
                  </a:cubicBezTo>
                  <a:cubicBezTo>
                    <a:pt x="244" y="11807"/>
                    <a:pt x="274" y="11837"/>
                    <a:pt x="305" y="11837"/>
                  </a:cubicBezTo>
                  <a:cubicBezTo>
                    <a:pt x="366" y="11837"/>
                    <a:pt x="396" y="11807"/>
                    <a:pt x="396" y="11746"/>
                  </a:cubicBezTo>
                  <a:cubicBezTo>
                    <a:pt x="396" y="11655"/>
                    <a:pt x="1" y="3965"/>
                    <a:pt x="2432" y="135"/>
                  </a:cubicBezTo>
                  <a:cubicBezTo>
                    <a:pt x="2463" y="104"/>
                    <a:pt x="2463" y="44"/>
                    <a:pt x="2402" y="13"/>
                  </a:cubicBezTo>
                  <a:cubicBezTo>
                    <a:pt x="2393" y="4"/>
                    <a:pt x="2382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095318-C3A5-CF14-06C9-1BD61724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20" y="1767807"/>
            <a:ext cx="604677" cy="6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61" name="Google Shape;4509;p35">
            <a:extLst>
              <a:ext uri="{FF2B5EF4-FFF2-40B4-BE49-F238E27FC236}">
                <a16:creationId xmlns:a16="http://schemas.microsoft.com/office/drawing/2014/main" id="{E4C5AFF6-A9CD-311B-AFEA-E39D84F3230D}"/>
              </a:ext>
            </a:extLst>
          </p:cNvPr>
          <p:cNvSpPr/>
          <p:nvPr/>
        </p:nvSpPr>
        <p:spPr>
          <a:xfrm>
            <a:off x="8597525" y="175076"/>
            <a:ext cx="309865" cy="201270"/>
          </a:xfrm>
          <a:custGeom>
            <a:avLst/>
            <a:gdLst/>
            <a:ahLst/>
            <a:cxnLst/>
            <a:rect l="l" t="t" r="r" b="b"/>
            <a:pathLst>
              <a:path w="1196" h="1055" extrusionOk="0">
                <a:moveTo>
                  <a:pt x="599" y="1"/>
                </a:moveTo>
                <a:cubicBezTo>
                  <a:pt x="532" y="1"/>
                  <a:pt x="464" y="14"/>
                  <a:pt x="399" y="41"/>
                </a:cubicBezTo>
                <a:cubicBezTo>
                  <a:pt x="131" y="150"/>
                  <a:pt x="0" y="458"/>
                  <a:pt x="112" y="726"/>
                </a:cubicBezTo>
                <a:cubicBezTo>
                  <a:pt x="195" y="931"/>
                  <a:pt x="392" y="1054"/>
                  <a:pt x="599" y="1054"/>
                </a:cubicBezTo>
                <a:cubicBezTo>
                  <a:pt x="665" y="1054"/>
                  <a:pt x="732" y="1042"/>
                  <a:pt x="797" y="1015"/>
                </a:cubicBezTo>
                <a:cubicBezTo>
                  <a:pt x="1067" y="906"/>
                  <a:pt x="1195" y="598"/>
                  <a:pt x="1086" y="328"/>
                </a:cubicBezTo>
                <a:cubicBezTo>
                  <a:pt x="1003" y="125"/>
                  <a:pt x="807" y="1"/>
                  <a:pt x="5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/>
              <a:t>2</a:t>
            </a:r>
            <a:endParaRPr sz="800" b="1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E8BCD24E-9437-9277-7B1B-AC012C753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151" y="4734591"/>
            <a:ext cx="295316" cy="271360"/>
          </a:xfrm>
        </p:spPr>
        <p:txBody>
          <a:bodyPr/>
          <a:lstStyle/>
          <a:p>
            <a:r>
              <a:rPr lang="fr-FR" sz="1000" b="1" dirty="0"/>
              <a:t>3</a:t>
            </a:r>
            <a:endParaRPr lang="en-001" sz="1000" b="1" dirty="0"/>
          </a:p>
        </p:txBody>
      </p:sp>
    </p:spTree>
    <p:extLst>
      <p:ext uri="{BB962C8B-B14F-4D97-AF65-F5344CB8AC3E}">
        <p14:creationId xmlns:p14="http://schemas.microsoft.com/office/powerpoint/2010/main" val="19961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8" name="Google Shape;4498;p35"/>
          <p:cNvGrpSpPr/>
          <p:nvPr/>
        </p:nvGrpSpPr>
        <p:grpSpPr>
          <a:xfrm>
            <a:off x="7553093" y="74341"/>
            <a:ext cx="1590907" cy="394011"/>
            <a:chOff x="574400" y="1692115"/>
            <a:chExt cx="4096627" cy="2840549"/>
          </a:xfrm>
        </p:grpSpPr>
        <p:sp>
          <p:nvSpPr>
            <p:cNvPr id="4503" name="Google Shape;4503;p35"/>
            <p:cNvSpPr/>
            <p:nvPr/>
          </p:nvSpPr>
          <p:spPr>
            <a:xfrm>
              <a:off x="574400" y="1799249"/>
              <a:ext cx="4096627" cy="2609468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7612566" y="144154"/>
            <a:ext cx="795453" cy="256616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2534995" y="167992"/>
            <a:ext cx="7226322" cy="2613793"/>
            <a:chOff x="689410" y="-75112"/>
            <a:chExt cx="4370208" cy="2613793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2974918" y="-75112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35" name="Titre 4534">
            <a:extLst>
              <a:ext uri="{FF2B5EF4-FFF2-40B4-BE49-F238E27FC236}">
                <a16:creationId xmlns:a16="http://schemas.microsoft.com/office/drawing/2014/main" id="{9D321926-4BE6-8E24-29F5-A0394649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H="1" flipV="1">
            <a:off x="3651585" y="149889"/>
            <a:ext cx="1840829" cy="619646"/>
          </a:xfrm>
        </p:spPr>
        <p:txBody>
          <a:bodyPr/>
          <a:lstStyle/>
          <a:p>
            <a:r>
              <a:rPr lang="fr-FR" sz="2800"/>
              <a:t>The issue </a:t>
            </a:r>
            <a:endParaRPr lang="en-001" sz="2800"/>
          </a:p>
        </p:txBody>
      </p:sp>
      <p:sp>
        <p:nvSpPr>
          <p:cNvPr id="4531" name="Google Shape;4509;p35">
            <a:extLst>
              <a:ext uri="{FF2B5EF4-FFF2-40B4-BE49-F238E27FC236}">
                <a16:creationId xmlns:a16="http://schemas.microsoft.com/office/drawing/2014/main" id="{253ABD07-ABE4-7E97-1269-7C66F178BD60}"/>
              </a:ext>
            </a:extLst>
          </p:cNvPr>
          <p:cNvSpPr/>
          <p:nvPr/>
        </p:nvSpPr>
        <p:spPr>
          <a:xfrm>
            <a:off x="8597525" y="166913"/>
            <a:ext cx="309865" cy="201270"/>
          </a:xfrm>
          <a:custGeom>
            <a:avLst/>
            <a:gdLst/>
            <a:ahLst/>
            <a:cxnLst/>
            <a:rect l="l" t="t" r="r" b="b"/>
            <a:pathLst>
              <a:path w="1196" h="1055" extrusionOk="0">
                <a:moveTo>
                  <a:pt x="599" y="1"/>
                </a:moveTo>
                <a:cubicBezTo>
                  <a:pt x="532" y="1"/>
                  <a:pt x="464" y="14"/>
                  <a:pt x="399" y="41"/>
                </a:cubicBezTo>
                <a:cubicBezTo>
                  <a:pt x="131" y="150"/>
                  <a:pt x="0" y="458"/>
                  <a:pt x="112" y="726"/>
                </a:cubicBezTo>
                <a:cubicBezTo>
                  <a:pt x="195" y="931"/>
                  <a:pt x="392" y="1054"/>
                  <a:pt x="599" y="1054"/>
                </a:cubicBezTo>
                <a:cubicBezTo>
                  <a:pt x="665" y="1054"/>
                  <a:pt x="732" y="1042"/>
                  <a:pt x="797" y="1015"/>
                </a:cubicBezTo>
                <a:cubicBezTo>
                  <a:pt x="1067" y="906"/>
                  <a:pt x="1195" y="598"/>
                  <a:pt x="1086" y="328"/>
                </a:cubicBezTo>
                <a:cubicBezTo>
                  <a:pt x="1003" y="125"/>
                  <a:pt x="807" y="1"/>
                  <a:pt x="5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/>
              <a:t>2</a:t>
            </a:r>
            <a:endParaRPr sz="800" b="1"/>
          </a:p>
        </p:txBody>
      </p:sp>
      <p:grpSp>
        <p:nvGrpSpPr>
          <p:cNvPr id="4515" name="Google Shape;390;p17">
            <a:extLst>
              <a:ext uri="{FF2B5EF4-FFF2-40B4-BE49-F238E27FC236}">
                <a16:creationId xmlns:a16="http://schemas.microsoft.com/office/drawing/2014/main" id="{B2DC6098-E260-5DD8-1E27-349ACAD891E9}"/>
              </a:ext>
            </a:extLst>
          </p:cNvPr>
          <p:cNvGrpSpPr/>
          <p:nvPr/>
        </p:nvGrpSpPr>
        <p:grpSpPr>
          <a:xfrm>
            <a:off x="327329" y="1607546"/>
            <a:ext cx="2903676" cy="619800"/>
            <a:chOff x="849499" y="1584194"/>
            <a:chExt cx="2903676" cy="619800"/>
          </a:xfrm>
        </p:grpSpPr>
        <p:grpSp>
          <p:nvGrpSpPr>
            <p:cNvPr id="4516" name="Google Shape;391;p17">
              <a:extLst>
                <a:ext uri="{FF2B5EF4-FFF2-40B4-BE49-F238E27FC236}">
                  <a16:creationId xmlns:a16="http://schemas.microsoft.com/office/drawing/2014/main" id="{DC02CAE4-7254-4060-4D6E-0289C50D0D2D}"/>
                </a:ext>
              </a:extLst>
            </p:cNvPr>
            <p:cNvGrpSpPr/>
            <p:nvPr/>
          </p:nvGrpSpPr>
          <p:grpSpPr>
            <a:xfrm>
              <a:off x="849499" y="1584194"/>
              <a:ext cx="2519484" cy="619800"/>
              <a:chOff x="508236" y="1540200"/>
              <a:chExt cx="2519484" cy="619800"/>
            </a:xfrm>
          </p:grpSpPr>
          <p:sp>
            <p:nvSpPr>
              <p:cNvPr id="4519" name="Google Shape;392;p17">
                <a:extLst>
                  <a:ext uri="{FF2B5EF4-FFF2-40B4-BE49-F238E27FC236}">
                    <a16:creationId xmlns:a16="http://schemas.microsoft.com/office/drawing/2014/main" id="{09C391F3-60A6-DE30-6A64-ACA20DE04B43}"/>
                  </a:ext>
                </a:extLst>
              </p:cNvPr>
              <p:cNvSpPr/>
              <p:nvPr/>
            </p:nvSpPr>
            <p:spPr>
              <a:xfrm>
                <a:off x="508236" y="1540200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Lack of motivation and engagement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20" name="Google Shape;393;p17">
                <a:extLst>
                  <a:ext uri="{FF2B5EF4-FFF2-40B4-BE49-F238E27FC236}">
                    <a16:creationId xmlns:a16="http://schemas.microsoft.com/office/drawing/2014/main" id="{B833ACF5-FF4E-639D-9A37-6A81572F2E6F}"/>
                  </a:ext>
                </a:extLst>
              </p:cNvPr>
              <p:cNvSpPr/>
              <p:nvPr/>
            </p:nvSpPr>
            <p:spPr>
              <a:xfrm>
                <a:off x="2517183" y="1540277"/>
                <a:ext cx="51053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31315" extrusionOk="0">
                    <a:moveTo>
                      <a:pt x="0" y="1"/>
                    </a:moveTo>
                    <a:lnTo>
                      <a:pt x="0" y="31314"/>
                    </a:lnTo>
                    <a:lnTo>
                      <a:pt x="10144" y="31314"/>
                    </a:lnTo>
                    <a:cubicBezTo>
                      <a:pt x="18788" y="31314"/>
                      <a:pt x="25801" y="24301"/>
                      <a:pt x="25801" y="15657"/>
                    </a:cubicBezTo>
                    <a:cubicBezTo>
                      <a:pt x="25801" y="11335"/>
                      <a:pt x="24051" y="7418"/>
                      <a:pt x="21217" y="4585"/>
                    </a:cubicBezTo>
                    <a:cubicBezTo>
                      <a:pt x="18383" y="1751"/>
                      <a:pt x="14466" y="1"/>
                      <a:pt x="10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8" name="Google Shape;394;p17">
              <a:extLst>
                <a:ext uri="{FF2B5EF4-FFF2-40B4-BE49-F238E27FC236}">
                  <a16:creationId xmlns:a16="http://schemas.microsoft.com/office/drawing/2014/main" id="{A50C545D-9F87-2687-4685-B471E48B8B24}"/>
                </a:ext>
              </a:extLst>
            </p:cNvPr>
            <p:cNvSpPr/>
            <p:nvPr/>
          </p:nvSpPr>
          <p:spPr>
            <a:xfrm>
              <a:off x="3256100" y="1894600"/>
              <a:ext cx="497075" cy="46600"/>
            </a:xfrm>
            <a:custGeom>
              <a:avLst/>
              <a:gdLst/>
              <a:ahLst/>
              <a:cxnLst/>
              <a:rect l="l" t="t" r="r" b="b"/>
              <a:pathLst>
                <a:path w="19883" h="1864" extrusionOk="0">
                  <a:moveTo>
                    <a:pt x="0" y="0"/>
                  </a:moveTo>
                  <a:cubicBezTo>
                    <a:pt x="6639" y="0"/>
                    <a:pt x="13586" y="3256"/>
                    <a:pt x="19883" y="1152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534" name="Google Shape;405;p17">
            <a:extLst>
              <a:ext uri="{FF2B5EF4-FFF2-40B4-BE49-F238E27FC236}">
                <a16:creationId xmlns:a16="http://schemas.microsoft.com/office/drawing/2014/main" id="{67EB07DB-C53A-5731-ED23-7B4F00A6D5F8}"/>
              </a:ext>
            </a:extLst>
          </p:cNvPr>
          <p:cNvGrpSpPr/>
          <p:nvPr/>
        </p:nvGrpSpPr>
        <p:grpSpPr>
          <a:xfrm>
            <a:off x="6172199" y="2565390"/>
            <a:ext cx="2840732" cy="619800"/>
            <a:chOff x="5453275" y="2590525"/>
            <a:chExt cx="2840732" cy="619800"/>
          </a:xfrm>
        </p:grpSpPr>
        <p:grpSp>
          <p:nvGrpSpPr>
            <p:cNvPr id="4536" name="Google Shape;406;p17">
              <a:extLst>
                <a:ext uri="{FF2B5EF4-FFF2-40B4-BE49-F238E27FC236}">
                  <a16:creationId xmlns:a16="http://schemas.microsoft.com/office/drawing/2014/main" id="{C2DBA85B-6E13-8E21-5B19-722799FF585C}"/>
                </a:ext>
              </a:extLst>
            </p:cNvPr>
            <p:cNvGrpSpPr/>
            <p:nvPr/>
          </p:nvGrpSpPr>
          <p:grpSpPr>
            <a:xfrm>
              <a:off x="5770313" y="2590525"/>
              <a:ext cx="2523694" cy="619800"/>
              <a:chOff x="5885757" y="2491649"/>
              <a:chExt cx="2523694" cy="619800"/>
            </a:xfrm>
          </p:grpSpPr>
          <p:sp>
            <p:nvSpPr>
              <p:cNvPr id="4538" name="Google Shape;407;p17">
                <a:extLst>
                  <a:ext uri="{FF2B5EF4-FFF2-40B4-BE49-F238E27FC236}">
                    <a16:creationId xmlns:a16="http://schemas.microsoft.com/office/drawing/2014/main" id="{2C178F10-5AF3-72C9-2B7F-9D8057373A85}"/>
                  </a:ext>
                </a:extLst>
              </p:cNvPr>
              <p:cNvSpPr/>
              <p:nvPr/>
            </p:nvSpPr>
            <p:spPr>
              <a:xfrm>
                <a:off x="6092851" y="2491649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  Difficulty in retaining and recalling information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39" name="Google Shape;408;p17">
                <a:extLst>
                  <a:ext uri="{FF2B5EF4-FFF2-40B4-BE49-F238E27FC236}">
                    <a16:creationId xmlns:a16="http://schemas.microsoft.com/office/drawing/2014/main" id="{3364DA4B-7B1D-49E5-D3DC-92AE7F672AC7}"/>
                  </a:ext>
                </a:extLst>
              </p:cNvPr>
              <p:cNvSpPr/>
              <p:nvPr/>
            </p:nvSpPr>
            <p:spPr>
              <a:xfrm>
                <a:off x="5885757" y="2491726"/>
                <a:ext cx="51055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31315" extrusionOk="0">
                    <a:moveTo>
                      <a:pt x="15657" y="1"/>
                    </a:moveTo>
                    <a:cubicBezTo>
                      <a:pt x="11335" y="1"/>
                      <a:pt x="7418" y="1751"/>
                      <a:pt x="4584" y="4585"/>
                    </a:cubicBezTo>
                    <a:cubicBezTo>
                      <a:pt x="1751" y="7418"/>
                      <a:pt x="0" y="11335"/>
                      <a:pt x="0" y="15657"/>
                    </a:cubicBezTo>
                    <a:cubicBezTo>
                      <a:pt x="0" y="24313"/>
                      <a:pt x="7013" y="31314"/>
                      <a:pt x="15657" y="31314"/>
                    </a:cubicBezTo>
                    <a:lnTo>
                      <a:pt x="25801" y="31314"/>
                    </a:lnTo>
                    <a:lnTo>
                      <a:pt x="258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7" name="Google Shape;409;p17">
              <a:extLst>
                <a:ext uri="{FF2B5EF4-FFF2-40B4-BE49-F238E27FC236}">
                  <a16:creationId xmlns:a16="http://schemas.microsoft.com/office/drawing/2014/main" id="{4C672870-D3CF-A6DE-FACE-3AFFBAD5ADBF}"/>
                </a:ext>
              </a:extLst>
            </p:cNvPr>
            <p:cNvSpPr/>
            <p:nvPr/>
          </p:nvSpPr>
          <p:spPr>
            <a:xfrm>
              <a:off x="5453275" y="2917525"/>
              <a:ext cx="432225" cy="37475"/>
            </a:xfrm>
            <a:custGeom>
              <a:avLst/>
              <a:gdLst/>
              <a:ahLst/>
              <a:cxnLst/>
              <a:rect l="l" t="t" r="r" b="b"/>
              <a:pathLst>
                <a:path w="17289" h="1499" extrusionOk="0">
                  <a:moveTo>
                    <a:pt x="0" y="0"/>
                  </a:moveTo>
                  <a:cubicBezTo>
                    <a:pt x="5763" y="0"/>
                    <a:pt x="12495" y="3198"/>
                    <a:pt x="17289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4540" name="Google Shape;410;p17">
            <a:extLst>
              <a:ext uri="{FF2B5EF4-FFF2-40B4-BE49-F238E27FC236}">
                <a16:creationId xmlns:a16="http://schemas.microsoft.com/office/drawing/2014/main" id="{3AACD86B-0AE4-3203-A3A6-148F74908179}"/>
              </a:ext>
            </a:extLst>
          </p:cNvPr>
          <p:cNvSpPr txBox="1"/>
          <p:nvPr/>
        </p:nvSpPr>
        <p:spPr>
          <a:xfrm>
            <a:off x="2344930" y="1675346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41" name="Google Shape;411;p17">
            <a:extLst>
              <a:ext uri="{FF2B5EF4-FFF2-40B4-BE49-F238E27FC236}">
                <a16:creationId xmlns:a16="http://schemas.microsoft.com/office/drawing/2014/main" id="{8CAD7761-8315-B0DB-E784-AD7F622CF307}"/>
              </a:ext>
            </a:extLst>
          </p:cNvPr>
          <p:cNvSpPr txBox="1"/>
          <p:nvPr/>
        </p:nvSpPr>
        <p:spPr>
          <a:xfrm>
            <a:off x="2344930" y="2700990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542" name="Google Shape;412;p17">
            <a:extLst>
              <a:ext uri="{FF2B5EF4-FFF2-40B4-BE49-F238E27FC236}">
                <a16:creationId xmlns:a16="http://schemas.microsoft.com/office/drawing/2014/main" id="{DF076F79-B29A-6BAF-CB8C-703B53ACC9B1}"/>
              </a:ext>
            </a:extLst>
          </p:cNvPr>
          <p:cNvGrpSpPr/>
          <p:nvPr/>
        </p:nvGrpSpPr>
        <p:grpSpPr>
          <a:xfrm>
            <a:off x="327329" y="3658820"/>
            <a:ext cx="3052208" cy="619883"/>
            <a:chOff x="849499" y="3635468"/>
            <a:chExt cx="3052208" cy="619883"/>
          </a:xfrm>
        </p:grpSpPr>
        <p:sp>
          <p:nvSpPr>
            <p:cNvPr id="4547" name="Google Shape;413;p17">
              <a:extLst>
                <a:ext uri="{FF2B5EF4-FFF2-40B4-BE49-F238E27FC236}">
                  <a16:creationId xmlns:a16="http://schemas.microsoft.com/office/drawing/2014/main" id="{503CD8B4-14AA-B917-FA16-8FFF5877A592}"/>
                </a:ext>
              </a:extLst>
            </p:cNvPr>
            <p:cNvSpPr/>
            <p:nvPr/>
          </p:nvSpPr>
          <p:spPr>
            <a:xfrm>
              <a:off x="849499" y="3635509"/>
              <a:ext cx="2316600" cy="619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Difficulty in sustaining attention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8" name="Google Shape;414;p17">
              <a:extLst>
                <a:ext uri="{FF2B5EF4-FFF2-40B4-BE49-F238E27FC236}">
                  <a16:creationId xmlns:a16="http://schemas.microsoft.com/office/drawing/2014/main" id="{F664A59C-85FD-8444-D01D-4980F262703B}"/>
                </a:ext>
              </a:extLst>
            </p:cNvPr>
            <p:cNvSpPr/>
            <p:nvPr/>
          </p:nvSpPr>
          <p:spPr>
            <a:xfrm>
              <a:off x="2858446" y="3635468"/>
              <a:ext cx="510537" cy="619883"/>
            </a:xfrm>
            <a:custGeom>
              <a:avLst/>
              <a:gdLst/>
              <a:ahLst/>
              <a:cxnLst/>
              <a:rect l="l" t="t" r="r" b="b"/>
              <a:pathLst>
                <a:path w="25801" h="31327" extrusionOk="0">
                  <a:moveTo>
                    <a:pt x="0" y="1"/>
                  </a:moveTo>
                  <a:lnTo>
                    <a:pt x="0" y="31326"/>
                  </a:lnTo>
                  <a:lnTo>
                    <a:pt x="10144" y="31326"/>
                  </a:lnTo>
                  <a:cubicBezTo>
                    <a:pt x="18788" y="31326"/>
                    <a:pt x="25801" y="24313"/>
                    <a:pt x="25801" y="15669"/>
                  </a:cubicBezTo>
                  <a:cubicBezTo>
                    <a:pt x="25801" y="11347"/>
                    <a:pt x="24051" y="7430"/>
                    <a:pt x="21217" y="4597"/>
                  </a:cubicBezTo>
                  <a:cubicBezTo>
                    <a:pt x="18383" y="1763"/>
                    <a:pt x="14466" y="1"/>
                    <a:pt x="10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15;p17">
              <a:extLst>
                <a:ext uri="{FF2B5EF4-FFF2-40B4-BE49-F238E27FC236}">
                  <a16:creationId xmlns:a16="http://schemas.microsoft.com/office/drawing/2014/main" id="{DB0BD569-31AF-9198-E00A-4FDAE44C493E}"/>
                </a:ext>
              </a:extLst>
            </p:cNvPr>
            <p:cNvSpPr/>
            <p:nvPr/>
          </p:nvSpPr>
          <p:spPr>
            <a:xfrm>
              <a:off x="3404632" y="3934567"/>
              <a:ext cx="497075" cy="34700"/>
            </a:xfrm>
            <a:custGeom>
              <a:avLst/>
              <a:gdLst/>
              <a:ahLst/>
              <a:cxnLst/>
              <a:rect l="l" t="t" r="r" b="b"/>
              <a:pathLst>
                <a:path w="19883" h="1388" extrusionOk="0">
                  <a:moveTo>
                    <a:pt x="0" y="236"/>
                  </a:moveTo>
                  <a:cubicBezTo>
                    <a:pt x="6639" y="236"/>
                    <a:pt x="13584" y="-709"/>
                    <a:pt x="19883" y="138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  <p:sp>
          <p:nvSpPr>
            <p:cNvPr id="4550" name="Google Shape;416;p17">
              <a:extLst>
                <a:ext uri="{FF2B5EF4-FFF2-40B4-BE49-F238E27FC236}">
                  <a16:creationId xmlns:a16="http://schemas.microsoft.com/office/drawing/2014/main" id="{AF4672B3-0B29-4B0E-840C-D648D97642A4}"/>
                </a:ext>
              </a:extLst>
            </p:cNvPr>
            <p:cNvSpPr txBox="1"/>
            <p:nvPr/>
          </p:nvSpPr>
          <p:spPr>
            <a:xfrm>
              <a:off x="2867100" y="3703287"/>
              <a:ext cx="4755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51" name="Google Shape;417;p17">
            <a:extLst>
              <a:ext uri="{FF2B5EF4-FFF2-40B4-BE49-F238E27FC236}">
                <a16:creationId xmlns:a16="http://schemas.microsoft.com/office/drawing/2014/main" id="{83E541A7-15F5-CAA2-A407-B323262A4942}"/>
              </a:ext>
            </a:extLst>
          </p:cNvPr>
          <p:cNvSpPr txBox="1"/>
          <p:nvPr/>
        </p:nvSpPr>
        <p:spPr>
          <a:xfrm>
            <a:off x="6474630" y="1675423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2" name="Google Shape;418;p17">
            <a:extLst>
              <a:ext uri="{FF2B5EF4-FFF2-40B4-BE49-F238E27FC236}">
                <a16:creationId xmlns:a16="http://schemas.microsoft.com/office/drawing/2014/main" id="{1CE26708-0A34-615D-8BC2-E3529C38F99B}"/>
              </a:ext>
            </a:extLst>
          </p:cNvPr>
          <p:cNvSpPr txBox="1"/>
          <p:nvPr/>
        </p:nvSpPr>
        <p:spPr>
          <a:xfrm>
            <a:off x="6517949" y="2652503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Survey – Lack Of Employee Engagement Can Cost $450 – $550 Billion in Lost  Productivity - Wellness360 Blog">
            <a:extLst>
              <a:ext uri="{FF2B5EF4-FFF2-40B4-BE49-F238E27FC236}">
                <a16:creationId xmlns:a16="http://schemas.microsoft.com/office/drawing/2014/main" id="{F1AFF447-DF6F-78CE-4EED-1673F52F2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" t="18801" r="49031" b="14326"/>
          <a:stretch/>
        </p:blipFill>
        <p:spPr bwMode="auto">
          <a:xfrm>
            <a:off x="3315532" y="1393018"/>
            <a:ext cx="1285653" cy="10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iculty maintaining focus concept icon. Inattentive symptom abstract  idea thin line illustration. Scattered thinking. Trouble pay attention.  Vector isolated outline color drawing. Editable stroke 5137679 Vector Art  at Vecteezy">
            <a:extLst>
              <a:ext uri="{FF2B5EF4-FFF2-40B4-BE49-F238E27FC236}">
                <a16:creationId xmlns:a16="http://schemas.microsoft.com/office/drawing/2014/main" id="{CDDC9A37-AE2E-C64D-7FBB-D996350F0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12574" r="24168" b="40452"/>
          <a:stretch/>
        </p:blipFill>
        <p:spPr bwMode="auto">
          <a:xfrm>
            <a:off x="3333884" y="3358706"/>
            <a:ext cx="1276303" cy="11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รูปความผิดปกติทางจิต การหาคำตอบ ความสับสน แนวคิด  ผู้ชายที่ทุกข์ทรมานจากภาวะซึมเศร้า ปิดหน้าด้วยฝ่ามือในความสิ้นหวัง  พยายามแก้ปัญหาที่ซับซ้อน PNG , ความสับสน, ความกังวล, โรคทางจิตภาพ PNG และ  เวกเตอร์ สำหรับการดาวน์โหลดฟรี">
            <a:extLst>
              <a:ext uri="{FF2B5EF4-FFF2-40B4-BE49-F238E27FC236}">
                <a16:creationId xmlns:a16="http://schemas.microsoft.com/office/drawing/2014/main" id="{7320B055-C892-5151-F8E0-07FCBDFA0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r="-7552" b="5630"/>
          <a:stretch/>
        </p:blipFill>
        <p:spPr bwMode="auto">
          <a:xfrm>
            <a:off x="4850908" y="2159546"/>
            <a:ext cx="1513691" cy="13558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F68F254B-A6BD-F366-0194-90C906E07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151" y="4734591"/>
            <a:ext cx="295316" cy="271360"/>
          </a:xfrm>
        </p:spPr>
        <p:txBody>
          <a:bodyPr/>
          <a:lstStyle/>
          <a:p>
            <a:r>
              <a:rPr lang="fr-FR" sz="1000" b="1" dirty="0"/>
              <a:t>4</a:t>
            </a:r>
            <a:endParaRPr lang="en-001" sz="1000" b="1" dirty="0"/>
          </a:p>
        </p:txBody>
      </p:sp>
    </p:spTree>
    <p:extLst>
      <p:ext uri="{BB962C8B-B14F-4D97-AF65-F5344CB8AC3E}">
        <p14:creationId xmlns:p14="http://schemas.microsoft.com/office/powerpoint/2010/main" val="327236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9"/>
          <p:cNvSpPr txBox="1">
            <a:spLocks noGrp="1"/>
          </p:cNvSpPr>
          <p:nvPr>
            <p:ph type="title"/>
          </p:nvPr>
        </p:nvSpPr>
        <p:spPr>
          <a:xfrm>
            <a:off x="309166" y="1422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Proposed solution</a:t>
            </a:r>
            <a:endParaRPr/>
          </a:p>
        </p:txBody>
      </p:sp>
      <p:grpSp>
        <p:nvGrpSpPr>
          <p:cNvPr id="556" name="Google Shape;556;p19"/>
          <p:cNvGrpSpPr/>
          <p:nvPr/>
        </p:nvGrpSpPr>
        <p:grpSpPr>
          <a:xfrm>
            <a:off x="3261457" y="1637407"/>
            <a:ext cx="2742228" cy="2565217"/>
            <a:chOff x="3261457" y="1637407"/>
            <a:chExt cx="2742228" cy="2565217"/>
          </a:xfrm>
        </p:grpSpPr>
        <p:sp>
          <p:nvSpPr>
            <p:cNvPr id="557" name="Google Shape;557;p19"/>
            <p:cNvSpPr/>
            <p:nvPr/>
          </p:nvSpPr>
          <p:spPr>
            <a:xfrm>
              <a:off x="3724323" y="1930419"/>
              <a:ext cx="1739868" cy="1739868"/>
            </a:xfrm>
            <a:custGeom>
              <a:avLst/>
              <a:gdLst/>
              <a:ahLst/>
              <a:cxnLst/>
              <a:rect l="l" t="t" r="r" b="b"/>
              <a:pathLst>
                <a:path w="27756" h="27756" extrusionOk="0">
                  <a:moveTo>
                    <a:pt x="13878" y="0"/>
                  </a:moveTo>
                  <a:cubicBezTo>
                    <a:pt x="6217" y="0"/>
                    <a:pt x="0" y="6211"/>
                    <a:pt x="0" y="13878"/>
                  </a:cubicBezTo>
                  <a:cubicBezTo>
                    <a:pt x="0" y="21539"/>
                    <a:pt x="6217" y="27756"/>
                    <a:pt x="13878" y="27756"/>
                  </a:cubicBezTo>
                  <a:cubicBezTo>
                    <a:pt x="21545" y="27756"/>
                    <a:pt x="27756" y="21539"/>
                    <a:pt x="27756" y="13878"/>
                  </a:cubicBezTo>
                  <a:cubicBezTo>
                    <a:pt x="27756" y="6211"/>
                    <a:pt x="21545" y="0"/>
                    <a:pt x="13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3567609" y="1773705"/>
              <a:ext cx="2053289" cy="2053289"/>
            </a:xfrm>
            <a:custGeom>
              <a:avLst/>
              <a:gdLst/>
              <a:ahLst/>
              <a:cxnLst/>
              <a:rect l="l" t="t" r="r" b="b"/>
              <a:pathLst>
                <a:path w="32756" h="32756" fill="none" extrusionOk="0">
                  <a:moveTo>
                    <a:pt x="16378" y="32755"/>
                  </a:moveTo>
                  <a:lnTo>
                    <a:pt x="16378" y="32755"/>
                  </a:lnTo>
                  <a:cubicBezTo>
                    <a:pt x="7331" y="32755"/>
                    <a:pt x="1" y="25418"/>
                    <a:pt x="1" y="16378"/>
                  </a:cubicBezTo>
                  <a:lnTo>
                    <a:pt x="1" y="16378"/>
                  </a:lnTo>
                  <a:cubicBezTo>
                    <a:pt x="1" y="7331"/>
                    <a:pt x="7331" y="1"/>
                    <a:pt x="16378" y="1"/>
                  </a:cubicBezTo>
                  <a:lnTo>
                    <a:pt x="16378" y="1"/>
                  </a:lnTo>
                  <a:cubicBezTo>
                    <a:pt x="25425" y="1"/>
                    <a:pt x="32755" y="7331"/>
                    <a:pt x="32755" y="16378"/>
                  </a:cubicBezTo>
                  <a:lnTo>
                    <a:pt x="32755" y="16378"/>
                  </a:lnTo>
                  <a:cubicBezTo>
                    <a:pt x="32755" y="25418"/>
                    <a:pt x="25425" y="32755"/>
                    <a:pt x="16378" y="32755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4062269" y="2403843"/>
              <a:ext cx="1063969" cy="674050"/>
            </a:xfrm>
            <a:custGeom>
              <a:avLst/>
              <a:gdLst/>
              <a:ahLst/>
              <a:cxnLst/>
              <a:rect l="l" t="t" r="r" b="b"/>
              <a:pathLst>
                <a:path w="13095" h="8296" extrusionOk="0">
                  <a:moveTo>
                    <a:pt x="1289" y="0"/>
                  </a:moveTo>
                  <a:cubicBezTo>
                    <a:pt x="576" y="0"/>
                    <a:pt x="0" y="602"/>
                    <a:pt x="0" y="1341"/>
                  </a:cubicBezTo>
                  <a:lnTo>
                    <a:pt x="0" y="6955"/>
                  </a:lnTo>
                  <a:cubicBezTo>
                    <a:pt x="0" y="7693"/>
                    <a:pt x="576" y="8296"/>
                    <a:pt x="1289" y="8296"/>
                  </a:cubicBezTo>
                  <a:lnTo>
                    <a:pt x="11805" y="8296"/>
                  </a:lnTo>
                  <a:cubicBezTo>
                    <a:pt x="12518" y="8296"/>
                    <a:pt x="13094" y="7693"/>
                    <a:pt x="13094" y="6955"/>
                  </a:cubicBezTo>
                  <a:lnTo>
                    <a:pt x="13094" y="1341"/>
                  </a:lnTo>
                  <a:cubicBezTo>
                    <a:pt x="13094" y="602"/>
                    <a:pt x="12518" y="7"/>
                    <a:pt x="11805" y="0"/>
                  </a:cubicBezTo>
                  <a:close/>
                </a:path>
              </a:pathLst>
            </a:custGeom>
            <a:solidFill>
              <a:srgbClr val="FFFFFF"/>
            </a:solidFill>
            <a:ln w="975" cap="flat" cmpd="sng">
              <a:solidFill>
                <a:srgbClr val="507FB5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4062269" y="2404331"/>
              <a:ext cx="1063969" cy="673563"/>
            </a:xfrm>
            <a:custGeom>
              <a:avLst/>
              <a:gdLst/>
              <a:ahLst/>
              <a:cxnLst/>
              <a:rect l="l" t="t" r="r" b="b"/>
              <a:pathLst>
                <a:path w="13095" h="8290" extrusionOk="0">
                  <a:moveTo>
                    <a:pt x="1289" y="1"/>
                  </a:moveTo>
                  <a:cubicBezTo>
                    <a:pt x="576" y="1"/>
                    <a:pt x="0" y="596"/>
                    <a:pt x="0" y="1341"/>
                  </a:cubicBezTo>
                  <a:lnTo>
                    <a:pt x="0" y="6949"/>
                  </a:lnTo>
                  <a:cubicBezTo>
                    <a:pt x="0" y="7687"/>
                    <a:pt x="576" y="8290"/>
                    <a:pt x="1289" y="8290"/>
                  </a:cubicBezTo>
                  <a:lnTo>
                    <a:pt x="11805" y="8290"/>
                  </a:lnTo>
                  <a:cubicBezTo>
                    <a:pt x="12518" y="8290"/>
                    <a:pt x="13094" y="7687"/>
                    <a:pt x="13094" y="6949"/>
                  </a:cubicBezTo>
                  <a:lnTo>
                    <a:pt x="13094" y="1341"/>
                  </a:lnTo>
                  <a:cubicBezTo>
                    <a:pt x="13094" y="596"/>
                    <a:pt x="12518" y="1"/>
                    <a:pt x="118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4151158" y="2490132"/>
              <a:ext cx="886113" cy="506756"/>
            </a:xfrm>
            <a:custGeom>
              <a:avLst/>
              <a:gdLst/>
              <a:ahLst/>
              <a:cxnLst/>
              <a:rect l="l" t="t" r="r" b="b"/>
              <a:pathLst>
                <a:path w="10906" h="6237" extrusionOk="0">
                  <a:moveTo>
                    <a:pt x="240" y="0"/>
                  </a:moveTo>
                  <a:cubicBezTo>
                    <a:pt x="104" y="0"/>
                    <a:pt x="0" y="110"/>
                    <a:pt x="0" y="240"/>
                  </a:cubicBezTo>
                  <a:lnTo>
                    <a:pt x="0" y="5997"/>
                  </a:lnTo>
                  <a:cubicBezTo>
                    <a:pt x="0" y="6126"/>
                    <a:pt x="104" y="6236"/>
                    <a:pt x="240" y="6236"/>
                  </a:cubicBezTo>
                  <a:lnTo>
                    <a:pt x="10673" y="6236"/>
                  </a:lnTo>
                  <a:cubicBezTo>
                    <a:pt x="10802" y="6236"/>
                    <a:pt x="10906" y="6126"/>
                    <a:pt x="10906" y="5997"/>
                  </a:cubicBezTo>
                  <a:lnTo>
                    <a:pt x="10906" y="240"/>
                  </a:lnTo>
                  <a:cubicBezTo>
                    <a:pt x="10906" y="110"/>
                    <a:pt x="10802" y="0"/>
                    <a:pt x="106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4151158" y="2490132"/>
              <a:ext cx="886113" cy="506756"/>
            </a:xfrm>
            <a:custGeom>
              <a:avLst/>
              <a:gdLst/>
              <a:ahLst/>
              <a:cxnLst/>
              <a:rect l="l" t="t" r="r" b="b"/>
              <a:pathLst>
                <a:path w="10906" h="6237" fill="none" extrusionOk="0">
                  <a:moveTo>
                    <a:pt x="10906" y="5997"/>
                  </a:moveTo>
                  <a:cubicBezTo>
                    <a:pt x="10906" y="6126"/>
                    <a:pt x="10802" y="6236"/>
                    <a:pt x="10673" y="6236"/>
                  </a:cubicBezTo>
                  <a:lnTo>
                    <a:pt x="240" y="6236"/>
                  </a:lnTo>
                  <a:cubicBezTo>
                    <a:pt x="104" y="6236"/>
                    <a:pt x="0" y="6126"/>
                    <a:pt x="0" y="5997"/>
                  </a:cubicBezTo>
                  <a:lnTo>
                    <a:pt x="0" y="240"/>
                  </a:lnTo>
                  <a:cubicBezTo>
                    <a:pt x="0" y="110"/>
                    <a:pt x="104" y="0"/>
                    <a:pt x="240" y="0"/>
                  </a:cubicBezTo>
                  <a:lnTo>
                    <a:pt x="10673" y="0"/>
                  </a:lnTo>
                  <a:cubicBezTo>
                    <a:pt x="10802" y="0"/>
                    <a:pt x="10906" y="110"/>
                    <a:pt x="10906" y="2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4193247" y="2924179"/>
              <a:ext cx="802506" cy="81"/>
            </a:xfrm>
            <a:custGeom>
              <a:avLst/>
              <a:gdLst/>
              <a:ahLst/>
              <a:cxnLst/>
              <a:rect l="l" t="t" r="r" b="b"/>
              <a:pathLst>
                <a:path w="9877" h="1" fill="none" extrusionOk="0">
                  <a:moveTo>
                    <a:pt x="1" y="1"/>
                  </a:moveTo>
                  <a:lnTo>
                    <a:pt x="9876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551080" y="2445363"/>
              <a:ext cx="86856" cy="81"/>
            </a:xfrm>
            <a:custGeom>
              <a:avLst/>
              <a:gdLst/>
              <a:ahLst/>
              <a:cxnLst/>
              <a:rect l="l" t="t" r="r" b="b"/>
              <a:pathLst>
                <a:path w="1069" h="1" fill="none" extrusionOk="0">
                  <a:moveTo>
                    <a:pt x="0" y="1"/>
                  </a:moveTo>
                  <a:lnTo>
                    <a:pt x="106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4062269" y="3077826"/>
              <a:ext cx="1063969" cy="119031"/>
            </a:xfrm>
            <a:custGeom>
              <a:avLst/>
              <a:gdLst/>
              <a:ahLst/>
              <a:cxnLst/>
              <a:rect l="l" t="t" r="r" b="b"/>
              <a:pathLst>
                <a:path w="13095" h="1465" extrusionOk="0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cubicBezTo>
                    <a:pt x="0" y="1134"/>
                    <a:pt x="330" y="1464"/>
                    <a:pt x="732" y="1464"/>
                  </a:cubicBezTo>
                  <a:lnTo>
                    <a:pt x="12362" y="1464"/>
                  </a:lnTo>
                  <a:cubicBezTo>
                    <a:pt x="12764" y="1464"/>
                    <a:pt x="13094" y="1134"/>
                    <a:pt x="13094" y="732"/>
                  </a:cubicBezTo>
                  <a:cubicBezTo>
                    <a:pt x="13094" y="331"/>
                    <a:pt x="12764" y="1"/>
                    <a:pt x="123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859420" y="3672008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2925" cap="flat" cmpd="sng">
              <a:solidFill>
                <a:srgbClr val="F1CB30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599983" y="3672008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925" cap="flat" cmpd="sng">
              <a:solidFill>
                <a:srgbClr val="F1CB30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5204660" y="1697613"/>
              <a:ext cx="356568" cy="402768"/>
            </a:xfrm>
            <a:custGeom>
              <a:avLst/>
              <a:gdLst/>
              <a:ahLst/>
              <a:cxnLst/>
              <a:rect l="l" t="t" r="r" b="b"/>
              <a:pathLst>
                <a:path w="4521" h="5078" extrusionOk="0">
                  <a:moveTo>
                    <a:pt x="2286" y="1"/>
                  </a:moveTo>
                  <a:cubicBezTo>
                    <a:pt x="680" y="1"/>
                    <a:pt x="0" y="1665"/>
                    <a:pt x="1017" y="2934"/>
                  </a:cubicBezTo>
                  <a:cubicBezTo>
                    <a:pt x="2034" y="4204"/>
                    <a:pt x="1613" y="5078"/>
                    <a:pt x="1613" y="5078"/>
                  </a:cubicBezTo>
                  <a:lnTo>
                    <a:pt x="2966" y="5078"/>
                  </a:lnTo>
                  <a:cubicBezTo>
                    <a:pt x="2966" y="5078"/>
                    <a:pt x="2545" y="4204"/>
                    <a:pt x="3562" y="2934"/>
                  </a:cubicBezTo>
                  <a:cubicBezTo>
                    <a:pt x="4521" y="1743"/>
                    <a:pt x="3977" y="195"/>
                    <a:pt x="2565" y="20"/>
                  </a:cubicBezTo>
                  <a:cubicBezTo>
                    <a:pt x="2474" y="7"/>
                    <a:pt x="2384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5204660" y="1697613"/>
              <a:ext cx="361143" cy="402768"/>
            </a:xfrm>
            <a:custGeom>
              <a:avLst/>
              <a:gdLst/>
              <a:ahLst/>
              <a:cxnLst/>
              <a:rect l="l" t="t" r="r" b="b"/>
              <a:pathLst>
                <a:path w="4579" h="5078" fill="none" extrusionOk="0">
                  <a:moveTo>
                    <a:pt x="2966" y="5078"/>
                  </a:moveTo>
                  <a:cubicBezTo>
                    <a:pt x="2966" y="5078"/>
                    <a:pt x="2545" y="4204"/>
                    <a:pt x="3562" y="2934"/>
                  </a:cubicBezTo>
                  <a:cubicBezTo>
                    <a:pt x="4579" y="1665"/>
                    <a:pt x="3905" y="1"/>
                    <a:pt x="2293" y="1"/>
                  </a:cubicBezTo>
                  <a:cubicBezTo>
                    <a:pt x="680" y="1"/>
                    <a:pt x="0" y="1665"/>
                    <a:pt x="1017" y="2934"/>
                  </a:cubicBezTo>
                  <a:cubicBezTo>
                    <a:pt x="2034" y="4204"/>
                    <a:pt x="1613" y="5078"/>
                    <a:pt x="1613" y="50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5338504" y="1870209"/>
              <a:ext cx="41959" cy="193214"/>
            </a:xfrm>
            <a:custGeom>
              <a:avLst/>
              <a:gdLst/>
              <a:ahLst/>
              <a:cxnLst/>
              <a:rect l="l" t="t" r="r" b="b"/>
              <a:pathLst>
                <a:path w="532" h="2436" fill="none" extrusionOk="0">
                  <a:moveTo>
                    <a:pt x="531" y="2435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5390086" y="1870209"/>
              <a:ext cx="41959" cy="193214"/>
            </a:xfrm>
            <a:custGeom>
              <a:avLst/>
              <a:gdLst/>
              <a:ahLst/>
              <a:cxnLst/>
              <a:rect l="l" t="t" r="r" b="b"/>
              <a:pathLst>
                <a:path w="532" h="2436" fill="none" extrusionOk="0">
                  <a:moveTo>
                    <a:pt x="0" y="2435"/>
                  </a:moveTo>
                  <a:lnTo>
                    <a:pt x="53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344577" y="1899001"/>
              <a:ext cx="81314" cy="79"/>
            </a:xfrm>
            <a:custGeom>
              <a:avLst/>
              <a:gdLst/>
              <a:ahLst/>
              <a:cxnLst/>
              <a:rect l="l" t="t" r="r" b="b"/>
              <a:pathLst>
                <a:path w="1031" h="1" fill="none" extrusionOk="0">
                  <a:moveTo>
                    <a:pt x="1" y="0"/>
                  </a:moveTo>
                  <a:lnTo>
                    <a:pt x="103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5291497" y="2063586"/>
              <a:ext cx="188025" cy="274117"/>
            </a:xfrm>
            <a:custGeom>
              <a:avLst/>
              <a:gdLst/>
              <a:ahLst/>
              <a:cxnLst/>
              <a:rect l="l" t="t" r="r" b="b"/>
              <a:pathLst>
                <a:path w="2384" h="3456" extrusionOk="0">
                  <a:moveTo>
                    <a:pt x="1185" y="0"/>
                  </a:moveTo>
                  <a:cubicBezTo>
                    <a:pt x="835" y="0"/>
                    <a:pt x="487" y="47"/>
                    <a:pt x="259" y="140"/>
                  </a:cubicBezTo>
                  <a:cubicBezTo>
                    <a:pt x="97" y="205"/>
                    <a:pt x="0" y="295"/>
                    <a:pt x="0" y="405"/>
                  </a:cubicBezTo>
                  <a:cubicBezTo>
                    <a:pt x="0" y="1493"/>
                    <a:pt x="162" y="3456"/>
                    <a:pt x="1192" y="3456"/>
                  </a:cubicBezTo>
                  <a:cubicBezTo>
                    <a:pt x="1399" y="3456"/>
                    <a:pt x="1574" y="3358"/>
                    <a:pt x="1716" y="3184"/>
                  </a:cubicBezTo>
                  <a:cubicBezTo>
                    <a:pt x="2215" y="2607"/>
                    <a:pt x="2383" y="1247"/>
                    <a:pt x="2383" y="405"/>
                  </a:cubicBezTo>
                  <a:cubicBezTo>
                    <a:pt x="2383" y="136"/>
                    <a:pt x="1783" y="0"/>
                    <a:pt x="1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5291497" y="2052560"/>
              <a:ext cx="188025" cy="285142"/>
            </a:xfrm>
            <a:custGeom>
              <a:avLst/>
              <a:gdLst/>
              <a:ahLst/>
              <a:cxnLst/>
              <a:rect l="l" t="t" r="r" b="b"/>
              <a:pathLst>
                <a:path w="2384" h="3595" fill="none" extrusionOk="0">
                  <a:moveTo>
                    <a:pt x="2383" y="544"/>
                  </a:moveTo>
                  <a:cubicBezTo>
                    <a:pt x="2383" y="1632"/>
                    <a:pt x="2105" y="3595"/>
                    <a:pt x="1192" y="3595"/>
                  </a:cubicBezTo>
                  <a:cubicBezTo>
                    <a:pt x="156" y="3595"/>
                    <a:pt x="0" y="1632"/>
                    <a:pt x="0" y="544"/>
                  </a:cubicBezTo>
                  <a:cubicBezTo>
                    <a:pt x="0" y="0"/>
                    <a:pt x="2383" y="0"/>
                    <a:pt x="2383" y="5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5400813" y="2140921"/>
              <a:ext cx="78712" cy="79"/>
            </a:xfrm>
            <a:custGeom>
              <a:avLst/>
              <a:gdLst/>
              <a:ahLst/>
              <a:cxnLst/>
              <a:rect l="l" t="t" r="r" b="b"/>
              <a:pathLst>
                <a:path w="998" h="1" fill="none" extrusionOk="0">
                  <a:moveTo>
                    <a:pt x="0" y="0"/>
                  </a:moveTo>
                  <a:lnTo>
                    <a:pt x="997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5395568" y="2175820"/>
              <a:ext cx="78712" cy="79"/>
            </a:xfrm>
            <a:custGeom>
              <a:avLst/>
              <a:gdLst/>
              <a:ahLst/>
              <a:cxnLst/>
              <a:rect l="l" t="t" r="r" b="b"/>
              <a:pathLst>
                <a:path w="998" h="1" fill="none" extrusionOk="0">
                  <a:moveTo>
                    <a:pt x="0" y="1"/>
                  </a:moveTo>
                  <a:lnTo>
                    <a:pt x="99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5400813" y="2210800"/>
              <a:ext cx="67433" cy="79"/>
            </a:xfrm>
            <a:custGeom>
              <a:avLst/>
              <a:gdLst/>
              <a:ahLst/>
              <a:cxnLst/>
              <a:rect l="l" t="t" r="r" b="b"/>
              <a:pathLst>
                <a:path w="855" h="1" fill="none" extrusionOk="0">
                  <a:moveTo>
                    <a:pt x="0" y="0"/>
                  </a:moveTo>
                  <a:lnTo>
                    <a:pt x="85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5400813" y="2245699"/>
              <a:ext cx="59310" cy="79"/>
            </a:xfrm>
            <a:custGeom>
              <a:avLst/>
              <a:gdLst/>
              <a:ahLst/>
              <a:cxnLst/>
              <a:rect l="l" t="t" r="r" b="b"/>
              <a:pathLst>
                <a:path w="752" h="1" fill="none" extrusionOk="0">
                  <a:moveTo>
                    <a:pt x="0" y="0"/>
                  </a:moveTo>
                  <a:lnTo>
                    <a:pt x="75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5331618" y="3059962"/>
              <a:ext cx="229442" cy="192134"/>
            </a:xfrm>
            <a:custGeom>
              <a:avLst/>
              <a:gdLst/>
              <a:ahLst/>
              <a:cxnLst/>
              <a:rect l="l" t="t" r="r" b="b"/>
              <a:pathLst>
                <a:path w="2397" h="1983" extrusionOk="0">
                  <a:moveTo>
                    <a:pt x="0" y="1982"/>
                  </a:moveTo>
                  <a:lnTo>
                    <a:pt x="239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5661958" y="3059962"/>
              <a:ext cx="226379" cy="192134"/>
            </a:xfrm>
            <a:custGeom>
              <a:avLst/>
              <a:gdLst/>
              <a:ahLst/>
              <a:cxnLst/>
              <a:rect l="l" t="t" r="r" b="b"/>
              <a:pathLst>
                <a:path w="2365" h="1983" extrusionOk="0">
                  <a:moveTo>
                    <a:pt x="2365" y="198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4951462" y="3861459"/>
              <a:ext cx="180561" cy="90"/>
            </a:xfrm>
            <a:custGeom>
              <a:avLst/>
              <a:gdLst/>
              <a:ahLst/>
              <a:cxnLst/>
              <a:rect l="l" t="t" r="r" b="b"/>
              <a:pathLst>
                <a:path w="2021" h="1" extrusionOk="0">
                  <a:moveTo>
                    <a:pt x="0" y="1"/>
                  </a:moveTo>
                  <a:lnTo>
                    <a:pt x="2021" y="1"/>
                  </a:lnTo>
                </a:path>
              </a:pathLst>
            </a:custGeom>
            <a:solidFill>
              <a:srgbClr val="F1C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4951462" y="3894658"/>
              <a:ext cx="180561" cy="90"/>
            </a:xfrm>
            <a:custGeom>
              <a:avLst/>
              <a:gdLst/>
              <a:ahLst/>
              <a:cxnLst/>
              <a:rect l="l" t="t" r="r" b="b"/>
              <a:pathLst>
                <a:path w="2021" h="1" extrusionOk="0">
                  <a:moveTo>
                    <a:pt x="0" y="0"/>
                  </a:moveTo>
                  <a:lnTo>
                    <a:pt x="2021" y="0"/>
                  </a:lnTo>
                </a:path>
              </a:pathLst>
            </a:custGeom>
            <a:solidFill>
              <a:srgbClr val="F1C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4951462" y="3830683"/>
              <a:ext cx="180561" cy="90"/>
            </a:xfrm>
            <a:custGeom>
              <a:avLst/>
              <a:gdLst/>
              <a:ahLst/>
              <a:cxnLst/>
              <a:rect l="l" t="t" r="r" b="b"/>
              <a:pathLst>
                <a:path w="2021" h="1" extrusionOk="0">
                  <a:moveTo>
                    <a:pt x="0" y="1"/>
                  </a:moveTo>
                  <a:lnTo>
                    <a:pt x="2021" y="1"/>
                  </a:lnTo>
                </a:path>
              </a:pathLst>
            </a:custGeom>
            <a:solidFill>
              <a:srgbClr val="F1C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739398" y="3557976"/>
              <a:ext cx="445656" cy="446794"/>
            </a:xfrm>
            <a:custGeom>
              <a:avLst/>
              <a:gdLst/>
              <a:ahLst/>
              <a:cxnLst/>
              <a:rect l="l" t="t" r="r" b="b"/>
              <a:pathLst>
                <a:path w="5485" h="5499" extrusionOk="0">
                  <a:moveTo>
                    <a:pt x="2746" y="0"/>
                  </a:moveTo>
                  <a:cubicBezTo>
                    <a:pt x="2286" y="0"/>
                    <a:pt x="1859" y="111"/>
                    <a:pt x="1483" y="311"/>
                  </a:cubicBezTo>
                  <a:cubicBezTo>
                    <a:pt x="1334" y="389"/>
                    <a:pt x="1198" y="473"/>
                    <a:pt x="1069" y="570"/>
                  </a:cubicBezTo>
                  <a:cubicBezTo>
                    <a:pt x="414" y="1075"/>
                    <a:pt x="0" y="1865"/>
                    <a:pt x="0" y="2753"/>
                  </a:cubicBezTo>
                  <a:cubicBezTo>
                    <a:pt x="0" y="4268"/>
                    <a:pt x="1224" y="5498"/>
                    <a:pt x="2746" y="5498"/>
                  </a:cubicBezTo>
                  <a:cubicBezTo>
                    <a:pt x="3387" y="5498"/>
                    <a:pt x="3983" y="5278"/>
                    <a:pt x="4449" y="4909"/>
                  </a:cubicBezTo>
                  <a:cubicBezTo>
                    <a:pt x="4533" y="4844"/>
                    <a:pt x="4611" y="4773"/>
                    <a:pt x="4682" y="4702"/>
                  </a:cubicBezTo>
                  <a:cubicBezTo>
                    <a:pt x="5135" y="4255"/>
                    <a:pt x="5427" y="3653"/>
                    <a:pt x="5485" y="2986"/>
                  </a:cubicBezTo>
                  <a:lnTo>
                    <a:pt x="2746" y="275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738830" y="3557976"/>
              <a:ext cx="446225" cy="446794"/>
            </a:xfrm>
            <a:custGeom>
              <a:avLst/>
              <a:gdLst/>
              <a:ahLst/>
              <a:cxnLst/>
              <a:rect l="l" t="t" r="r" b="b"/>
              <a:pathLst>
                <a:path w="5492" h="5499" fill="none" extrusionOk="0">
                  <a:moveTo>
                    <a:pt x="5492" y="2986"/>
                  </a:moveTo>
                  <a:cubicBezTo>
                    <a:pt x="5375" y="4391"/>
                    <a:pt x="4190" y="5498"/>
                    <a:pt x="2753" y="5498"/>
                  </a:cubicBezTo>
                  <a:cubicBezTo>
                    <a:pt x="1231" y="5498"/>
                    <a:pt x="1" y="4268"/>
                    <a:pt x="1" y="2753"/>
                  </a:cubicBezTo>
                  <a:cubicBezTo>
                    <a:pt x="1" y="1231"/>
                    <a:pt x="1231" y="0"/>
                    <a:pt x="2753" y="0"/>
                  </a:cubicBezTo>
                  <a:lnTo>
                    <a:pt x="2753" y="27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4011917" y="3677416"/>
              <a:ext cx="172169" cy="102700"/>
            </a:xfrm>
            <a:custGeom>
              <a:avLst/>
              <a:gdLst/>
              <a:ahLst/>
              <a:cxnLst/>
              <a:rect l="l" t="t" r="r" b="b"/>
              <a:pathLst>
                <a:path w="2119" h="1264" extrusionOk="0">
                  <a:moveTo>
                    <a:pt x="1891" y="0"/>
                  </a:moveTo>
                  <a:lnTo>
                    <a:pt x="0" y="1095"/>
                  </a:lnTo>
                  <a:lnTo>
                    <a:pt x="2112" y="1263"/>
                  </a:lnTo>
                  <a:cubicBezTo>
                    <a:pt x="2118" y="1205"/>
                    <a:pt x="2118" y="978"/>
                    <a:pt x="2118" y="926"/>
                  </a:cubicBezTo>
                  <a:cubicBezTo>
                    <a:pt x="2118" y="590"/>
                    <a:pt x="2034" y="279"/>
                    <a:pt x="18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984535" y="3557976"/>
              <a:ext cx="159006" cy="191100"/>
            </a:xfrm>
            <a:custGeom>
              <a:avLst/>
              <a:gdLst/>
              <a:ahLst/>
              <a:cxnLst/>
              <a:rect l="l" t="t" r="r" b="b"/>
              <a:pathLst>
                <a:path w="1957" h="2352" extrusionOk="0">
                  <a:moveTo>
                    <a:pt x="98" y="0"/>
                  </a:moveTo>
                  <a:lnTo>
                    <a:pt x="1" y="2351"/>
                  </a:lnTo>
                  <a:lnTo>
                    <a:pt x="1" y="2351"/>
                  </a:lnTo>
                  <a:lnTo>
                    <a:pt x="1956" y="1075"/>
                  </a:lnTo>
                  <a:cubicBezTo>
                    <a:pt x="1626" y="441"/>
                    <a:pt x="868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720646" y="1697604"/>
              <a:ext cx="65" cy="113056"/>
            </a:xfrm>
            <a:custGeom>
              <a:avLst/>
              <a:gdLst/>
              <a:ahLst/>
              <a:cxnLst/>
              <a:rect l="l" t="t" r="r" b="b"/>
              <a:pathLst>
                <a:path w="1" h="1756" fill="none" extrusionOk="0">
                  <a:moveTo>
                    <a:pt x="0" y="1756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754439" y="1723487"/>
              <a:ext cx="57081" cy="98055"/>
            </a:xfrm>
            <a:custGeom>
              <a:avLst/>
              <a:gdLst/>
              <a:ahLst/>
              <a:cxnLst/>
              <a:rect l="l" t="t" r="r" b="b"/>
              <a:pathLst>
                <a:path w="875" h="1523" fill="none" extrusionOk="0">
                  <a:moveTo>
                    <a:pt x="0" y="1522"/>
                  </a:moveTo>
                  <a:lnTo>
                    <a:pt x="875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622594" y="1723487"/>
              <a:ext cx="60930" cy="95930"/>
            </a:xfrm>
            <a:custGeom>
              <a:avLst/>
              <a:gdLst/>
              <a:ahLst/>
              <a:cxnLst/>
              <a:rect l="l" t="t" r="r" b="b"/>
              <a:pathLst>
                <a:path w="934" h="1490" fill="none" extrusionOk="0">
                  <a:moveTo>
                    <a:pt x="933" y="149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555857" y="1791412"/>
              <a:ext cx="101441" cy="52601"/>
            </a:xfrm>
            <a:custGeom>
              <a:avLst/>
              <a:gdLst/>
              <a:ahLst/>
              <a:cxnLst/>
              <a:rect l="l" t="t" r="r" b="b"/>
              <a:pathLst>
                <a:path w="1555" h="817" fill="none" extrusionOk="0">
                  <a:moveTo>
                    <a:pt x="1555" y="817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775119" y="1774350"/>
              <a:ext cx="92178" cy="67151"/>
            </a:xfrm>
            <a:custGeom>
              <a:avLst/>
              <a:gdLst/>
              <a:ahLst/>
              <a:cxnLst/>
              <a:rect l="l" t="t" r="r" b="b"/>
              <a:pathLst>
                <a:path w="1413" h="1043" fill="none" extrusionOk="0">
                  <a:moveTo>
                    <a:pt x="1" y="1043"/>
                  </a:moveTo>
                  <a:lnTo>
                    <a:pt x="1412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463350" y="1871891"/>
              <a:ext cx="504076" cy="465357"/>
            </a:xfrm>
            <a:custGeom>
              <a:avLst/>
              <a:gdLst/>
              <a:ahLst/>
              <a:cxnLst/>
              <a:rect l="l" t="t" r="r" b="b"/>
              <a:pathLst>
                <a:path w="7727" h="7228" extrusionOk="0">
                  <a:moveTo>
                    <a:pt x="1" y="1"/>
                  </a:moveTo>
                  <a:lnTo>
                    <a:pt x="1" y="7228"/>
                  </a:lnTo>
                  <a:lnTo>
                    <a:pt x="7726" y="7228"/>
                  </a:lnTo>
                  <a:lnTo>
                    <a:pt x="77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3683004" y="2182093"/>
              <a:ext cx="71042" cy="105137"/>
            </a:xfrm>
            <a:custGeom>
              <a:avLst/>
              <a:gdLst/>
              <a:ahLst/>
              <a:cxnLst/>
              <a:rect l="l" t="t" r="r" b="b"/>
              <a:pathLst>
                <a:path w="1089" h="1633" extrusionOk="0">
                  <a:moveTo>
                    <a:pt x="1" y="1"/>
                  </a:moveTo>
                  <a:lnTo>
                    <a:pt x="1" y="1633"/>
                  </a:lnTo>
                  <a:lnTo>
                    <a:pt x="1089" y="163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3612939" y="1929837"/>
              <a:ext cx="211233" cy="290236"/>
            </a:xfrm>
            <a:custGeom>
              <a:avLst/>
              <a:gdLst/>
              <a:ahLst/>
              <a:cxnLst/>
              <a:rect l="l" t="t" r="r" b="b"/>
              <a:pathLst>
                <a:path w="3238" h="4508" extrusionOk="0">
                  <a:moveTo>
                    <a:pt x="1269" y="1"/>
                  </a:moveTo>
                  <a:cubicBezTo>
                    <a:pt x="570" y="1"/>
                    <a:pt x="0" y="564"/>
                    <a:pt x="0" y="1264"/>
                  </a:cubicBezTo>
                  <a:lnTo>
                    <a:pt x="0" y="3245"/>
                  </a:lnTo>
                  <a:cubicBezTo>
                    <a:pt x="0" y="3938"/>
                    <a:pt x="570" y="4508"/>
                    <a:pt x="1269" y="4508"/>
                  </a:cubicBezTo>
                  <a:lnTo>
                    <a:pt x="1975" y="4508"/>
                  </a:lnTo>
                  <a:cubicBezTo>
                    <a:pt x="2668" y="4508"/>
                    <a:pt x="3238" y="3938"/>
                    <a:pt x="3238" y="3245"/>
                  </a:cubicBezTo>
                  <a:lnTo>
                    <a:pt x="3238" y="1264"/>
                  </a:lnTo>
                  <a:cubicBezTo>
                    <a:pt x="3238" y="564"/>
                    <a:pt x="2668" y="1"/>
                    <a:pt x="19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3704141" y="2052874"/>
              <a:ext cx="28834" cy="70113"/>
            </a:xfrm>
            <a:custGeom>
              <a:avLst/>
              <a:gdLst/>
              <a:ahLst/>
              <a:cxnLst/>
              <a:rect l="l" t="t" r="r" b="b"/>
              <a:pathLst>
                <a:path w="442" h="1089" extrusionOk="0">
                  <a:moveTo>
                    <a:pt x="221" y="0"/>
                  </a:moveTo>
                  <a:cubicBezTo>
                    <a:pt x="98" y="0"/>
                    <a:pt x="1" y="97"/>
                    <a:pt x="1" y="220"/>
                  </a:cubicBezTo>
                  <a:lnTo>
                    <a:pt x="1" y="868"/>
                  </a:lnTo>
                  <a:cubicBezTo>
                    <a:pt x="1" y="991"/>
                    <a:pt x="104" y="1088"/>
                    <a:pt x="221" y="1088"/>
                  </a:cubicBezTo>
                  <a:cubicBezTo>
                    <a:pt x="344" y="1088"/>
                    <a:pt x="441" y="991"/>
                    <a:pt x="441" y="868"/>
                  </a:cubicBezTo>
                  <a:lnTo>
                    <a:pt x="441" y="220"/>
                  </a:lnTo>
                  <a:cubicBezTo>
                    <a:pt x="441" y="97"/>
                    <a:pt x="344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 w="2925" cap="flat" cmpd="sng">
              <a:solidFill>
                <a:srgbClr val="507FB5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3650907" y="2056609"/>
              <a:ext cx="27986" cy="28006"/>
            </a:xfrm>
            <a:custGeom>
              <a:avLst/>
              <a:gdLst/>
              <a:ahLst/>
              <a:cxnLst/>
              <a:rect l="l" t="t" r="r" b="b"/>
              <a:pathLst>
                <a:path w="429" h="435" extrusionOk="0">
                  <a:moveTo>
                    <a:pt x="215" y="0"/>
                  </a:moveTo>
                  <a:cubicBezTo>
                    <a:pt x="98" y="0"/>
                    <a:pt x="1" y="98"/>
                    <a:pt x="1" y="214"/>
                  </a:cubicBezTo>
                  <a:cubicBezTo>
                    <a:pt x="1" y="337"/>
                    <a:pt x="98" y="434"/>
                    <a:pt x="215" y="434"/>
                  </a:cubicBezTo>
                  <a:cubicBezTo>
                    <a:pt x="331" y="434"/>
                    <a:pt x="428" y="337"/>
                    <a:pt x="428" y="214"/>
                  </a:cubicBezTo>
                  <a:cubicBezTo>
                    <a:pt x="428" y="98"/>
                    <a:pt x="331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3758222" y="2056609"/>
              <a:ext cx="28377" cy="28006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14" y="0"/>
                  </a:moveTo>
                  <a:cubicBezTo>
                    <a:pt x="98" y="0"/>
                    <a:pt x="1" y="98"/>
                    <a:pt x="1" y="214"/>
                  </a:cubicBezTo>
                  <a:cubicBezTo>
                    <a:pt x="1" y="337"/>
                    <a:pt x="98" y="434"/>
                    <a:pt x="214" y="434"/>
                  </a:cubicBezTo>
                  <a:cubicBezTo>
                    <a:pt x="337" y="434"/>
                    <a:pt x="435" y="337"/>
                    <a:pt x="435" y="214"/>
                  </a:cubicBezTo>
                  <a:cubicBezTo>
                    <a:pt x="435" y="98"/>
                    <a:pt x="337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3670348" y="2135801"/>
              <a:ext cx="96810" cy="47643"/>
            </a:xfrm>
            <a:custGeom>
              <a:avLst/>
              <a:gdLst/>
              <a:ahLst/>
              <a:cxnLst/>
              <a:rect l="l" t="t" r="r" b="b"/>
              <a:pathLst>
                <a:path w="1484" h="740" extrusionOk="0">
                  <a:moveTo>
                    <a:pt x="247" y="1"/>
                  </a:moveTo>
                  <a:cubicBezTo>
                    <a:pt x="98" y="1"/>
                    <a:pt x="1" y="150"/>
                    <a:pt x="53" y="279"/>
                  </a:cubicBezTo>
                  <a:cubicBezTo>
                    <a:pt x="163" y="551"/>
                    <a:pt x="428" y="739"/>
                    <a:pt x="739" y="739"/>
                  </a:cubicBezTo>
                  <a:cubicBezTo>
                    <a:pt x="1050" y="739"/>
                    <a:pt x="1315" y="551"/>
                    <a:pt x="1425" y="279"/>
                  </a:cubicBezTo>
                  <a:cubicBezTo>
                    <a:pt x="1484" y="150"/>
                    <a:pt x="1380" y="1"/>
                    <a:pt x="1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3580777" y="1979477"/>
              <a:ext cx="43577" cy="175957"/>
            </a:xfrm>
            <a:custGeom>
              <a:avLst/>
              <a:gdLst/>
              <a:ahLst/>
              <a:cxnLst/>
              <a:rect l="l" t="t" r="r" b="b"/>
              <a:pathLst>
                <a:path w="668" h="2733" extrusionOk="0">
                  <a:moveTo>
                    <a:pt x="668" y="0"/>
                  </a:moveTo>
                  <a:cubicBezTo>
                    <a:pt x="668" y="1"/>
                    <a:pt x="1" y="195"/>
                    <a:pt x="1" y="713"/>
                  </a:cubicBezTo>
                  <a:lnTo>
                    <a:pt x="1" y="2358"/>
                  </a:lnTo>
                  <a:cubicBezTo>
                    <a:pt x="1" y="2507"/>
                    <a:pt x="142" y="2732"/>
                    <a:pt x="366" y="2732"/>
                  </a:cubicBezTo>
                  <a:cubicBezTo>
                    <a:pt x="434" y="2732"/>
                    <a:pt x="509" y="2712"/>
                    <a:pt x="590" y="2662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3813609" y="1988619"/>
              <a:ext cx="42729" cy="166815"/>
            </a:xfrm>
            <a:custGeom>
              <a:avLst/>
              <a:gdLst/>
              <a:ahLst/>
              <a:cxnLst/>
              <a:rect l="l" t="t" r="r" b="b"/>
              <a:pathLst>
                <a:path w="655" h="2591" extrusionOk="0">
                  <a:moveTo>
                    <a:pt x="0" y="1"/>
                  </a:moveTo>
                  <a:lnTo>
                    <a:pt x="65" y="2520"/>
                  </a:lnTo>
                  <a:cubicBezTo>
                    <a:pt x="148" y="2570"/>
                    <a:pt x="224" y="2590"/>
                    <a:pt x="292" y="2590"/>
                  </a:cubicBezTo>
                  <a:cubicBezTo>
                    <a:pt x="517" y="2590"/>
                    <a:pt x="654" y="2366"/>
                    <a:pt x="654" y="2222"/>
                  </a:cubicBezTo>
                  <a:lnTo>
                    <a:pt x="654" y="577"/>
                  </a:lnTo>
                  <a:cubicBezTo>
                    <a:pt x="654" y="5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623051" y="1911487"/>
              <a:ext cx="223954" cy="123936"/>
            </a:xfrm>
            <a:custGeom>
              <a:avLst/>
              <a:gdLst/>
              <a:ahLst/>
              <a:cxnLst/>
              <a:rect l="l" t="t" r="r" b="b"/>
              <a:pathLst>
                <a:path w="3433" h="1925" extrusionOk="0">
                  <a:moveTo>
                    <a:pt x="1464" y="1"/>
                  </a:moveTo>
                  <a:cubicBezTo>
                    <a:pt x="344" y="1"/>
                    <a:pt x="78" y="616"/>
                    <a:pt x="20" y="966"/>
                  </a:cubicBezTo>
                  <a:cubicBezTo>
                    <a:pt x="0" y="1102"/>
                    <a:pt x="65" y="1238"/>
                    <a:pt x="188" y="1296"/>
                  </a:cubicBezTo>
                  <a:cubicBezTo>
                    <a:pt x="583" y="1497"/>
                    <a:pt x="1581" y="1924"/>
                    <a:pt x="2798" y="1924"/>
                  </a:cubicBezTo>
                  <a:cubicBezTo>
                    <a:pt x="3174" y="1924"/>
                    <a:pt x="3433" y="1549"/>
                    <a:pt x="3303" y="1199"/>
                  </a:cubicBezTo>
                  <a:cubicBezTo>
                    <a:pt x="3109" y="661"/>
                    <a:pt x="2630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580777" y="2235854"/>
              <a:ext cx="275553" cy="100952"/>
            </a:xfrm>
            <a:custGeom>
              <a:avLst/>
              <a:gdLst/>
              <a:ahLst/>
              <a:cxnLst/>
              <a:rect l="l" t="t" r="r" b="b"/>
              <a:pathLst>
                <a:path w="4224" h="1568" extrusionOk="0">
                  <a:moveTo>
                    <a:pt x="927" y="0"/>
                  </a:moveTo>
                  <a:cubicBezTo>
                    <a:pt x="415" y="0"/>
                    <a:pt x="1" y="414"/>
                    <a:pt x="1" y="926"/>
                  </a:cubicBezTo>
                  <a:lnTo>
                    <a:pt x="1" y="1567"/>
                  </a:lnTo>
                  <a:lnTo>
                    <a:pt x="4223" y="1567"/>
                  </a:lnTo>
                  <a:lnTo>
                    <a:pt x="4223" y="926"/>
                  </a:lnTo>
                  <a:cubicBezTo>
                    <a:pt x="4223" y="414"/>
                    <a:pt x="3809" y="0"/>
                    <a:pt x="3297" y="0"/>
                  </a:cubicBezTo>
                  <a:lnTo>
                    <a:pt x="2688" y="0"/>
                  </a:lnTo>
                  <a:cubicBezTo>
                    <a:pt x="2688" y="317"/>
                    <a:pt x="2429" y="576"/>
                    <a:pt x="2112" y="576"/>
                  </a:cubicBezTo>
                  <a:cubicBezTo>
                    <a:pt x="1795" y="576"/>
                    <a:pt x="1536" y="317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295602" y="2774787"/>
              <a:ext cx="444089" cy="365014"/>
            </a:xfrm>
            <a:custGeom>
              <a:avLst/>
              <a:gdLst/>
              <a:ahLst/>
              <a:cxnLst/>
              <a:rect l="l" t="t" r="r" b="b"/>
              <a:pathLst>
                <a:path w="7999" h="6567" extrusionOk="0">
                  <a:moveTo>
                    <a:pt x="784" y="0"/>
                  </a:moveTo>
                  <a:cubicBezTo>
                    <a:pt x="350" y="0"/>
                    <a:pt x="1" y="369"/>
                    <a:pt x="1" y="822"/>
                  </a:cubicBezTo>
                  <a:lnTo>
                    <a:pt x="1" y="4248"/>
                  </a:lnTo>
                  <a:cubicBezTo>
                    <a:pt x="1" y="4701"/>
                    <a:pt x="350" y="5071"/>
                    <a:pt x="784" y="5071"/>
                  </a:cubicBezTo>
                  <a:lnTo>
                    <a:pt x="1950" y="5071"/>
                  </a:lnTo>
                  <a:lnTo>
                    <a:pt x="1950" y="6566"/>
                  </a:lnTo>
                  <a:lnTo>
                    <a:pt x="3446" y="5071"/>
                  </a:lnTo>
                  <a:lnTo>
                    <a:pt x="7215" y="5071"/>
                  </a:lnTo>
                  <a:cubicBezTo>
                    <a:pt x="7649" y="5071"/>
                    <a:pt x="7998" y="4701"/>
                    <a:pt x="7998" y="4248"/>
                  </a:cubicBezTo>
                  <a:lnTo>
                    <a:pt x="7998" y="822"/>
                  </a:lnTo>
                  <a:cubicBezTo>
                    <a:pt x="7998" y="369"/>
                    <a:pt x="7649" y="0"/>
                    <a:pt x="72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3384044" y="2612036"/>
              <a:ext cx="396621" cy="326217"/>
            </a:xfrm>
            <a:custGeom>
              <a:avLst/>
              <a:gdLst/>
              <a:ahLst/>
              <a:cxnLst/>
              <a:rect l="l" t="t" r="r" b="b"/>
              <a:pathLst>
                <a:path w="7144" h="5869" extrusionOk="0">
                  <a:moveTo>
                    <a:pt x="700" y="1"/>
                  </a:moveTo>
                  <a:cubicBezTo>
                    <a:pt x="312" y="1"/>
                    <a:pt x="1" y="331"/>
                    <a:pt x="1" y="733"/>
                  </a:cubicBezTo>
                  <a:lnTo>
                    <a:pt x="1" y="3796"/>
                  </a:lnTo>
                  <a:cubicBezTo>
                    <a:pt x="1" y="4204"/>
                    <a:pt x="312" y="4528"/>
                    <a:pt x="700" y="4528"/>
                  </a:cubicBezTo>
                  <a:lnTo>
                    <a:pt x="4061" y="4528"/>
                  </a:lnTo>
                  <a:lnTo>
                    <a:pt x="5402" y="5868"/>
                  </a:lnTo>
                  <a:lnTo>
                    <a:pt x="5402" y="4528"/>
                  </a:lnTo>
                  <a:lnTo>
                    <a:pt x="6438" y="4528"/>
                  </a:lnTo>
                  <a:cubicBezTo>
                    <a:pt x="6826" y="4528"/>
                    <a:pt x="7143" y="4204"/>
                    <a:pt x="7143" y="3796"/>
                  </a:cubicBezTo>
                  <a:lnTo>
                    <a:pt x="7143" y="733"/>
                  </a:lnTo>
                  <a:cubicBezTo>
                    <a:pt x="7143" y="331"/>
                    <a:pt x="6826" y="1"/>
                    <a:pt x="6438" y="1"/>
                  </a:cubicBezTo>
                  <a:close/>
                </a:path>
              </a:pathLst>
            </a:custGeom>
            <a:solidFill>
              <a:srgbClr val="F1CB30"/>
            </a:solidFill>
            <a:ln w="2925" cap="flat" cmpd="sng">
              <a:solidFill>
                <a:srgbClr val="507FB5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365334" y="3157762"/>
              <a:ext cx="24872" cy="94325"/>
            </a:xfrm>
            <a:custGeom>
              <a:avLst/>
              <a:gdLst/>
              <a:ahLst/>
              <a:cxnLst/>
              <a:rect l="l" t="t" r="r" b="b"/>
              <a:pathLst>
                <a:path w="448" h="1697" fill="none" extrusionOk="0">
                  <a:moveTo>
                    <a:pt x="448" y="0"/>
                  </a:moveTo>
                  <a:lnTo>
                    <a:pt x="1" y="1697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296712" y="3141198"/>
              <a:ext cx="68010" cy="70257"/>
            </a:xfrm>
            <a:custGeom>
              <a:avLst/>
              <a:gdLst/>
              <a:ahLst/>
              <a:cxnLst/>
              <a:rect l="l" t="t" r="r" b="b"/>
              <a:pathLst>
                <a:path w="1225" h="1264" fill="none" extrusionOk="0">
                  <a:moveTo>
                    <a:pt x="1224" y="0"/>
                  </a:moveTo>
                  <a:lnTo>
                    <a:pt x="0" y="1263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422908" y="3158818"/>
              <a:ext cx="29147" cy="93268"/>
            </a:xfrm>
            <a:custGeom>
              <a:avLst/>
              <a:gdLst/>
              <a:ahLst/>
              <a:cxnLst/>
              <a:rect l="l" t="t" r="r" b="b"/>
              <a:pathLst>
                <a:path w="525" h="1678" fill="none" extrusionOk="0">
                  <a:moveTo>
                    <a:pt x="0" y="1"/>
                  </a:moveTo>
                  <a:lnTo>
                    <a:pt x="525" y="1678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449835" y="3143700"/>
              <a:ext cx="71951" cy="65588"/>
            </a:xfrm>
            <a:custGeom>
              <a:avLst/>
              <a:gdLst/>
              <a:ahLst/>
              <a:cxnLst/>
              <a:rect l="l" t="t" r="r" b="b"/>
              <a:pathLst>
                <a:path w="1296" h="1180" fill="none" extrusionOk="0">
                  <a:moveTo>
                    <a:pt x="1" y="1"/>
                  </a:moveTo>
                  <a:lnTo>
                    <a:pt x="1296" y="1179"/>
                  </a:lnTo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261457" y="3120299"/>
              <a:ext cx="90994" cy="36073"/>
            </a:xfrm>
            <a:custGeom>
              <a:avLst/>
              <a:gdLst/>
              <a:ahLst/>
              <a:cxnLst/>
              <a:rect l="l" t="t" r="r" b="b"/>
              <a:pathLst>
                <a:path w="1639" h="649" fill="none" extrusionOk="0">
                  <a:moveTo>
                    <a:pt x="1639" y="1"/>
                  </a:moveTo>
                  <a:lnTo>
                    <a:pt x="0" y="648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5572910" y="1837209"/>
              <a:ext cx="138495" cy="4204"/>
            </a:xfrm>
            <a:custGeom>
              <a:avLst/>
              <a:gdLst/>
              <a:ahLst/>
              <a:cxnLst/>
              <a:rect l="l" t="t" r="r" b="b"/>
              <a:pathLst>
                <a:path w="1756" h="53" fill="none" extrusionOk="0">
                  <a:moveTo>
                    <a:pt x="0" y="0"/>
                  </a:moveTo>
                  <a:lnTo>
                    <a:pt x="1755" y="52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5558082" y="1877740"/>
              <a:ext cx="118620" cy="72495"/>
            </a:xfrm>
            <a:custGeom>
              <a:avLst/>
              <a:gdLst/>
              <a:ahLst/>
              <a:cxnLst/>
              <a:rect l="l" t="t" r="r" b="b"/>
              <a:pathLst>
                <a:path w="1504" h="914" fill="none" extrusionOk="0">
                  <a:moveTo>
                    <a:pt x="1" y="1"/>
                  </a:moveTo>
                  <a:lnTo>
                    <a:pt x="1503" y="914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5563682" y="1721087"/>
              <a:ext cx="120118" cy="70433"/>
            </a:xfrm>
            <a:custGeom>
              <a:avLst/>
              <a:gdLst/>
              <a:ahLst/>
              <a:cxnLst/>
              <a:rect l="l" t="t" r="r" b="b"/>
              <a:pathLst>
                <a:path w="1523" h="888" fill="none" extrusionOk="0">
                  <a:moveTo>
                    <a:pt x="1" y="888"/>
                  </a:moveTo>
                  <a:lnTo>
                    <a:pt x="1523" y="1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5534105" y="1637407"/>
              <a:ext cx="68537" cy="121275"/>
            </a:xfrm>
            <a:custGeom>
              <a:avLst/>
              <a:gdLst/>
              <a:ahLst/>
              <a:cxnLst/>
              <a:rect l="l" t="t" r="r" b="b"/>
              <a:pathLst>
                <a:path w="869" h="1529" fill="none" extrusionOk="0">
                  <a:moveTo>
                    <a:pt x="0" y="1528"/>
                  </a:moveTo>
                  <a:lnTo>
                    <a:pt x="868" y="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5533080" y="1901932"/>
              <a:ext cx="79264" cy="114612"/>
            </a:xfrm>
            <a:custGeom>
              <a:avLst/>
              <a:gdLst/>
              <a:ahLst/>
              <a:cxnLst/>
              <a:rect l="l" t="t" r="r" b="b"/>
              <a:pathLst>
                <a:path w="1005" h="1445" fill="none" extrusionOk="0">
                  <a:moveTo>
                    <a:pt x="0" y="0"/>
                  </a:moveTo>
                  <a:lnTo>
                    <a:pt x="1004" y="1444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5788503" y="2612027"/>
              <a:ext cx="670" cy="170721"/>
            </a:xfrm>
            <a:custGeom>
              <a:avLst/>
              <a:gdLst/>
              <a:ahLst/>
              <a:cxnLst/>
              <a:rect l="l" t="t" r="r" b="b"/>
              <a:pathLst>
                <a:path w="7" h="1762" fill="none" extrusionOk="0">
                  <a:moveTo>
                    <a:pt x="0" y="1762"/>
                  </a:moveTo>
                  <a:lnTo>
                    <a:pt x="6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5838088" y="2651559"/>
              <a:ext cx="83756" cy="147468"/>
            </a:xfrm>
            <a:custGeom>
              <a:avLst/>
              <a:gdLst/>
              <a:ahLst/>
              <a:cxnLst/>
              <a:rect l="l" t="t" r="r" b="b"/>
              <a:pathLst>
                <a:path w="875" h="1522" fill="none" extrusionOk="0">
                  <a:moveTo>
                    <a:pt x="0" y="1522"/>
                  </a:moveTo>
                  <a:lnTo>
                    <a:pt x="874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5645302" y="2650300"/>
              <a:ext cx="88063" cy="145045"/>
            </a:xfrm>
            <a:custGeom>
              <a:avLst/>
              <a:gdLst/>
              <a:ahLst/>
              <a:cxnLst/>
              <a:rect l="l" t="t" r="r" b="b"/>
              <a:pathLst>
                <a:path w="920" h="1497" fill="none" extrusionOk="0">
                  <a:moveTo>
                    <a:pt x="920" y="149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5546037" y="2751940"/>
              <a:ext cx="148941" cy="80419"/>
            </a:xfrm>
            <a:custGeom>
              <a:avLst/>
              <a:gdLst/>
              <a:ahLst/>
              <a:cxnLst/>
              <a:rect l="l" t="t" r="r" b="b"/>
              <a:pathLst>
                <a:path w="1556" h="830" fill="none" extrusionOk="0">
                  <a:moveTo>
                    <a:pt x="1555" y="829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867762" y="2728686"/>
              <a:ext cx="135923" cy="101154"/>
            </a:xfrm>
            <a:custGeom>
              <a:avLst/>
              <a:gdLst/>
              <a:ahLst/>
              <a:cxnLst/>
              <a:rect l="l" t="t" r="r" b="b"/>
              <a:pathLst>
                <a:path w="1420" h="1044" fill="none" extrusionOk="0">
                  <a:moveTo>
                    <a:pt x="1" y="1043"/>
                  </a:moveTo>
                  <a:lnTo>
                    <a:pt x="1419" y="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3741430" y="4042074"/>
              <a:ext cx="81169" cy="117406"/>
            </a:xfrm>
            <a:custGeom>
              <a:avLst/>
              <a:gdLst/>
              <a:ahLst/>
              <a:cxnLst/>
              <a:rect l="l" t="t" r="r" b="b"/>
              <a:pathLst>
                <a:path w="999" h="1445" fill="none" extrusionOk="0">
                  <a:moveTo>
                    <a:pt x="998" y="0"/>
                  </a:moveTo>
                  <a:lnTo>
                    <a:pt x="1" y="1444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3667247" y="4006810"/>
              <a:ext cx="128456" cy="62156"/>
            </a:xfrm>
            <a:custGeom>
              <a:avLst/>
              <a:gdLst/>
              <a:ahLst/>
              <a:cxnLst/>
              <a:rect l="l" t="t" r="r" b="b"/>
              <a:pathLst>
                <a:path w="1581" h="765" fill="none" extrusionOk="0">
                  <a:moveTo>
                    <a:pt x="1581" y="0"/>
                  </a:moveTo>
                  <a:lnTo>
                    <a:pt x="1" y="764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3860382" y="4059949"/>
              <a:ext cx="6906" cy="142675"/>
            </a:xfrm>
            <a:custGeom>
              <a:avLst/>
              <a:gdLst/>
              <a:ahLst/>
              <a:cxnLst/>
              <a:rect l="l" t="t" r="r" b="b"/>
              <a:pathLst>
                <a:path w="85" h="1756" fill="none" extrusionOk="0">
                  <a:moveTo>
                    <a:pt x="85" y="0"/>
                  </a:moveTo>
                  <a:lnTo>
                    <a:pt x="0" y="175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3911409" y="4052555"/>
              <a:ext cx="66381" cy="126344"/>
            </a:xfrm>
            <a:custGeom>
              <a:avLst/>
              <a:gdLst/>
              <a:ahLst/>
              <a:cxnLst/>
              <a:rect l="l" t="t" r="r" b="b"/>
              <a:pathLst>
                <a:path w="817" h="1555" fill="none" extrusionOk="0">
                  <a:moveTo>
                    <a:pt x="1" y="1"/>
                  </a:moveTo>
                  <a:lnTo>
                    <a:pt x="817" y="155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3646771" y="3971547"/>
              <a:ext cx="142675" cy="4794"/>
            </a:xfrm>
            <a:custGeom>
              <a:avLst/>
              <a:gdLst/>
              <a:ahLst/>
              <a:cxnLst/>
              <a:rect l="l" t="t" r="r" b="b"/>
              <a:pathLst>
                <a:path w="1756" h="59" fill="none" extrusionOk="0">
                  <a:moveTo>
                    <a:pt x="1755" y="0"/>
                  </a:moveTo>
                  <a:lnTo>
                    <a:pt x="0" y="59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3295602" y="2774787"/>
              <a:ext cx="444089" cy="365014"/>
            </a:xfrm>
            <a:custGeom>
              <a:avLst/>
              <a:gdLst/>
              <a:ahLst/>
              <a:cxnLst/>
              <a:rect l="l" t="t" r="r" b="b"/>
              <a:pathLst>
                <a:path w="7999" h="6567" fill="none" extrusionOk="0">
                  <a:moveTo>
                    <a:pt x="7208" y="0"/>
                  </a:moveTo>
                  <a:lnTo>
                    <a:pt x="784" y="0"/>
                  </a:lnTo>
                  <a:cubicBezTo>
                    <a:pt x="350" y="0"/>
                    <a:pt x="1" y="369"/>
                    <a:pt x="1" y="822"/>
                  </a:cubicBezTo>
                  <a:lnTo>
                    <a:pt x="1" y="4248"/>
                  </a:lnTo>
                  <a:cubicBezTo>
                    <a:pt x="1" y="4701"/>
                    <a:pt x="350" y="5071"/>
                    <a:pt x="784" y="5071"/>
                  </a:cubicBezTo>
                  <a:lnTo>
                    <a:pt x="1950" y="5071"/>
                  </a:lnTo>
                  <a:lnTo>
                    <a:pt x="1950" y="6566"/>
                  </a:lnTo>
                  <a:lnTo>
                    <a:pt x="3446" y="5071"/>
                  </a:lnTo>
                  <a:lnTo>
                    <a:pt x="7215" y="5071"/>
                  </a:lnTo>
                  <a:cubicBezTo>
                    <a:pt x="7649" y="5071"/>
                    <a:pt x="7998" y="4701"/>
                    <a:pt x="7998" y="4248"/>
                  </a:cubicBezTo>
                  <a:lnTo>
                    <a:pt x="7998" y="822"/>
                  </a:lnTo>
                  <a:cubicBezTo>
                    <a:pt x="7998" y="369"/>
                    <a:pt x="7649" y="0"/>
                    <a:pt x="72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3384044" y="2612036"/>
              <a:ext cx="396621" cy="326217"/>
            </a:xfrm>
            <a:custGeom>
              <a:avLst/>
              <a:gdLst/>
              <a:ahLst/>
              <a:cxnLst/>
              <a:rect l="l" t="t" r="r" b="b"/>
              <a:pathLst>
                <a:path w="7144" h="5869" extrusionOk="0">
                  <a:moveTo>
                    <a:pt x="700" y="1"/>
                  </a:moveTo>
                  <a:cubicBezTo>
                    <a:pt x="312" y="1"/>
                    <a:pt x="1" y="331"/>
                    <a:pt x="1" y="733"/>
                  </a:cubicBezTo>
                  <a:lnTo>
                    <a:pt x="1" y="3796"/>
                  </a:lnTo>
                  <a:cubicBezTo>
                    <a:pt x="1" y="4204"/>
                    <a:pt x="312" y="4528"/>
                    <a:pt x="700" y="4528"/>
                  </a:cubicBezTo>
                  <a:lnTo>
                    <a:pt x="4061" y="4528"/>
                  </a:lnTo>
                  <a:lnTo>
                    <a:pt x="5402" y="5868"/>
                  </a:lnTo>
                  <a:lnTo>
                    <a:pt x="5402" y="4528"/>
                  </a:lnTo>
                  <a:lnTo>
                    <a:pt x="6438" y="4528"/>
                  </a:lnTo>
                  <a:cubicBezTo>
                    <a:pt x="6826" y="4528"/>
                    <a:pt x="7143" y="4204"/>
                    <a:pt x="7143" y="3796"/>
                  </a:cubicBezTo>
                  <a:lnTo>
                    <a:pt x="7143" y="733"/>
                  </a:lnTo>
                  <a:cubicBezTo>
                    <a:pt x="7143" y="331"/>
                    <a:pt x="6826" y="1"/>
                    <a:pt x="6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3384044" y="2612036"/>
              <a:ext cx="396621" cy="326217"/>
            </a:xfrm>
            <a:custGeom>
              <a:avLst/>
              <a:gdLst/>
              <a:ahLst/>
              <a:cxnLst/>
              <a:rect l="l" t="t" r="r" b="b"/>
              <a:pathLst>
                <a:path w="7144" h="5869" fill="none" extrusionOk="0">
                  <a:moveTo>
                    <a:pt x="700" y="1"/>
                  </a:moveTo>
                  <a:lnTo>
                    <a:pt x="6438" y="1"/>
                  </a:lnTo>
                  <a:cubicBezTo>
                    <a:pt x="6826" y="1"/>
                    <a:pt x="7143" y="331"/>
                    <a:pt x="7143" y="733"/>
                  </a:cubicBezTo>
                  <a:lnTo>
                    <a:pt x="7143" y="3796"/>
                  </a:lnTo>
                  <a:cubicBezTo>
                    <a:pt x="7143" y="4204"/>
                    <a:pt x="6826" y="4528"/>
                    <a:pt x="6438" y="4528"/>
                  </a:cubicBezTo>
                  <a:lnTo>
                    <a:pt x="5402" y="4528"/>
                  </a:lnTo>
                  <a:lnTo>
                    <a:pt x="5402" y="5868"/>
                  </a:lnTo>
                  <a:lnTo>
                    <a:pt x="4061" y="4528"/>
                  </a:lnTo>
                  <a:lnTo>
                    <a:pt x="700" y="4528"/>
                  </a:lnTo>
                  <a:cubicBezTo>
                    <a:pt x="312" y="4528"/>
                    <a:pt x="1" y="4204"/>
                    <a:pt x="1" y="3796"/>
                  </a:cubicBezTo>
                  <a:lnTo>
                    <a:pt x="1" y="733"/>
                  </a:lnTo>
                  <a:cubicBezTo>
                    <a:pt x="1" y="331"/>
                    <a:pt x="312" y="1"/>
                    <a:pt x="70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3428293" y="2789906"/>
              <a:ext cx="308126" cy="56"/>
            </a:xfrm>
            <a:custGeom>
              <a:avLst/>
              <a:gdLst/>
              <a:ahLst/>
              <a:cxnLst/>
              <a:rect l="l" t="t" r="r" b="b"/>
              <a:pathLst>
                <a:path w="5550" h="1" fill="none" extrusionOk="0">
                  <a:moveTo>
                    <a:pt x="0" y="0"/>
                  </a:moveTo>
                  <a:lnTo>
                    <a:pt x="555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3476429" y="2759279"/>
              <a:ext cx="249609" cy="56"/>
            </a:xfrm>
            <a:custGeom>
              <a:avLst/>
              <a:gdLst/>
              <a:ahLst/>
              <a:cxnLst/>
              <a:rect l="l" t="t" r="r" b="b"/>
              <a:pathLst>
                <a:path w="4496" h="1" fill="none" extrusionOk="0">
                  <a:moveTo>
                    <a:pt x="1" y="1"/>
                  </a:moveTo>
                  <a:lnTo>
                    <a:pt x="4495" y="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3538666" y="2722204"/>
              <a:ext cx="187374" cy="56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3335318" y="3003737"/>
              <a:ext cx="308126" cy="56"/>
            </a:xfrm>
            <a:custGeom>
              <a:avLst/>
              <a:gdLst/>
              <a:ahLst/>
              <a:cxnLst/>
              <a:rect l="l" t="t" r="r" b="b"/>
              <a:pathLst>
                <a:path w="5550" h="1" fill="none" extrusionOk="0">
                  <a:moveTo>
                    <a:pt x="0" y="0"/>
                  </a:moveTo>
                  <a:lnTo>
                    <a:pt x="5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3335318" y="2973110"/>
              <a:ext cx="249609" cy="56"/>
            </a:xfrm>
            <a:custGeom>
              <a:avLst/>
              <a:gdLst/>
              <a:ahLst/>
              <a:cxnLst/>
              <a:rect l="l" t="t" r="r" b="b"/>
              <a:pathLst>
                <a:path w="4496" h="1" fill="none" extrusionOk="0">
                  <a:moveTo>
                    <a:pt x="1" y="1"/>
                  </a:moveTo>
                  <a:lnTo>
                    <a:pt x="449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3335318" y="2936036"/>
              <a:ext cx="187374" cy="56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19"/>
          <p:cNvGrpSpPr/>
          <p:nvPr/>
        </p:nvGrpSpPr>
        <p:grpSpPr>
          <a:xfrm>
            <a:off x="560480" y="1771255"/>
            <a:ext cx="2590567" cy="625954"/>
            <a:chOff x="4313663" y="1162063"/>
            <a:chExt cx="2590567" cy="625954"/>
          </a:xfrm>
        </p:grpSpPr>
        <p:sp>
          <p:nvSpPr>
            <p:cNvPr id="659" name="Google Shape;659;p19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accent1"/>
                </a:solidFill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4910353" y="1162075"/>
              <a:ext cx="1993877" cy="62594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Enhancing User experience through clear layouts and responsive design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1" name="Google Shape;661;p19"/>
            <p:cNvCxnSpPr>
              <a:cxnSpLocks/>
              <a:stCxn id="659" idx="3"/>
              <a:endCxn id="660" idx="1"/>
            </p:cNvCxnSpPr>
            <p:nvPr/>
          </p:nvCxnSpPr>
          <p:spPr>
            <a:xfrm>
              <a:off x="4832963" y="1421713"/>
              <a:ext cx="77390" cy="53333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2" name="Google Shape;662;p19"/>
          <p:cNvGrpSpPr/>
          <p:nvPr/>
        </p:nvGrpSpPr>
        <p:grpSpPr>
          <a:xfrm>
            <a:off x="423637" y="2672404"/>
            <a:ext cx="2681112" cy="644945"/>
            <a:chOff x="4313663" y="1162063"/>
            <a:chExt cx="2567915" cy="548976"/>
          </a:xfrm>
        </p:grpSpPr>
        <p:sp>
          <p:nvSpPr>
            <p:cNvPr id="663" name="Google Shape;663;p19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accent3"/>
                </a:solidFill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4910353" y="1162076"/>
              <a:ext cx="1971225" cy="5489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Real-time interaction between candidates and tutors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through live sessions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5" name="Google Shape;665;p19"/>
            <p:cNvCxnSpPr>
              <a:cxnSpLocks/>
              <a:stCxn id="663" idx="3"/>
              <a:endCxn id="664" idx="1"/>
            </p:cNvCxnSpPr>
            <p:nvPr/>
          </p:nvCxnSpPr>
          <p:spPr>
            <a:xfrm>
              <a:off x="4832963" y="1421713"/>
              <a:ext cx="77391" cy="14844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6" name="Google Shape;666;p19"/>
          <p:cNvGrpSpPr/>
          <p:nvPr/>
        </p:nvGrpSpPr>
        <p:grpSpPr>
          <a:xfrm>
            <a:off x="4184086" y="3951846"/>
            <a:ext cx="2649979" cy="550432"/>
            <a:chOff x="4313663" y="1162063"/>
            <a:chExt cx="2649979" cy="550432"/>
          </a:xfrm>
        </p:grpSpPr>
        <p:sp>
          <p:nvSpPr>
            <p:cNvPr id="667" name="Google Shape;667;p19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 dirty="0">
                <a:solidFill>
                  <a:schemeClr val="accent2"/>
                </a:solidFill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910354" y="1162075"/>
              <a:ext cx="2053288" cy="5504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Progress tracking features encouraging the candidates to be more engaged 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9" name="Google Shape;669;p19"/>
            <p:cNvCxnSpPr>
              <a:cxnSpLocks/>
              <a:stCxn id="667" idx="3"/>
              <a:endCxn id="668" idx="1"/>
            </p:cNvCxnSpPr>
            <p:nvPr/>
          </p:nvCxnSpPr>
          <p:spPr>
            <a:xfrm>
              <a:off x="4832963" y="1421713"/>
              <a:ext cx="77391" cy="15572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19"/>
          <p:cNvGrpSpPr/>
          <p:nvPr/>
        </p:nvGrpSpPr>
        <p:grpSpPr>
          <a:xfrm flipH="1">
            <a:off x="5898912" y="1541066"/>
            <a:ext cx="2603017" cy="610976"/>
            <a:chOff x="4313663" y="1162063"/>
            <a:chExt cx="2603017" cy="610976"/>
          </a:xfrm>
        </p:grpSpPr>
        <p:sp>
          <p:nvSpPr>
            <p:cNvPr id="671" name="Google Shape;671;p19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dirty="0">
                <a:solidFill>
                  <a:schemeClr val="accent5"/>
                </a:solidFill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4910354" y="1162075"/>
              <a:ext cx="2006326" cy="61096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Maintining course quali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ty by regularly reviewing and updating the content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73" name="Google Shape;673;p19"/>
            <p:cNvCxnSpPr>
              <a:cxnSpLocks/>
              <a:stCxn id="671" idx="3"/>
              <a:endCxn id="672" idx="1"/>
            </p:cNvCxnSpPr>
            <p:nvPr/>
          </p:nvCxnSpPr>
          <p:spPr>
            <a:xfrm>
              <a:off x="4832963" y="1421713"/>
              <a:ext cx="77391" cy="45844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4" name="Google Shape;674;p19"/>
          <p:cNvGrpSpPr/>
          <p:nvPr/>
        </p:nvGrpSpPr>
        <p:grpSpPr>
          <a:xfrm flipH="1">
            <a:off x="6176468" y="2490132"/>
            <a:ext cx="2562457" cy="771826"/>
            <a:chOff x="4313663" y="1162063"/>
            <a:chExt cx="2562457" cy="771826"/>
          </a:xfrm>
        </p:grpSpPr>
        <p:sp>
          <p:nvSpPr>
            <p:cNvPr id="675" name="Google Shape;675;p19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dirty="0">
                <a:solidFill>
                  <a:schemeClr val="accent6"/>
                </a:solidFill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4893470" y="1162075"/>
              <a:ext cx="1982650" cy="77181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Interactive learning using </a:t>
              </a:r>
              <a:r>
                <a:rPr lang="en" sz="11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gamification ( badges, leaderboards…)</a:t>
              </a:r>
              <a:r>
                <a:rPr lang="en" sz="11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for enjoyable healthy competition</a:t>
              </a:r>
              <a:endParaRPr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77" name="Google Shape;677;p19"/>
            <p:cNvCxnSpPr>
              <a:cxnSpLocks/>
              <a:stCxn id="675" idx="3"/>
              <a:endCxn id="676" idx="1"/>
            </p:cNvCxnSpPr>
            <p:nvPr/>
          </p:nvCxnSpPr>
          <p:spPr>
            <a:xfrm>
              <a:off x="4832963" y="1421713"/>
              <a:ext cx="60507" cy="12626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4498;p35">
            <a:extLst>
              <a:ext uri="{FF2B5EF4-FFF2-40B4-BE49-F238E27FC236}">
                <a16:creationId xmlns:a16="http://schemas.microsoft.com/office/drawing/2014/main" id="{D56F110B-3682-E657-3E48-2C995843A8DA}"/>
              </a:ext>
            </a:extLst>
          </p:cNvPr>
          <p:cNvGrpSpPr/>
          <p:nvPr/>
        </p:nvGrpSpPr>
        <p:grpSpPr>
          <a:xfrm>
            <a:off x="7553093" y="74341"/>
            <a:ext cx="1590907" cy="394011"/>
            <a:chOff x="574400" y="1692115"/>
            <a:chExt cx="4096627" cy="2840549"/>
          </a:xfrm>
        </p:grpSpPr>
        <p:sp>
          <p:nvSpPr>
            <p:cNvPr id="3" name="Google Shape;4503;p35">
              <a:extLst>
                <a:ext uri="{FF2B5EF4-FFF2-40B4-BE49-F238E27FC236}">
                  <a16:creationId xmlns:a16="http://schemas.microsoft.com/office/drawing/2014/main" id="{037CF086-82E6-47AB-FCAA-37B13F99EDBF}"/>
                </a:ext>
              </a:extLst>
            </p:cNvPr>
            <p:cNvSpPr/>
            <p:nvPr/>
          </p:nvSpPr>
          <p:spPr>
            <a:xfrm>
              <a:off x="574400" y="1799249"/>
              <a:ext cx="4096627" cy="2609468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507;p35">
              <a:extLst>
                <a:ext uri="{FF2B5EF4-FFF2-40B4-BE49-F238E27FC236}">
                  <a16:creationId xmlns:a16="http://schemas.microsoft.com/office/drawing/2014/main" id="{ABF18525-ECD4-C974-25DC-75BF023D6E34}"/>
                </a:ext>
              </a:extLst>
            </p:cNvPr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510;p35">
              <a:extLst>
                <a:ext uri="{FF2B5EF4-FFF2-40B4-BE49-F238E27FC236}">
                  <a16:creationId xmlns:a16="http://schemas.microsoft.com/office/drawing/2014/main" id="{08B0C9FA-2D52-E395-DE04-E8B9352E6E52}"/>
                </a:ext>
              </a:extLst>
            </p:cNvPr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13;p35">
              <a:extLst>
                <a:ext uri="{FF2B5EF4-FFF2-40B4-BE49-F238E27FC236}">
                  <a16:creationId xmlns:a16="http://schemas.microsoft.com/office/drawing/2014/main" id="{C100AE87-D264-397E-1A25-5B1AD6645479}"/>
                </a:ext>
              </a:extLst>
            </p:cNvPr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7;p35">
              <a:extLst>
                <a:ext uri="{FF2B5EF4-FFF2-40B4-BE49-F238E27FC236}">
                  <a16:creationId xmlns:a16="http://schemas.microsoft.com/office/drawing/2014/main" id="{AE80E047-29FA-CB95-BCDA-B9AB49CEFAAD}"/>
                </a:ext>
              </a:extLst>
            </p:cNvPr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21;p35">
              <a:extLst>
                <a:ext uri="{FF2B5EF4-FFF2-40B4-BE49-F238E27FC236}">
                  <a16:creationId xmlns:a16="http://schemas.microsoft.com/office/drawing/2014/main" id="{043A29EA-CE01-F26B-D6FD-8608FB80047A}"/>
                </a:ext>
              </a:extLst>
            </p:cNvPr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8;p35">
              <a:extLst>
                <a:ext uri="{FF2B5EF4-FFF2-40B4-BE49-F238E27FC236}">
                  <a16:creationId xmlns:a16="http://schemas.microsoft.com/office/drawing/2014/main" id="{A9E65686-844B-97CD-65A2-00F205DBADBB}"/>
                </a:ext>
              </a:extLst>
            </p:cNvPr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543;p35">
            <a:extLst>
              <a:ext uri="{FF2B5EF4-FFF2-40B4-BE49-F238E27FC236}">
                <a16:creationId xmlns:a16="http://schemas.microsoft.com/office/drawing/2014/main" id="{F38913FA-88BE-3C7E-8CC1-4153D0376FBC}"/>
              </a:ext>
            </a:extLst>
          </p:cNvPr>
          <p:cNvSpPr/>
          <p:nvPr/>
        </p:nvSpPr>
        <p:spPr>
          <a:xfrm>
            <a:off x="7612566" y="144154"/>
            <a:ext cx="795453" cy="256616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09;p35">
            <a:extLst>
              <a:ext uri="{FF2B5EF4-FFF2-40B4-BE49-F238E27FC236}">
                <a16:creationId xmlns:a16="http://schemas.microsoft.com/office/drawing/2014/main" id="{6C0B7BF9-3381-8645-AFDB-D3B2A003B430}"/>
              </a:ext>
            </a:extLst>
          </p:cNvPr>
          <p:cNvSpPr/>
          <p:nvPr/>
        </p:nvSpPr>
        <p:spPr>
          <a:xfrm>
            <a:off x="8597525" y="166913"/>
            <a:ext cx="309865" cy="201270"/>
          </a:xfrm>
          <a:custGeom>
            <a:avLst/>
            <a:gdLst/>
            <a:ahLst/>
            <a:cxnLst/>
            <a:rect l="l" t="t" r="r" b="b"/>
            <a:pathLst>
              <a:path w="1196" h="1055" extrusionOk="0">
                <a:moveTo>
                  <a:pt x="599" y="1"/>
                </a:moveTo>
                <a:cubicBezTo>
                  <a:pt x="532" y="1"/>
                  <a:pt x="464" y="14"/>
                  <a:pt x="399" y="41"/>
                </a:cubicBezTo>
                <a:cubicBezTo>
                  <a:pt x="131" y="150"/>
                  <a:pt x="0" y="458"/>
                  <a:pt x="112" y="726"/>
                </a:cubicBezTo>
                <a:cubicBezTo>
                  <a:pt x="195" y="931"/>
                  <a:pt x="392" y="1054"/>
                  <a:pt x="599" y="1054"/>
                </a:cubicBezTo>
                <a:cubicBezTo>
                  <a:pt x="665" y="1054"/>
                  <a:pt x="732" y="1042"/>
                  <a:pt x="797" y="1015"/>
                </a:cubicBezTo>
                <a:cubicBezTo>
                  <a:pt x="1067" y="906"/>
                  <a:pt x="1195" y="598"/>
                  <a:pt x="1086" y="328"/>
                </a:cubicBezTo>
                <a:cubicBezTo>
                  <a:pt x="1003" y="125"/>
                  <a:pt x="807" y="1"/>
                  <a:pt x="5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/>
              <a:t>2</a:t>
            </a:r>
            <a:endParaRPr sz="800" b="1"/>
          </a:p>
        </p:txBody>
      </p:sp>
      <p:sp>
        <p:nvSpPr>
          <p:cNvPr id="12" name="Google Shape;4546;p35">
            <a:extLst>
              <a:ext uri="{FF2B5EF4-FFF2-40B4-BE49-F238E27FC236}">
                <a16:creationId xmlns:a16="http://schemas.microsoft.com/office/drawing/2014/main" id="{EC5A1126-CA59-BEEE-E883-D6656CFBA0FB}"/>
              </a:ext>
            </a:extLst>
          </p:cNvPr>
          <p:cNvSpPr txBox="1"/>
          <p:nvPr/>
        </p:nvSpPr>
        <p:spPr>
          <a:xfrm>
            <a:off x="6314178" y="167992"/>
            <a:ext cx="3447139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Project’s context</a:t>
            </a:r>
            <a:endParaRPr sz="8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50" name="Picture 2" descr="Game controller Kawaii Lineal color icon">
            <a:extLst>
              <a:ext uri="{FF2B5EF4-FFF2-40B4-BE49-F238E27FC236}">
                <a16:creationId xmlns:a16="http://schemas.microsoft.com/office/drawing/2014/main" id="{C0D13ECB-E258-FF44-19C2-1293E80D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9" y="2759122"/>
            <a:ext cx="585383" cy="5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Une image contenant Graphique, Police, symbole, graphisme&#10;&#10;Description générée automatiquement">
            <a:extLst>
              <a:ext uri="{FF2B5EF4-FFF2-40B4-BE49-F238E27FC236}">
                <a16:creationId xmlns:a16="http://schemas.microsoft.com/office/drawing/2014/main" id="{7C0B7C0E-96BA-F5F2-D65A-434D259C9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7"/>
          <a:stretch/>
        </p:blipFill>
        <p:spPr>
          <a:xfrm>
            <a:off x="4321779" y="2524112"/>
            <a:ext cx="495374" cy="366087"/>
          </a:xfrm>
          <a:prstGeom prst="rect">
            <a:avLst/>
          </a:prstGeom>
        </p:spPr>
      </p:pic>
      <p:sp>
        <p:nvSpPr>
          <p:cNvPr id="14" name="Sous-titre 1">
            <a:extLst>
              <a:ext uri="{FF2B5EF4-FFF2-40B4-BE49-F238E27FC236}">
                <a16:creationId xmlns:a16="http://schemas.microsoft.com/office/drawing/2014/main" id="{753931EE-34DE-A3A5-CD6F-A9C2A1C7A167}"/>
              </a:ext>
            </a:extLst>
          </p:cNvPr>
          <p:cNvSpPr txBox="1">
            <a:spLocks/>
          </p:cNvSpPr>
          <p:nvPr/>
        </p:nvSpPr>
        <p:spPr>
          <a:xfrm>
            <a:off x="4144151" y="4734591"/>
            <a:ext cx="295316" cy="2713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000" b="1" dirty="0"/>
              <a:t>5</a:t>
            </a:r>
            <a:endParaRPr lang="en-001" sz="1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9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53231" y="304787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latin typeface="Fira Sans" panose="020B0503050000020004" pitchFamily="34" charset="0"/>
              </a:rPr>
              <a:t>Plan</a:t>
            </a:r>
            <a:endParaRPr lang="en-001" sz="24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24913" y="3727218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34238" y="2596027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4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1" y="5368246"/>
            <a:ext cx="2072639" cy="38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-3809358" y="460348"/>
            <a:ext cx="11962243" cy="9626970"/>
            <a:chOff x="4409431" y="2256735"/>
            <a:chExt cx="4510280" cy="2275929"/>
          </a:xfrm>
        </p:grpSpPr>
        <p:sp>
          <p:nvSpPr>
            <p:cNvPr id="4501" name="Google Shape;4501;p35"/>
            <p:cNvSpPr/>
            <p:nvPr/>
          </p:nvSpPr>
          <p:spPr>
            <a:xfrm flipH="1">
              <a:off x="4409431" y="2256735"/>
              <a:ext cx="4510280" cy="980814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620464" y="3177558"/>
              <a:ext cx="55260" cy="30991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5" name="Google Shape;4535;p35"/>
          <p:cNvSpPr/>
          <p:nvPr/>
        </p:nvSpPr>
        <p:spPr>
          <a:xfrm flipH="1">
            <a:off x="1750524" y="960404"/>
            <a:ext cx="5932904" cy="314864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2020982" y="2100307"/>
            <a:ext cx="5372494" cy="86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sz="36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3630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37"/>
          <p:cNvSpPr txBox="1">
            <a:spLocks noGrp="1"/>
          </p:cNvSpPr>
          <p:nvPr>
            <p:ph type="title"/>
          </p:nvPr>
        </p:nvSpPr>
        <p:spPr>
          <a:xfrm>
            <a:off x="315465" y="6414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methodology | Scrum</a:t>
            </a:r>
            <a:endParaRPr/>
          </a:p>
        </p:txBody>
      </p:sp>
      <p:pic>
        <p:nvPicPr>
          <p:cNvPr id="4100" name="Image 4099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2A6842CF-7053-374C-80B4-A41C143F1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5" y="1448558"/>
            <a:ext cx="3263590" cy="3053469"/>
          </a:xfrm>
          <a:prstGeom prst="rect">
            <a:avLst/>
          </a:prstGeom>
        </p:spPr>
      </p:pic>
      <p:sp>
        <p:nvSpPr>
          <p:cNvPr id="10" name="Sous-titre 1">
            <a:extLst>
              <a:ext uri="{FF2B5EF4-FFF2-40B4-BE49-F238E27FC236}">
                <a16:creationId xmlns:a16="http://schemas.microsoft.com/office/drawing/2014/main" id="{6FD63A7E-8F92-F407-C10B-0905B9D4689A}"/>
              </a:ext>
            </a:extLst>
          </p:cNvPr>
          <p:cNvSpPr txBox="1">
            <a:spLocks/>
          </p:cNvSpPr>
          <p:nvPr/>
        </p:nvSpPr>
        <p:spPr>
          <a:xfrm>
            <a:off x="4144151" y="4734591"/>
            <a:ext cx="295316" cy="2713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000" b="1" dirty="0"/>
              <a:t>6</a:t>
            </a:r>
            <a:endParaRPr lang="en-001" sz="1000" b="1" dirty="0"/>
          </a:p>
        </p:txBody>
      </p:sp>
      <p:sp>
        <p:nvSpPr>
          <p:cNvPr id="2" name="Google Shape;4501;p35">
            <a:extLst>
              <a:ext uri="{FF2B5EF4-FFF2-40B4-BE49-F238E27FC236}">
                <a16:creationId xmlns:a16="http://schemas.microsoft.com/office/drawing/2014/main" id="{FC07FBA6-E07B-44E2-996B-3146F796C6DE}"/>
              </a:ext>
            </a:extLst>
          </p:cNvPr>
          <p:cNvSpPr/>
          <p:nvPr/>
        </p:nvSpPr>
        <p:spPr>
          <a:xfrm flipH="1">
            <a:off x="-1" y="212460"/>
            <a:ext cx="1983545" cy="49795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35;p35">
            <a:extLst>
              <a:ext uri="{FF2B5EF4-FFF2-40B4-BE49-F238E27FC236}">
                <a16:creationId xmlns:a16="http://schemas.microsoft.com/office/drawing/2014/main" id="{E6EA2DEA-A29F-98EC-21EB-43DBDE87B222}"/>
              </a:ext>
            </a:extLst>
          </p:cNvPr>
          <p:cNvSpPr/>
          <p:nvPr/>
        </p:nvSpPr>
        <p:spPr>
          <a:xfrm flipH="1">
            <a:off x="942928" y="267450"/>
            <a:ext cx="951640" cy="387978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4506;p35">
            <a:extLst>
              <a:ext uri="{FF2B5EF4-FFF2-40B4-BE49-F238E27FC236}">
                <a16:creationId xmlns:a16="http://schemas.microsoft.com/office/drawing/2014/main" id="{68A1FC48-E00F-FEB1-30AF-D94D05677378}"/>
              </a:ext>
            </a:extLst>
          </p:cNvPr>
          <p:cNvSpPr/>
          <p:nvPr/>
        </p:nvSpPr>
        <p:spPr>
          <a:xfrm>
            <a:off x="345050" y="317080"/>
            <a:ext cx="252827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/>
              <a:t>3</a:t>
            </a:r>
            <a:endParaRPr sz="900" b="1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8A84A71-032F-7301-841D-B62A12245E82}"/>
              </a:ext>
            </a:extLst>
          </p:cNvPr>
          <p:cNvSpPr txBox="1"/>
          <p:nvPr/>
        </p:nvSpPr>
        <p:spPr>
          <a:xfrm>
            <a:off x="849414" y="248753"/>
            <a:ext cx="113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72539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642996" y="5234432"/>
            <a:ext cx="2454539" cy="246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769" y="436575"/>
            <a:ext cx="3744658" cy="479700"/>
          </a:xfrm>
        </p:spPr>
        <p:txBody>
          <a:bodyPr/>
          <a:lstStyle/>
          <a:p>
            <a:r>
              <a:rPr lang="en-001" sz="2800" b="1"/>
              <a:t>Functional</a:t>
            </a:r>
            <a:r>
              <a:rPr lang="fr-FR" sz="2800" b="1"/>
              <a:t> </a:t>
            </a:r>
            <a:r>
              <a:rPr lang="en-001" sz="2800" b="1"/>
              <a:t>requirements</a:t>
            </a:r>
          </a:p>
        </p:txBody>
      </p:sp>
      <p:sp>
        <p:nvSpPr>
          <p:cNvPr id="4545" name="Google Shape;4545;p35"/>
          <p:cNvSpPr txBox="1"/>
          <p:nvPr/>
        </p:nvSpPr>
        <p:spPr>
          <a:xfrm>
            <a:off x="720907" y="1877876"/>
            <a:ext cx="20847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18" name="Google Shape;390;p17">
            <a:extLst>
              <a:ext uri="{FF2B5EF4-FFF2-40B4-BE49-F238E27FC236}">
                <a16:creationId xmlns:a16="http://schemas.microsoft.com/office/drawing/2014/main" id="{35CF5CAC-4D2F-CB4F-60E4-219042D199D3}"/>
              </a:ext>
            </a:extLst>
          </p:cNvPr>
          <p:cNvGrpSpPr/>
          <p:nvPr/>
        </p:nvGrpSpPr>
        <p:grpSpPr>
          <a:xfrm>
            <a:off x="861022" y="1477152"/>
            <a:ext cx="2903676" cy="619800"/>
            <a:chOff x="849499" y="1584194"/>
            <a:chExt cx="2903676" cy="619800"/>
          </a:xfrm>
        </p:grpSpPr>
        <p:grpSp>
          <p:nvGrpSpPr>
            <p:cNvPr id="4519" name="Google Shape;391;p17">
              <a:extLst>
                <a:ext uri="{FF2B5EF4-FFF2-40B4-BE49-F238E27FC236}">
                  <a16:creationId xmlns:a16="http://schemas.microsoft.com/office/drawing/2014/main" id="{D584407B-1D85-9EF1-6ABF-439BA31F8452}"/>
                </a:ext>
              </a:extLst>
            </p:cNvPr>
            <p:cNvGrpSpPr/>
            <p:nvPr/>
          </p:nvGrpSpPr>
          <p:grpSpPr>
            <a:xfrm>
              <a:off x="849499" y="1584194"/>
              <a:ext cx="2519484" cy="619800"/>
              <a:chOff x="508236" y="1540200"/>
              <a:chExt cx="2519484" cy="619800"/>
            </a:xfrm>
          </p:grpSpPr>
          <p:sp>
            <p:nvSpPr>
              <p:cNvPr id="4521" name="Google Shape;392;p17">
                <a:extLst>
                  <a:ext uri="{FF2B5EF4-FFF2-40B4-BE49-F238E27FC236}">
                    <a16:creationId xmlns:a16="http://schemas.microsoft.com/office/drawing/2014/main" id="{960A97E5-F963-1C3D-A396-7553716C132C}"/>
                  </a:ext>
                </a:extLst>
              </p:cNvPr>
              <p:cNvSpPr/>
              <p:nvPr/>
            </p:nvSpPr>
            <p:spPr>
              <a:xfrm>
                <a:off x="508236" y="1540200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User Registration and Authentication</a:t>
                </a:r>
                <a:endParaRPr sz="12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</p:txBody>
          </p:sp>
          <p:sp>
            <p:nvSpPr>
              <p:cNvPr id="4522" name="Google Shape;393;p17">
                <a:extLst>
                  <a:ext uri="{FF2B5EF4-FFF2-40B4-BE49-F238E27FC236}">
                    <a16:creationId xmlns:a16="http://schemas.microsoft.com/office/drawing/2014/main" id="{5A79729A-6D64-C39E-7E98-5383F6B6ACF6}"/>
                  </a:ext>
                </a:extLst>
              </p:cNvPr>
              <p:cNvSpPr/>
              <p:nvPr/>
            </p:nvSpPr>
            <p:spPr>
              <a:xfrm>
                <a:off x="2517183" y="1540277"/>
                <a:ext cx="51053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31315" extrusionOk="0">
                    <a:moveTo>
                      <a:pt x="0" y="1"/>
                    </a:moveTo>
                    <a:lnTo>
                      <a:pt x="0" y="31314"/>
                    </a:lnTo>
                    <a:lnTo>
                      <a:pt x="10144" y="31314"/>
                    </a:lnTo>
                    <a:cubicBezTo>
                      <a:pt x="18788" y="31314"/>
                      <a:pt x="25801" y="24301"/>
                      <a:pt x="25801" y="15657"/>
                    </a:cubicBezTo>
                    <a:cubicBezTo>
                      <a:pt x="25801" y="11335"/>
                      <a:pt x="24051" y="7418"/>
                      <a:pt x="21217" y="4585"/>
                    </a:cubicBezTo>
                    <a:cubicBezTo>
                      <a:pt x="18383" y="1751"/>
                      <a:pt x="14466" y="1"/>
                      <a:pt x="10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0" name="Google Shape;394;p17">
              <a:extLst>
                <a:ext uri="{FF2B5EF4-FFF2-40B4-BE49-F238E27FC236}">
                  <a16:creationId xmlns:a16="http://schemas.microsoft.com/office/drawing/2014/main" id="{C8339ABC-8AC9-37F0-C061-B5E3F514550D}"/>
                </a:ext>
              </a:extLst>
            </p:cNvPr>
            <p:cNvSpPr/>
            <p:nvPr/>
          </p:nvSpPr>
          <p:spPr>
            <a:xfrm>
              <a:off x="3256100" y="1894600"/>
              <a:ext cx="497075" cy="46600"/>
            </a:xfrm>
            <a:custGeom>
              <a:avLst/>
              <a:gdLst/>
              <a:ahLst/>
              <a:cxnLst/>
              <a:rect l="l" t="t" r="r" b="b"/>
              <a:pathLst>
                <a:path w="19883" h="1864" extrusionOk="0">
                  <a:moveTo>
                    <a:pt x="0" y="0"/>
                  </a:moveTo>
                  <a:cubicBezTo>
                    <a:pt x="6639" y="0"/>
                    <a:pt x="13586" y="3256"/>
                    <a:pt x="19883" y="1152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523" name="Google Shape;395;p17">
            <a:extLst>
              <a:ext uri="{FF2B5EF4-FFF2-40B4-BE49-F238E27FC236}">
                <a16:creationId xmlns:a16="http://schemas.microsoft.com/office/drawing/2014/main" id="{474B558F-97C3-7E69-EAA3-C18039651F07}"/>
              </a:ext>
            </a:extLst>
          </p:cNvPr>
          <p:cNvGrpSpPr/>
          <p:nvPr/>
        </p:nvGrpSpPr>
        <p:grpSpPr>
          <a:xfrm>
            <a:off x="861022" y="2483483"/>
            <a:ext cx="2882051" cy="619800"/>
            <a:chOff x="849499" y="2590525"/>
            <a:chExt cx="2882051" cy="619800"/>
          </a:xfrm>
        </p:grpSpPr>
        <p:grpSp>
          <p:nvGrpSpPr>
            <p:cNvPr id="4524" name="Google Shape;396;p17">
              <a:extLst>
                <a:ext uri="{FF2B5EF4-FFF2-40B4-BE49-F238E27FC236}">
                  <a16:creationId xmlns:a16="http://schemas.microsoft.com/office/drawing/2014/main" id="{84927375-20FB-D7EE-B558-EF7A1E212970}"/>
                </a:ext>
              </a:extLst>
            </p:cNvPr>
            <p:cNvGrpSpPr/>
            <p:nvPr/>
          </p:nvGrpSpPr>
          <p:grpSpPr>
            <a:xfrm>
              <a:off x="849499" y="2590525"/>
              <a:ext cx="2519484" cy="619800"/>
              <a:chOff x="508236" y="2492325"/>
              <a:chExt cx="2519484" cy="619800"/>
            </a:xfrm>
          </p:grpSpPr>
          <p:sp>
            <p:nvSpPr>
              <p:cNvPr id="4526" name="Google Shape;397;p17">
                <a:extLst>
                  <a:ext uri="{FF2B5EF4-FFF2-40B4-BE49-F238E27FC236}">
                    <a16:creationId xmlns:a16="http://schemas.microsoft.com/office/drawing/2014/main" id="{3406C5F9-02FA-65E8-DB4F-353E36D04C6F}"/>
                  </a:ext>
                </a:extLst>
              </p:cNvPr>
              <p:cNvSpPr/>
              <p:nvPr/>
            </p:nvSpPr>
            <p:spPr>
              <a:xfrm>
                <a:off x="508236" y="2492325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Content Delivery</a:t>
                </a:r>
                <a:endParaRPr sz="12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</p:txBody>
          </p:sp>
          <p:sp>
            <p:nvSpPr>
              <p:cNvPr id="4527" name="Google Shape;398;p17">
                <a:extLst>
                  <a:ext uri="{FF2B5EF4-FFF2-40B4-BE49-F238E27FC236}">
                    <a16:creationId xmlns:a16="http://schemas.microsoft.com/office/drawing/2014/main" id="{7D74DBB3-CDF5-17A7-FAA1-3F2B6F1BE342}"/>
                  </a:ext>
                </a:extLst>
              </p:cNvPr>
              <p:cNvSpPr/>
              <p:nvPr/>
            </p:nvSpPr>
            <p:spPr>
              <a:xfrm>
                <a:off x="2517183" y="2492402"/>
                <a:ext cx="51053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31315" extrusionOk="0">
                    <a:moveTo>
                      <a:pt x="0" y="1"/>
                    </a:moveTo>
                    <a:lnTo>
                      <a:pt x="0" y="31314"/>
                    </a:lnTo>
                    <a:lnTo>
                      <a:pt x="10144" y="31314"/>
                    </a:lnTo>
                    <a:cubicBezTo>
                      <a:pt x="18788" y="31314"/>
                      <a:pt x="25801" y="24313"/>
                      <a:pt x="25801" y="15657"/>
                    </a:cubicBezTo>
                    <a:cubicBezTo>
                      <a:pt x="25801" y="11335"/>
                      <a:pt x="24051" y="7418"/>
                      <a:pt x="21217" y="4585"/>
                    </a:cubicBezTo>
                    <a:cubicBezTo>
                      <a:pt x="18383" y="1751"/>
                      <a:pt x="14466" y="1"/>
                      <a:pt x="10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5" name="Google Shape;399;p17">
              <a:extLst>
                <a:ext uri="{FF2B5EF4-FFF2-40B4-BE49-F238E27FC236}">
                  <a16:creationId xmlns:a16="http://schemas.microsoft.com/office/drawing/2014/main" id="{BA168FC7-F444-24EE-57B8-DDBCDBDC1ED9}"/>
                </a:ext>
              </a:extLst>
            </p:cNvPr>
            <p:cNvSpPr/>
            <p:nvPr/>
          </p:nvSpPr>
          <p:spPr>
            <a:xfrm>
              <a:off x="3220100" y="2862379"/>
              <a:ext cx="511450" cy="47950"/>
            </a:xfrm>
            <a:custGeom>
              <a:avLst/>
              <a:gdLst/>
              <a:ahLst/>
              <a:cxnLst/>
              <a:rect l="l" t="t" r="r" b="b"/>
              <a:pathLst>
                <a:path w="20458" h="1918" extrusionOk="0">
                  <a:moveTo>
                    <a:pt x="0" y="1342"/>
                  </a:moveTo>
                  <a:cubicBezTo>
                    <a:pt x="6822" y="1342"/>
                    <a:pt x="14782" y="-1866"/>
                    <a:pt x="20458" y="1918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528" name="Google Shape;400;p17">
            <a:extLst>
              <a:ext uri="{FF2B5EF4-FFF2-40B4-BE49-F238E27FC236}">
                <a16:creationId xmlns:a16="http://schemas.microsoft.com/office/drawing/2014/main" id="{5431361B-A808-4BB5-EC5F-92562EB77617}"/>
              </a:ext>
            </a:extLst>
          </p:cNvPr>
          <p:cNvGrpSpPr/>
          <p:nvPr/>
        </p:nvGrpSpPr>
        <p:grpSpPr>
          <a:xfrm>
            <a:off x="5471998" y="1477152"/>
            <a:ext cx="2834026" cy="619800"/>
            <a:chOff x="5460475" y="1584194"/>
            <a:chExt cx="2834026" cy="619800"/>
          </a:xfrm>
        </p:grpSpPr>
        <p:grpSp>
          <p:nvGrpSpPr>
            <p:cNvPr id="4529" name="Google Shape;401;p17">
              <a:extLst>
                <a:ext uri="{FF2B5EF4-FFF2-40B4-BE49-F238E27FC236}">
                  <a16:creationId xmlns:a16="http://schemas.microsoft.com/office/drawing/2014/main" id="{5DBDA58C-F7F9-A28D-ED65-45D32A8B5483}"/>
                </a:ext>
              </a:extLst>
            </p:cNvPr>
            <p:cNvGrpSpPr/>
            <p:nvPr/>
          </p:nvGrpSpPr>
          <p:grpSpPr>
            <a:xfrm>
              <a:off x="5769820" y="1584194"/>
              <a:ext cx="2524681" cy="619800"/>
              <a:chOff x="5885757" y="1537585"/>
              <a:chExt cx="2524681" cy="619800"/>
            </a:xfrm>
          </p:grpSpPr>
          <p:sp>
            <p:nvSpPr>
              <p:cNvPr id="4531" name="Google Shape;402;p17">
                <a:extLst>
                  <a:ext uri="{FF2B5EF4-FFF2-40B4-BE49-F238E27FC236}">
                    <a16:creationId xmlns:a16="http://schemas.microsoft.com/office/drawing/2014/main" id="{6CCFDD45-F0BE-7A45-A6D4-B629566DACDC}"/>
                  </a:ext>
                </a:extLst>
              </p:cNvPr>
              <p:cNvSpPr/>
              <p:nvPr/>
            </p:nvSpPr>
            <p:spPr>
              <a:xfrm>
                <a:off x="6093838" y="1537585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1430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Course Enrollment and Management</a:t>
                </a:r>
                <a:endParaRPr sz="120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32" name="Google Shape;403;p17">
                <a:extLst>
                  <a:ext uri="{FF2B5EF4-FFF2-40B4-BE49-F238E27FC236}">
                    <a16:creationId xmlns:a16="http://schemas.microsoft.com/office/drawing/2014/main" id="{32B3D24E-6689-DE10-F552-C814087E974E}"/>
                  </a:ext>
                </a:extLst>
              </p:cNvPr>
              <p:cNvSpPr/>
              <p:nvPr/>
            </p:nvSpPr>
            <p:spPr>
              <a:xfrm>
                <a:off x="5885757" y="1537662"/>
                <a:ext cx="51055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31315" extrusionOk="0">
                    <a:moveTo>
                      <a:pt x="15657" y="1"/>
                    </a:moveTo>
                    <a:cubicBezTo>
                      <a:pt x="11335" y="1"/>
                      <a:pt x="7418" y="1751"/>
                      <a:pt x="4584" y="4585"/>
                    </a:cubicBezTo>
                    <a:cubicBezTo>
                      <a:pt x="1751" y="7418"/>
                      <a:pt x="0" y="11336"/>
                      <a:pt x="0" y="15657"/>
                    </a:cubicBezTo>
                    <a:cubicBezTo>
                      <a:pt x="0" y="24313"/>
                      <a:pt x="7013" y="31314"/>
                      <a:pt x="15657" y="31314"/>
                    </a:cubicBezTo>
                    <a:lnTo>
                      <a:pt x="25801" y="31314"/>
                    </a:lnTo>
                    <a:lnTo>
                      <a:pt x="25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0" name="Google Shape;404;p17">
              <a:extLst>
                <a:ext uri="{FF2B5EF4-FFF2-40B4-BE49-F238E27FC236}">
                  <a16:creationId xmlns:a16="http://schemas.microsoft.com/office/drawing/2014/main" id="{967686E2-4627-9489-F10F-047CF37E5365}"/>
                </a:ext>
              </a:extLst>
            </p:cNvPr>
            <p:cNvSpPr/>
            <p:nvPr/>
          </p:nvSpPr>
          <p:spPr>
            <a:xfrm>
              <a:off x="5460475" y="1887400"/>
              <a:ext cx="482650" cy="79225"/>
            </a:xfrm>
            <a:custGeom>
              <a:avLst/>
              <a:gdLst/>
              <a:ahLst/>
              <a:cxnLst/>
              <a:rect l="l" t="t" r="r" b="b"/>
              <a:pathLst>
                <a:path w="19306" h="3169" extrusionOk="0">
                  <a:moveTo>
                    <a:pt x="0" y="3169"/>
                  </a:moveTo>
                  <a:cubicBezTo>
                    <a:pt x="4611" y="-1442"/>
                    <a:pt x="14691" y="4607"/>
                    <a:pt x="19306" y="0"/>
                  </a:cubicBez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533" name="Google Shape;405;p17">
            <a:extLst>
              <a:ext uri="{FF2B5EF4-FFF2-40B4-BE49-F238E27FC236}">
                <a16:creationId xmlns:a16="http://schemas.microsoft.com/office/drawing/2014/main" id="{31357BC0-895B-DE93-03D7-31908BEA5595}"/>
              </a:ext>
            </a:extLst>
          </p:cNvPr>
          <p:cNvGrpSpPr/>
          <p:nvPr/>
        </p:nvGrpSpPr>
        <p:grpSpPr>
          <a:xfrm>
            <a:off x="5464798" y="2483483"/>
            <a:ext cx="2840732" cy="619800"/>
            <a:chOff x="5453275" y="2590525"/>
            <a:chExt cx="2840732" cy="619800"/>
          </a:xfrm>
        </p:grpSpPr>
        <p:grpSp>
          <p:nvGrpSpPr>
            <p:cNvPr id="4534" name="Google Shape;406;p17">
              <a:extLst>
                <a:ext uri="{FF2B5EF4-FFF2-40B4-BE49-F238E27FC236}">
                  <a16:creationId xmlns:a16="http://schemas.microsoft.com/office/drawing/2014/main" id="{5FC325E0-6C71-C6D9-6112-08D8D8122BBD}"/>
                </a:ext>
              </a:extLst>
            </p:cNvPr>
            <p:cNvGrpSpPr/>
            <p:nvPr/>
          </p:nvGrpSpPr>
          <p:grpSpPr>
            <a:xfrm>
              <a:off x="5770313" y="2590525"/>
              <a:ext cx="2523694" cy="619800"/>
              <a:chOff x="5885757" y="2491649"/>
              <a:chExt cx="2523694" cy="619800"/>
            </a:xfrm>
          </p:grpSpPr>
          <p:sp>
            <p:nvSpPr>
              <p:cNvPr id="4536" name="Google Shape;407;p17">
                <a:extLst>
                  <a:ext uri="{FF2B5EF4-FFF2-40B4-BE49-F238E27FC236}">
                    <a16:creationId xmlns:a16="http://schemas.microsoft.com/office/drawing/2014/main" id="{6BDB918D-D1EE-665F-CC02-B8B264850E77}"/>
                  </a:ext>
                </a:extLst>
              </p:cNvPr>
              <p:cNvSpPr/>
              <p:nvPr/>
            </p:nvSpPr>
            <p:spPr>
              <a:xfrm>
                <a:off x="6092851" y="2491649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Interaction Features</a:t>
                </a:r>
                <a:endParaRPr sz="1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</p:txBody>
          </p:sp>
          <p:sp>
            <p:nvSpPr>
              <p:cNvPr id="4537" name="Google Shape;408;p17">
                <a:extLst>
                  <a:ext uri="{FF2B5EF4-FFF2-40B4-BE49-F238E27FC236}">
                    <a16:creationId xmlns:a16="http://schemas.microsoft.com/office/drawing/2014/main" id="{7C8A8852-3E97-D61D-4B45-EBCE3FE435C9}"/>
                  </a:ext>
                </a:extLst>
              </p:cNvPr>
              <p:cNvSpPr/>
              <p:nvPr/>
            </p:nvSpPr>
            <p:spPr>
              <a:xfrm>
                <a:off x="5885757" y="2491726"/>
                <a:ext cx="51055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31315" extrusionOk="0">
                    <a:moveTo>
                      <a:pt x="15657" y="1"/>
                    </a:moveTo>
                    <a:cubicBezTo>
                      <a:pt x="11335" y="1"/>
                      <a:pt x="7418" y="1751"/>
                      <a:pt x="4584" y="4585"/>
                    </a:cubicBezTo>
                    <a:cubicBezTo>
                      <a:pt x="1751" y="7418"/>
                      <a:pt x="0" y="11335"/>
                      <a:pt x="0" y="15657"/>
                    </a:cubicBezTo>
                    <a:cubicBezTo>
                      <a:pt x="0" y="24313"/>
                      <a:pt x="7013" y="31314"/>
                      <a:pt x="15657" y="31314"/>
                    </a:cubicBezTo>
                    <a:lnTo>
                      <a:pt x="25801" y="31314"/>
                    </a:lnTo>
                    <a:lnTo>
                      <a:pt x="258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5" name="Google Shape;409;p17">
              <a:extLst>
                <a:ext uri="{FF2B5EF4-FFF2-40B4-BE49-F238E27FC236}">
                  <a16:creationId xmlns:a16="http://schemas.microsoft.com/office/drawing/2014/main" id="{439A52A2-0114-7D98-CC9D-32C0EDB46D14}"/>
                </a:ext>
              </a:extLst>
            </p:cNvPr>
            <p:cNvSpPr/>
            <p:nvPr/>
          </p:nvSpPr>
          <p:spPr>
            <a:xfrm>
              <a:off x="5453275" y="2917525"/>
              <a:ext cx="432225" cy="37475"/>
            </a:xfrm>
            <a:custGeom>
              <a:avLst/>
              <a:gdLst/>
              <a:ahLst/>
              <a:cxnLst/>
              <a:rect l="l" t="t" r="r" b="b"/>
              <a:pathLst>
                <a:path w="17289" h="1499" extrusionOk="0">
                  <a:moveTo>
                    <a:pt x="0" y="0"/>
                  </a:moveTo>
                  <a:cubicBezTo>
                    <a:pt x="5763" y="0"/>
                    <a:pt x="12495" y="3198"/>
                    <a:pt x="17289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4538" name="Google Shape;410;p17">
            <a:extLst>
              <a:ext uri="{FF2B5EF4-FFF2-40B4-BE49-F238E27FC236}">
                <a16:creationId xmlns:a16="http://schemas.microsoft.com/office/drawing/2014/main" id="{AFA4C011-DDB5-42AC-5DCE-5299B0725DF3}"/>
              </a:ext>
            </a:extLst>
          </p:cNvPr>
          <p:cNvSpPr txBox="1"/>
          <p:nvPr/>
        </p:nvSpPr>
        <p:spPr>
          <a:xfrm>
            <a:off x="2878623" y="1544952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11;p17">
            <a:extLst>
              <a:ext uri="{FF2B5EF4-FFF2-40B4-BE49-F238E27FC236}">
                <a16:creationId xmlns:a16="http://schemas.microsoft.com/office/drawing/2014/main" id="{20364A2D-9BE2-6E84-81F0-3C94AF4D3C06}"/>
              </a:ext>
            </a:extLst>
          </p:cNvPr>
          <p:cNvSpPr txBox="1"/>
          <p:nvPr/>
        </p:nvSpPr>
        <p:spPr>
          <a:xfrm>
            <a:off x="2878623" y="2570596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540" name="Google Shape;412;p17">
            <a:extLst>
              <a:ext uri="{FF2B5EF4-FFF2-40B4-BE49-F238E27FC236}">
                <a16:creationId xmlns:a16="http://schemas.microsoft.com/office/drawing/2014/main" id="{F2BB8D0F-B07E-8E4F-4C56-5A7D380A07EE}"/>
              </a:ext>
            </a:extLst>
          </p:cNvPr>
          <p:cNvGrpSpPr/>
          <p:nvPr/>
        </p:nvGrpSpPr>
        <p:grpSpPr>
          <a:xfrm>
            <a:off x="2661126" y="3634759"/>
            <a:ext cx="2889276" cy="619883"/>
            <a:chOff x="849499" y="3635468"/>
            <a:chExt cx="2889276" cy="619883"/>
          </a:xfrm>
        </p:grpSpPr>
        <p:sp>
          <p:nvSpPr>
            <p:cNvPr id="4541" name="Google Shape;413;p17">
              <a:extLst>
                <a:ext uri="{FF2B5EF4-FFF2-40B4-BE49-F238E27FC236}">
                  <a16:creationId xmlns:a16="http://schemas.microsoft.com/office/drawing/2014/main" id="{5206E97D-FA66-78CF-71DA-E5C982F303D8}"/>
                </a:ext>
              </a:extLst>
            </p:cNvPr>
            <p:cNvSpPr/>
            <p:nvPr/>
          </p:nvSpPr>
          <p:spPr>
            <a:xfrm>
              <a:off x="849499" y="3635509"/>
              <a:ext cx="2316600" cy="619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Progress Tracking</a:t>
              </a:r>
              <a:endParaRPr sz="12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4542" name="Google Shape;414;p17">
              <a:extLst>
                <a:ext uri="{FF2B5EF4-FFF2-40B4-BE49-F238E27FC236}">
                  <a16:creationId xmlns:a16="http://schemas.microsoft.com/office/drawing/2014/main" id="{EE33FDE8-232E-F52B-8BB2-39D4A9E0F547}"/>
                </a:ext>
              </a:extLst>
            </p:cNvPr>
            <p:cNvSpPr/>
            <p:nvPr/>
          </p:nvSpPr>
          <p:spPr>
            <a:xfrm>
              <a:off x="2858446" y="3635468"/>
              <a:ext cx="510537" cy="619883"/>
            </a:xfrm>
            <a:custGeom>
              <a:avLst/>
              <a:gdLst/>
              <a:ahLst/>
              <a:cxnLst/>
              <a:rect l="l" t="t" r="r" b="b"/>
              <a:pathLst>
                <a:path w="25801" h="31327" extrusionOk="0">
                  <a:moveTo>
                    <a:pt x="0" y="1"/>
                  </a:moveTo>
                  <a:lnTo>
                    <a:pt x="0" y="31326"/>
                  </a:lnTo>
                  <a:lnTo>
                    <a:pt x="10144" y="31326"/>
                  </a:lnTo>
                  <a:cubicBezTo>
                    <a:pt x="18788" y="31326"/>
                    <a:pt x="25801" y="24313"/>
                    <a:pt x="25801" y="15669"/>
                  </a:cubicBezTo>
                  <a:cubicBezTo>
                    <a:pt x="25801" y="11347"/>
                    <a:pt x="24051" y="7430"/>
                    <a:pt x="21217" y="4597"/>
                  </a:cubicBezTo>
                  <a:cubicBezTo>
                    <a:pt x="18383" y="1763"/>
                    <a:pt x="14466" y="1"/>
                    <a:pt x="10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15;p17">
              <a:extLst>
                <a:ext uri="{FF2B5EF4-FFF2-40B4-BE49-F238E27FC236}">
                  <a16:creationId xmlns:a16="http://schemas.microsoft.com/office/drawing/2014/main" id="{41345303-DC77-B0B6-7579-AB369B1E0D6F}"/>
                </a:ext>
              </a:extLst>
            </p:cNvPr>
            <p:cNvSpPr/>
            <p:nvPr/>
          </p:nvSpPr>
          <p:spPr>
            <a:xfrm>
              <a:off x="3241700" y="3934568"/>
              <a:ext cx="497075" cy="34700"/>
            </a:xfrm>
            <a:custGeom>
              <a:avLst/>
              <a:gdLst/>
              <a:ahLst/>
              <a:cxnLst/>
              <a:rect l="l" t="t" r="r" b="b"/>
              <a:pathLst>
                <a:path w="19883" h="1388" extrusionOk="0">
                  <a:moveTo>
                    <a:pt x="0" y="236"/>
                  </a:moveTo>
                  <a:cubicBezTo>
                    <a:pt x="6639" y="236"/>
                    <a:pt x="13584" y="-709"/>
                    <a:pt x="19883" y="138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001"/>
            </a:p>
          </p:txBody>
        </p:sp>
        <p:sp>
          <p:nvSpPr>
            <p:cNvPr id="4544" name="Google Shape;416;p17">
              <a:extLst>
                <a:ext uri="{FF2B5EF4-FFF2-40B4-BE49-F238E27FC236}">
                  <a16:creationId xmlns:a16="http://schemas.microsoft.com/office/drawing/2014/main" id="{004DF885-DFD3-5884-8EDA-9D12BD37287C}"/>
                </a:ext>
              </a:extLst>
            </p:cNvPr>
            <p:cNvSpPr txBox="1"/>
            <p:nvPr/>
          </p:nvSpPr>
          <p:spPr>
            <a:xfrm>
              <a:off x="2867100" y="3703287"/>
              <a:ext cx="4755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6" name="Google Shape;417;p17">
            <a:extLst>
              <a:ext uri="{FF2B5EF4-FFF2-40B4-BE49-F238E27FC236}">
                <a16:creationId xmlns:a16="http://schemas.microsoft.com/office/drawing/2014/main" id="{C2C45AA5-6958-DC31-F4F8-DF5321B2E3BC}"/>
              </a:ext>
            </a:extLst>
          </p:cNvPr>
          <p:cNvSpPr txBox="1"/>
          <p:nvPr/>
        </p:nvSpPr>
        <p:spPr>
          <a:xfrm>
            <a:off x="5810548" y="1544952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47" name="Google Shape;418;p17">
            <a:extLst>
              <a:ext uri="{FF2B5EF4-FFF2-40B4-BE49-F238E27FC236}">
                <a16:creationId xmlns:a16="http://schemas.microsoft.com/office/drawing/2014/main" id="{280D9F08-1140-02B9-9080-5CB2895625B4}"/>
              </a:ext>
            </a:extLst>
          </p:cNvPr>
          <p:cNvSpPr txBox="1"/>
          <p:nvPr/>
        </p:nvSpPr>
        <p:spPr>
          <a:xfrm>
            <a:off x="5810548" y="2570596"/>
            <a:ext cx="475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556" name="Image 4555" descr="Une image contenant dessin humoristique, Visage humain&#10;&#10;Description générée automatiquement">
            <a:extLst>
              <a:ext uri="{FF2B5EF4-FFF2-40B4-BE49-F238E27FC236}">
                <a16:creationId xmlns:a16="http://schemas.microsoft.com/office/drawing/2014/main" id="{CA641ACE-12F7-DD24-4890-85F11144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06" y="1445377"/>
            <a:ext cx="694591" cy="669962"/>
          </a:xfrm>
          <a:prstGeom prst="rect">
            <a:avLst/>
          </a:prstGeom>
        </p:spPr>
      </p:pic>
      <p:pic>
        <p:nvPicPr>
          <p:cNvPr id="4558" name="Image 4557" descr="Une image contenant capture d’écran, Graphique, clipart, symbole&#10;&#10;Description générée automatiquement">
            <a:extLst>
              <a:ext uri="{FF2B5EF4-FFF2-40B4-BE49-F238E27FC236}">
                <a16:creationId xmlns:a16="http://schemas.microsoft.com/office/drawing/2014/main" id="{340D87CD-3A2A-8EDC-EC00-4FE65CEF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094" y="1278455"/>
            <a:ext cx="935056" cy="935056"/>
          </a:xfrm>
          <a:prstGeom prst="rect">
            <a:avLst/>
          </a:prstGeom>
        </p:spPr>
      </p:pic>
      <p:pic>
        <p:nvPicPr>
          <p:cNvPr id="4560" name="Image 4559" descr="Une image contenant capture d’écran, Caractère coloré, conception, outil d’écriture&#10;&#10;Description générée automatiquement">
            <a:extLst>
              <a:ext uri="{FF2B5EF4-FFF2-40B4-BE49-F238E27FC236}">
                <a16:creationId xmlns:a16="http://schemas.microsoft.com/office/drawing/2014/main" id="{D85F24EF-5F26-D896-5C66-9A8A53DC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797" y="2370716"/>
            <a:ext cx="754917" cy="754917"/>
          </a:xfrm>
          <a:prstGeom prst="rect">
            <a:avLst/>
          </a:prstGeom>
        </p:spPr>
      </p:pic>
      <p:pic>
        <p:nvPicPr>
          <p:cNvPr id="4562" name="Image 4561" descr="Une image contenant clipart, capture d’écran, Graphique, Caractère coloré&#10;&#10;Description générée automatiquement">
            <a:extLst>
              <a:ext uri="{FF2B5EF4-FFF2-40B4-BE49-F238E27FC236}">
                <a16:creationId xmlns:a16="http://schemas.microsoft.com/office/drawing/2014/main" id="{13C5969D-25AA-A258-E19D-5A4B2F683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611" y="2301357"/>
            <a:ext cx="829791" cy="741029"/>
          </a:xfrm>
          <a:prstGeom prst="rect">
            <a:avLst/>
          </a:prstGeom>
        </p:spPr>
      </p:pic>
      <p:pic>
        <p:nvPicPr>
          <p:cNvPr id="4564" name="Image 4563" descr="Une image contenant capture d’écran, dessin humoristique, clipart, conception&#10;&#10;Description générée automatiquement">
            <a:extLst>
              <a:ext uri="{FF2B5EF4-FFF2-40B4-BE49-F238E27FC236}">
                <a16:creationId xmlns:a16="http://schemas.microsoft.com/office/drawing/2014/main" id="{326FA951-3014-1694-A7A4-E62B025C1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776" y="3417880"/>
            <a:ext cx="825838" cy="825838"/>
          </a:xfrm>
          <a:prstGeom prst="rect">
            <a:avLst/>
          </a:prstGeom>
        </p:spPr>
      </p:pic>
      <p:sp>
        <p:nvSpPr>
          <p:cNvPr id="3" name="Sous-titre 1">
            <a:extLst>
              <a:ext uri="{FF2B5EF4-FFF2-40B4-BE49-F238E27FC236}">
                <a16:creationId xmlns:a16="http://schemas.microsoft.com/office/drawing/2014/main" id="{449FEAB4-78B4-7873-05F5-6073299EB0F1}"/>
              </a:ext>
            </a:extLst>
          </p:cNvPr>
          <p:cNvSpPr txBox="1">
            <a:spLocks/>
          </p:cNvSpPr>
          <p:nvPr/>
        </p:nvSpPr>
        <p:spPr>
          <a:xfrm>
            <a:off x="4144151" y="4734591"/>
            <a:ext cx="295316" cy="27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7</a:t>
            </a:r>
            <a:endParaRPr lang="en-001" sz="1000" b="1" dirty="0"/>
          </a:p>
        </p:txBody>
      </p:sp>
      <p:sp>
        <p:nvSpPr>
          <p:cNvPr id="4" name="Google Shape;4501;p35">
            <a:extLst>
              <a:ext uri="{FF2B5EF4-FFF2-40B4-BE49-F238E27FC236}">
                <a16:creationId xmlns:a16="http://schemas.microsoft.com/office/drawing/2014/main" id="{8C705918-0A64-F32F-2E88-CC810CD0C9B1}"/>
              </a:ext>
            </a:extLst>
          </p:cNvPr>
          <p:cNvSpPr/>
          <p:nvPr/>
        </p:nvSpPr>
        <p:spPr>
          <a:xfrm flipH="1">
            <a:off x="-1" y="212460"/>
            <a:ext cx="1983545" cy="49795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35;p35">
            <a:extLst>
              <a:ext uri="{FF2B5EF4-FFF2-40B4-BE49-F238E27FC236}">
                <a16:creationId xmlns:a16="http://schemas.microsoft.com/office/drawing/2014/main" id="{771ECA01-826F-030B-555D-3A02DD5445EE}"/>
              </a:ext>
            </a:extLst>
          </p:cNvPr>
          <p:cNvSpPr/>
          <p:nvPr/>
        </p:nvSpPr>
        <p:spPr>
          <a:xfrm flipH="1">
            <a:off x="942928" y="267450"/>
            <a:ext cx="951640" cy="387978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506;p35">
            <a:extLst>
              <a:ext uri="{FF2B5EF4-FFF2-40B4-BE49-F238E27FC236}">
                <a16:creationId xmlns:a16="http://schemas.microsoft.com/office/drawing/2014/main" id="{D3FFA235-7BA4-1AFE-2D61-841F380742C6}"/>
              </a:ext>
            </a:extLst>
          </p:cNvPr>
          <p:cNvSpPr/>
          <p:nvPr/>
        </p:nvSpPr>
        <p:spPr>
          <a:xfrm>
            <a:off x="345050" y="317080"/>
            <a:ext cx="252827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/>
              <a:t>3</a:t>
            </a:r>
            <a:endParaRPr sz="900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BAC724-D231-B1E9-F0BF-D2E7016FF2AE}"/>
              </a:ext>
            </a:extLst>
          </p:cNvPr>
          <p:cNvSpPr txBox="1"/>
          <p:nvPr/>
        </p:nvSpPr>
        <p:spPr>
          <a:xfrm>
            <a:off x="849414" y="248753"/>
            <a:ext cx="113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4699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025740" y="5453501"/>
            <a:ext cx="2454539" cy="246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2574" y="532428"/>
            <a:ext cx="4480729" cy="479700"/>
          </a:xfrm>
        </p:spPr>
        <p:txBody>
          <a:bodyPr/>
          <a:lstStyle/>
          <a:p>
            <a:r>
              <a:rPr lang="fr-FR" sz="2800" b="1"/>
              <a:t>Non-</a:t>
            </a:r>
            <a:r>
              <a:rPr lang="en-001" sz="2800" b="1"/>
              <a:t>Functional</a:t>
            </a:r>
            <a:r>
              <a:rPr lang="fr-FR" sz="2800" b="1"/>
              <a:t> </a:t>
            </a:r>
            <a:r>
              <a:rPr lang="en-001" sz="2800" b="1"/>
              <a:t>requirements</a:t>
            </a:r>
          </a:p>
        </p:txBody>
      </p:sp>
      <p:sp>
        <p:nvSpPr>
          <p:cNvPr id="3" name="Google Shape;686;p20">
            <a:extLst>
              <a:ext uri="{FF2B5EF4-FFF2-40B4-BE49-F238E27FC236}">
                <a16:creationId xmlns:a16="http://schemas.microsoft.com/office/drawing/2014/main" id="{3BEADA7B-3D1D-2852-BA89-7CBBD4349A02}"/>
              </a:ext>
            </a:extLst>
          </p:cNvPr>
          <p:cNvSpPr/>
          <p:nvPr/>
        </p:nvSpPr>
        <p:spPr>
          <a:xfrm>
            <a:off x="5397078" y="1743301"/>
            <a:ext cx="493774" cy="158319"/>
          </a:xfrm>
          <a:custGeom>
            <a:avLst/>
            <a:gdLst/>
            <a:ahLst/>
            <a:cxnLst/>
            <a:rect l="l" t="t" r="r" b="b"/>
            <a:pathLst>
              <a:path w="34578" h="6742" extrusionOk="0">
                <a:moveTo>
                  <a:pt x="0" y="6742"/>
                </a:moveTo>
                <a:cubicBezTo>
                  <a:pt x="11457" y="5311"/>
                  <a:pt x="30927" y="-6228"/>
                  <a:pt x="34578" y="472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001"/>
          </a:p>
        </p:txBody>
      </p:sp>
      <p:grpSp>
        <p:nvGrpSpPr>
          <p:cNvPr id="4480" name="Google Shape;747;p20">
            <a:extLst>
              <a:ext uri="{FF2B5EF4-FFF2-40B4-BE49-F238E27FC236}">
                <a16:creationId xmlns:a16="http://schemas.microsoft.com/office/drawing/2014/main" id="{3D0D9889-3D7F-BC93-D17D-1263A6B9939B}"/>
              </a:ext>
            </a:extLst>
          </p:cNvPr>
          <p:cNvGrpSpPr/>
          <p:nvPr/>
        </p:nvGrpSpPr>
        <p:grpSpPr>
          <a:xfrm>
            <a:off x="2335896" y="2571750"/>
            <a:ext cx="1884600" cy="1852508"/>
            <a:chOff x="2321698" y="2825974"/>
            <a:chExt cx="1884600" cy="1852508"/>
          </a:xfrm>
        </p:grpSpPr>
        <p:sp>
          <p:nvSpPr>
            <p:cNvPr id="4481" name="Google Shape;748;p20">
              <a:extLst>
                <a:ext uri="{FF2B5EF4-FFF2-40B4-BE49-F238E27FC236}">
                  <a16:creationId xmlns:a16="http://schemas.microsoft.com/office/drawing/2014/main" id="{93B8E65B-5362-76A6-5F48-435F0A41E575}"/>
                </a:ext>
              </a:extLst>
            </p:cNvPr>
            <p:cNvSpPr/>
            <p:nvPr/>
          </p:nvSpPr>
          <p:spPr>
            <a:xfrm>
              <a:off x="2633857" y="3744249"/>
              <a:ext cx="1260300" cy="3528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Security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82" name="Google Shape;749;p20">
              <a:extLst>
                <a:ext uri="{FF2B5EF4-FFF2-40B4-BE49-F238E27FC236}">
                  <a16:creationId xmlns:a16="http://schemas.microsoft.com/office/drawing/2014/main" id="{011C004A-7D5D-F2AD-6AC7-8350E17D8739}"/>
                </a:ext>
              </a:extLst>
            </p:cNvPr>
            <p:cNvSpPr txBox="1"/>
            <p:nvPr/>
          </p:nvSpPr>
          <p:spPr>
            <a:xfrm>
              <a:off x="2321698" y="4112682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83" name="Google Shape;750;p20">
              <a:extLst>
                <a:ext uri="{FF2B5EF4-FFF2-40B4-BE49-F238E27FC236}">
                  <a16:creationId xmlns:a16="http://schemas.microsoft.com/office/drawing/2014/main" id="{E1EF79DA-74B7-2B65-347A-B2459070FDDA}"/>
                </a:ext>
              </a:extLst>
            </p:cNvPr>
            <p:cNvCxnSpPr/>
            <p:nvPr/>
          </p:nvCxnSpPr>
          <p:spPr>
            <a:xfrm>
              <a:off x="3236586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4" name="Google Shape;751;p20">
            <a:extLst>
              <a:ext uri="{FF2B5EF4-FFF2-40B4-BE49-F238E27FC236}">
                <a16:creationId xmlns:a16="http://schemas.microsoft.com/office/drawing/2014/main" id="{50AE0451-7146-5E71-D217-A92AACABDE20}"/>
              </a:ext>
            </a:extLst>
          </p:cNvPr>
          <p:cNvGrpSpPr/>
          <p:nvPr/>
        </p:nvGrpSpPr>
        <p:grpSpPr>
          <a:xfrm>
            <a:off x="4948561" y="2571750"/>
            <a:ext cx="1884600" cy="1852508"/>
            <a:chOff x="4934363" y="2825974"/>
            <a:chExt cx="1884600" cy="1852508"/>
          </a:xfrm>
        </p:grpSpPr>
        <p:sp>
          <p:nvSpPr>
            <p:cNvPr id="4485" name="Google Shape;752;p20">
              <a:extLst>
                <a:ext uri="{FF2B5EF4-FFF2-40B4-BE49-F238E27FC236}">
                  <a16:creationId xmlns:a16="http://schemas.microsoft.com/office/drawing/2014/main" id="{E659D0EF-2C9C-5BC5-6B56-229570E35B68}"/>
                </a:ext>
              </a:extLst>
            </p:cNvPr>
            <p:cNvSpPr/>
            <p:nvPr/>
          </p:nvSpPr>
          <p:spPr>
            <a:xfrm>
              <a:off x="5246504" y="3744249"/>
              <a:ext cx="1260300" cy="352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Usability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86" name="Google Shape;753;p20">
              <a:extLst>
                <a:ext uri="{FF2B5EF4-FFF2-40B4-BE49-F238E27FC236}">
                  <a16:creationId xmlns:a16="http://schemas.microsoft.com/office/drawing/2014/main" id="{980F41FC-0FBA-5E9F-4E9A-E8E4277C1671}"/>
                </a:ext>
              </a:extLst>
            </p:cNvPr>
            <p:cNvSpPr txBox="1"/>
            <p:nvPr/>
          </p:nvSpPr>
          <p:spPr>
            <a:xfrm>
              <a:off x="4934363" y="4112682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87" name="Google Shape;754;p20">
              <a:extLst>
                <a:ext uri="{FF2B5EF4-FFF2-40B4-BE49-F238E27FC236}">
                  <a16:creationId xmlns:a16="http://schemas.microsoft.com/office/drawing/2014/main" id="{6593AF38-0596-AD33-36CD-F3199D6A9E8E}"/>
                </a:ext>
              </a:extLst>
            </p:cNvPr>
            <p:cNvCxnSpPr/>
            <p:nvPr/>
          </p:nvCxnSpPr>
          <p:spPr>
            <a:xfrm>
              <a:off x="5876663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88" name="Google Shape;755;p20">
            <a:extLst>
              <a:ext uri="{FF2B5EF4-FFF2-40B4-BE49-F238E27FC236}">
                <a16:creationId xmlns:a16="http://schemas.microsoft.com/office/drawing/2014/main" id="{815A1C8B-D07D-2FB1-36ED-5366CF207FA8}"/>
              </a:ext>
            </a:extLst>
          </p:cNvPr>
          <p:cNvSpPr/>
          <p:nvPr/>
        </p:nvSpPr>
        <p:spPr>
          <a:xfrm>
            <a:off x="1507994" y="1906651"/>
            <a:ext cx="1475602" cy="341131"/>
          </a:xfrm>
          <a:custGeom>
            <a:avLst/>
            <a:gdLst/>
            <a:ahLst/>
            <a:cxnLst/>
            <a:rect l="l" t="t" r="r" b="b"/>
            <a:pathLst>
              <a:path w="41206" h="10199" extrusionOk="0">
                <a:moveTo>
                  <a:pt x="0" y="9813"/>
                </a:moveTo>
                <a:cubicBezTo>
                  <a:pt x="4034" y="9813"/>
                  <a:pt x="8153" y="10636"/>
                  <a:pt x="12103" y="9813"/>
                </a:cubicBezTo>
                <a:cubicBezTo>
                  <a:pt x="17877" y="8610"/>
                  <a:pt x="22031" y="3374"/>
                  <a:pt x="27375" y="880"/>
                </a:cubicBezTo>
                <a:cubicBezTo>
                  <a:pt x="31703" y="-1140"/>
                  <a:pt x="38559" y="650"/>
                  <a:pt x="41206" y="462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001"/>
          </a:p>
        </p:txBody>
      </p:sp>
      <p:sp>
        <p:nvSpPr>
          <p:cNvPr id="4489" name="Google Shape;756;p20">
            <a:extLst>
              <a:ext uri="{FF2B5EF4-FFF2-40B4-BE49-F238E27FC236}">
                <a16:creationId xmlns:a16="http://schemas.microsoft.com/office/drawing/2014/main" id="{968A4919-BA0E-3D69-F21B-D401A2CB6A39}"/>
              </a:ext>
            </a:extLst>
          </p:cNvPr>
          <p:cNvSpPr/>
          <p:nvPr/>
        </p:nvSpPr>
        <p:spPr>
          <a:xfrm>
            <a:off x="3461433" y="2110525"/>
            <a:ext cx="422892" cy="220969"/>
          </a:xfrm>
          <a:custGeom>
            <a:avLst/>
            <a:gdLst/>
            <a:ahLst/>
            <a:cxnLst/>
            <a:rect l="l" t="t" r="r" b="b"/>
            <a:pathLst>
              <a:path w="37748" h="8070" extrusionOk="0">
                <a:moveTo>
                  <a:pt x="0" y="6052"/>
                </a:moveTo>
                <a:cubicBezTo>
                  <a:pt x="12254" y="9551"/>
                  <a:pt x="28737" y="9011"/>
                  <a:pt x="3774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001"/>
          </a:p>
        </p:txBody>
      </p:sp>
      <p:sp>
        <p:nvSpPr>
          <p:cNvPr id="4490" name="Google Shape;757;p20">
            <a:extLst>
              <a:ext uri="{FF2B5EF4-FFF2-40B4-BE49-F238E27FC236}">
                <a16:creationId xmlns:a16="http://schemas.microsoft.com/office/drawing/2014/main" id="{C0102261-94DD-65A3-BCB9-4EE5516D08CC}"/>
              </a:ext>
            </a:extLst>
          </p:cNvPr>
          <p:cNvSpPr/>
          <p:nvPr/>
        </p:nvSpPr>
        <p:spPr>
          <a:xfrm>
            <a:off x="6072539" y="2160976"/>
            <a:ext cx="1536170" cy="158325"/>
          </a:xfrm>
          <a:custGeom>
            <a:avLst/>
            <a:gdLst/>
            <a:ahLst/>
            <a:cxnLst/>
            <a:rect l="l" t="t" r="r" b="b"/>
            <a:pathLst>
              <a:path w="55613" h="6333" extrusionOk="0">
                <a:moveTo>
                  <a:pt x="0" y="0"/>
                </a:moveTo>
                <a:cubicBezTo>
                  <a:pt x="18138" y="4028"/>
                  <a:pt x="37993" y="9639"/>
                  <a:pt x="55613" y="374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001"/>
          </a:p>
        </p:txBody>
      </p:sp>
      <p:grpSp>
        <p:nvGrpSpPr>
          <p:cNvPr id="4491" name="Google Shape;758;p20">
            <a:extLst>
              <a:ext uri="{FF2B5EF4-FFF2-40B4-BE49-F238E27FC236}">
                <a16:creationId xmlns:a16="http://schemas.microsoft.com/office/drawing/2014/main" id="{8F6C0959-E2CB-3B01-9EBF-A36284C0CFF1}"/>
              </a:ext>
            </a:extLst>
          </p:cNvPr>
          <p:cNvGrpSpPr/>
          <p:nvPr/>
        </p:nvGrpSpPr>
        <p:grpSpPr>
          <a:xfrm>
            <a:off x="6853561" y="2571750"/>
            <a:ext cx="1884600" cy="1852508"/>
            <a:chOff x="6839363" y="2825974"/>
            <a:chExt cx="1884600" cy="1852508"/>
          </a:xfrm>
        </p:grpSpPr>
        <p:sp>
          <p:nvSpPr>
            <p:cNvPr id="4492" name="Google Shape;759;p20">
              <a:extLst>
                <a:ext uri="{FF2B5EF4-FFF2-40B4-BE49-F238E27FC236}">
                  <a16:creationId xmlns:a16="http://schemas.microsoft.com/office/drawing/2014/main" id="{E64175A2-5FC1-FAFA-C8FC-9FC2FBCB890E}"/>
                </a:ext>
              </a:extLst>
            </p:cNvPr>
            <p:cNvSpPr/>
            <p:nvPr/>
          </p:nvSpPr>
          <p:spPr>
            <a:xfrm>
              <a:off x="7151500" y="3744249"/>
              <a:ext cx="1260300" cy="3528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Availability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93" name="Google Shape;760;p20">
              <a:extLst>
                <a:ext uri="{FF2B5EF4-FFF2-40B4-BE49-F238E27FC236}">
                  <a16:creationId xmlns:a16="http://schemas.microsoft.com/office/drawing/2014/main" id="{B097207C-297B-BB4D-5106-CF126EE917FC}"/>
                </a:ext>
              </a:extLst>
            </p:cNvPr>
            <p:cNvSpPr txBox="1"/>
            <p:nvPr/>
          </p:nvSpPr>
          <p:spPr>
            <a:xfrm>
              <a:off x="6839363" y="4112682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94" name="Google Shape;761;p20">
              <a:extLst>
                <a:ext uri="{FF2B5EF4-FFF2-40B4-BE49-F238E27FC236}">
                  <a16:creationId xmlns:a16="http://schemas.microsoft.com/office/drawing/2014/main" id="{DA21F5FD-3D26-B658-1102-8E0AF41378E5}"/>
                </a:ext>
              </a:extLst>
            </p:cNvPr>
            <p:cNvCxnSpPr/>
            <p:nvPr/>
          </p:nvCxnSpPr>
          <p:spPr>
            <a:xfrm>
              <a:off x="7781663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5" name="Google Shape;762;p20">
            <a:extLst>
              <a:ext uri="{FF2B5EF4-FFF2-40B4-BE49-F238E27FC236}">
                <a16:creationId xmlns:a16="http://schemas.microsoft.com/office/drawing/2014/main" id="{B8477C2D-2AFC-7FB0-BF95-425E32697E5C}"/>
              </a:ext>
            </a:extLst>
          </p:cNvPr>
          <p:cNvGrpSpPr/>
          <p:nvPr/>
        </p:nvGrpSpPr>
        <p:grpSpPr>
          <a:xfrm>
            <a:off x="434235" y="2571750"/>
            <a:ext cx="1884600" cy="1852508"/>
            <a:chOff x="420037" y="2825974"/>
            <a:chExt cx="1884600" cy="1852508"/>
          </a:xfrm>
        </p:grpSpPr>
        <p:sp>
          <p:nvSpPr>
            <p:cNvPr id="4496" name="Google Shape;763;p20">
              <a:extLst>
                <a:ext uri="{FF2B5EF4-FFF2-40B4-BE49-F238E27FC236}">
                  <a16:creationId xmlns:a16="http://schemas.microsoft.com/office/drawing/2014/main" id="{20416795-677B-A56D-57FE-DD24FCE72883}"/>
                </a:ext>
              </a:extLst>
            </p:cNvPr>
            <p:cNvSpPr/>
            <p:nvPr/>
          </p:nvSpPr>
          <p:spPr>
            <a:xfrm>
              <a:off x="703804" y="3744249"/>
              <a:ext cx="1288696" cy="3528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bg1"/>
                  </a:solidFill>
                  <a:effectLst/>
                  <a:latin typeface="Fira Sans Extra Condensed Medium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Performance</a:t>
              </a:r>
              <a:endParaRPr sz="1600">
                <a:solidFill>
                  <a:schemeClr val="bg1"/>
                </a:solidFill>
                <a:latin typeface="Fira Sans Extra Condensed Medium" panose="020B0604020202020204" charset="0"/>
                <a:cs typeface="Times New Roman" panose="02020603050405020304" pitchFamily="18" charset="0"/>
              </a:endParaRPr>
            </a:p>
          </p:txBody>
        </p:sp>
        <p:sp>
          <p:nvSpPr>
            <p:cNvPr id="4497" name="Google Shape;764;p20">
              <a:extLst>
                <a:ext uri="{FF2B5EF4-FFF2-40B4-BE49-F238E27FC236}">
                  <a16:creationId xmlns:a16="http://schemas.microsoft.com/office/drawing/2014/main" id="{6FFD243C-3163-1BB7-3FDC-FE1B838B3307}"/>
                </a:ext>
              </a:extLst>
            </p:cNvPr>
            <p:cNvSpPr txBox="1"/>
            <p:nvPr/>
          </p:nvSpPr>
          <p:spPr>
            <a:xfrm>
              <a:off x="420037" y="4112682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99" name="Google Shape;765;p20">
              <a:extLst>
                <a:ext uri="{FF2B5EF4-FFF2-40B4-BE49-F238E27FC236}">
                  <a16:creationId xmlns:a16="http://schemas.microsoft.com/office/drawing/2014/main" id="{0B07AACB-CAA1-9266-0641-C802A2BEDA37}"/>
                </a:ext>
              </a:extLst>
            </p:cNvPr>
            <p:cNvCxnSpPr/>
            <p:nvPr/>
          </p:nvCxnSpPr>
          <p:spPr>
            <a:xfrm>
              <a:off x="1334925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00" name="Google Shape;766;p20">
            <a:extLst>
              <a:ext uri="{FF2B5EF4-FFF2-40B4-BE49-F238E27FC236}">
                <a16:creationId xmlns:a16="http://schemas.microsoft.com/office/drawing/2014/main" id="{1862B3B2-5BE4-1884-B865-CEB0A9DD9C77}"/>
              </a:ext>
            </a:extLst>
          </p:cNvPr>
          <p:cNvGrpSpPr/>
          <p:nvPr/>
        </p:nvGrpSpPr>
        <p:grpSpPr>
          <a:xfrm>
            <a:off x="3733890" y="1363613"/>
            <a:ext cx="1779259" cy="1476828"/>
            <a:chOff x="3719692" y="1617837"/>
            <a:chExt cx="1779259" cy="1476828"/>
          </a:xfrm>
        </p:grpSpPr>
        <p:sp>
          <p:nvSpPr>
            <p:cNvPr id="4501" name="Google Shape;767;p20">
              <a:extLst>
                <a:ext uri="{FF2B5EF4-FFF2-40B4-BE49-F238E27FC236}">
                  <a16:creationId xmlns:a16="http://schemas.microsoft.com/office/drawing/2014/main" id="{70BB4ED4-612A-0DC5-9DDA-910BF67E9F52}"/>
                </a:ext>
              </a:extLst>
            </p:cNvPr>
            <p:cNvSpPr/>
            <p:nvPr/>
          </p:nvSpPr>
          <p:spPr>
            <a:xfrm>
              <a:off x="3719692" y="2897877"/>
              <a:ext cx="1779259" cy="196788"/>
            </a:xfrm>
            <a:custGeom>
              <a:avLst/>
              <a:gdLst/>
              <a:ahLst/>
              <a:cxnLst/>
              <a:rect l="l" t="t" r="r" b="b"/>
              <a:pathLst>
                <a:path w="32911" h="3640" extrusionOk="0">
                  <a:moveTo>
                    <a:pt x="16455" y="0"/>
                  </a:moveTo>
                  <a:cubicBezTo>
                    <a:pt x="7370" y="0"/>
                    <a:pt x="0" y="816"/>
                    <a:pt x="0" y="1820"/>
                  </a:cubicBezTo>
                  <a:cubicBezTo>
                    <a:pt x="0" y="2824"/>
                    <a:pt x="7370" y="3640"/>
                    <a:pt x="16455" y="3640"/>
                  </a:cubicBezTo>
                  <a:cubicBezTo>
                    <a:pt x="25541" y="3640"/>
                    <a:pt x="32910" y="2824"/>
                    <a:pt x="32910" y="1820"/>
                  </a:cubicBezTo>
                  <a:cubicBezTo>
                    <a:pt x="32910" y="816"/>
                    <a:pt x="25541" y="0"/>
                    <a:pt x="16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768;p20">
              <a:extLst>
                <a:ext uri="{FF2B5EF4-FFF2-40B4-BE49-F238E27FC236}">
                  <a16:creationId xmlns:a16="http://schemas.microsoft.com/office/drawing/2014/main" id="{D5AB7E72-33D7-8177-593D-DCC2A747FE7F}"/>
                </a:ext>
              </a:extLst>
            </p:cNvPr>
            <p:cNvSpPr/>
            <p:nvPr/>
          </p:nvSpPr>
          <p:spPr>
            <a:xfrm>
              <a:off x="3867066" y="1905558"/>
              <a:ext cx="1517055" cy="753581"/>
            </a:xfrm>
            <a:custGeom>
              <a:avLst/>
              <a:gdLst/>
              <a:ahLst/>
              <a:cxnLst/>
              <a:rect l="l" t="t" r="r" b="b"/>
              <a:pathLst>
                <a:path w="28061" h="13939" extrusionOk="0">
                  <a:moveTo>
                    <a:pt x="9836" y="1323"/>
                  </a:moveTo>
                  <a:cubicBezTo>
                    <a:pt x="15287" y="1323"/>
                    <a:pt x="20735" y="1397"/>
                    <a:pt x="26182" y="1544"/>
                  </a:cubicBezTo>
                  <a:cubicBezTo>
                    <a:pt x="26208" y="1544"/>
                    <a:pt x="26221" y="1557"/>
                    <a:pt x="26227" y="1570"/>
                  </a:cubicBezTo>
                  <a:cubicBezTo>
                    <a:pt x="26331" y="1551"/>
                    <a:pt x="26428" y="1544"/>
                    <a:pt x="26532" y="1544"/>
                  </a:cubicBezTo>
                  <a:cubicBezTo>
                    <a:pt x="26542" y="1535"/>
                    <a:pt x="26556" y="1530"/>
                    <a:pt x="26571" y="1530"/>
                  </a:cubicBezTo>
                  <a:cubicBezTo>
                    <a:pt x="26585" y="1530"/>
                    <a:pt x="26600" y="1535"/>
                    <a:pt x="26610" y="1544"/>
                  </a:cubicBezTo>
                  <a:lnTo>
                    <a:pt x="26616" y="1544"/>
                  </a:lnTo>
                  <a:cubicBezTo>
                    <a:pt x="26655" y="1551"/>
                    <a:pt x="26661" y="1603"/>
                    <a:pt x="26629" y="1616"/>
                  </a:cubicBezTo>
                  <a:cubicBezTo>
                    <a:pt x="26655" y="3494"/>
                    <a:pt x="26668" y="5372"/>
                    <a:pt x="26707" y="7250"/>
                  </a:cubicBezTo>
                  <a:cubicBezTo>
                    <a:pt x="26739" y="9121"/>
                    <a:pt x="26830" y="11005"/>
                    <a:pt x="26817" y="12877"/>
                  </a:cubicBezTo>
                  <a:cubicBezTo>
                    <a:pt x="26849" y="12903"/>
                    <a:pt x="26843" y="12981"/>
                    <a:pt x="26784" y="12981"/>
                  </a:cubicBezTo>
                  <a:cubicBezTo>
                    <a:pt x="24893" y="12955"/>
                    <a:pt x="23003" y="12929"/>
                    <a:pt x="21112" y="12916"/>
                  </a:cubicBezTo>
                  <a:cubicBezTo>
                    <a:pt x="18850" y="12894"/>
                    <a:pt x="16586" y="12884"/>
                    <a:pt x="14323" y="12884"/>
                  </a:cubicBezTo>
                  <a:cubicBezTo>
                    <a:pt x="13274" y="12884"/>
                    <a:pt x="12226" y="12886"/>
                    <a:pt x="11178" y="12890"/>
                  </a:cubicBezTo>
                  <a:cubicBezTo>
                    <a:pt x="8122" y="12902"/>
                    <a:pt x="5065" y="12969"/>
                    <a:pt x="2009" y="12969"/>
                  </a:cubicBezTo>
                  <a:cubicBezTo>
                    <a:pt x="1756" y="12969"/>
                    <a:pt x="1503" y="12969"/>
                    <a:pt x="1250" y="12968"/>
                  </a:cubicBezTo>
                  <a:cubicBezTo>
                    <a:pt x="1199" y="12968"/>
                    <a:pt x="1192" y="12909"/>
                    <a:pt x="1224" y="12883"/>
                  </a:cubicBezTo>
                  <a:cubicBezTo>
                    <a:pt x="1218" y="10941"/>
                    <a:pt x="1270" y="8998"/>
                    <a:pt x="1212" y="7049"/>
                  </a:cubicBezTo>
                  <a:cubicBezTo>
                    <a:pt x="1160" y="5171"/>
                    <a:pt x="965" y="3273"/>
                    <a:pt x="1231" y="1402"/>
                  </a:cubicBezTo>
                  <a:cubicBezTo>
                    <a:pt x="1234" y="1372"/>
                    <a:pt x="1255" y="1359"/>
                    <a:pt x="1278" y="1359"/>
                  </a:cubicBezTo>
                  <a:cubicBezTo>
                    <a:pt x="1299" y="1359"/>
                    <a:pt x="1322" y="1370"/>
                    <a:pt x="1335" y="1389"/>
                  </a:cubicBezTo>
                  <a:cubicBezTo>
                    <a:pt x="2548" y="1337"/>
                    <a:pt x="3767" y="1331"/>
                    <a:pt x="4984" y="1331"/>
                  </a:cubicBezTo>
                  <a:cubicBezTo>
                    <a:pt x="5331" y="1331"/>
                    <a:pt x="5679" y="1332"/>
                    <a:pt x="6026" y="1332"/>
                  </a:cubicBezTo>
                  <a:cubicBezTo>
                    <a:pt x="6286" y="1332"/>
                    <a:pt x="6547" y="1332"/>
                    <a:pt x="6807" y="1331"/>
                  </a:cubicBezTo>
                  <a:cubicBezTo>
                    <a:pt x="7816" y="1326"/>
                    <a:pt x="8826" y="1323"/>
                    <a:pt x="9836" y="1323"/>
                  </a:cubicBezTo>
                  <a:close/>
                  <a:moveTo>
                    <a:pt x="11175" y="1"/>
                  </a:moveTo>
                  <a:cubicBezTo>
                    <a:pt x="10485" y="1"/>
                    <a:pt x="9795" y="2"/>
                    <a:pt x="9106" y="3"/>
                  </a:cubicBezTo>
                  <a:cubicBezTo>
                    <a:pt x="7642" y="3"/>
                    <a:pt x="6185" y="10"/>
                    <a:pt x="4721" y="16"/>
                  </a:cubicBezTo>
                  <a:cubicBezTo>
                    <a:pt x="3990" y="16"/>
                    <a:pt x="3258" y="23"/>
                    <a:pt x="2533" y="29"/>
                  </a:cubicBezTo>
                  <a:cubicBezTo>
                    <a:pt x="2519" y="29"/>
                    <a:pt x="2506" y="29"/>
                    <a:pt x="2492" y="29"/>
                  </a:cubicBezTo>
                  <a:cubicBezTo>
                    <a:pt x="2256" y="29"/>
                    <a:pt x="1978" y="10"/>
                    <a:pt x="1697" y="10"/>
                  </a:cubicBezTo>
                  <a:cubicBezTo>
                    <a:pt x="1223" y="10"/>
                    <a:pt x="741" y="65"/>
                    <a:pt x="434" y="359"/>
                  </a:cubicBezTo>
                  <a:cubicBezTo>
                    <a:pt x="1" y="774"/>
                    <a:pt x="39" y="1480"/>
                    <a:pt x="39" y="2030"/>
                  </a:cubicBezTo>
                  <a:cubicBezTo>
                    <a:pt x="39" y="2762"/>
                    <a:pt x="39" y="3487"/>
                    <a:pt x="39" y="4212"/>
                  </a:cubicBezTo>
                  <a:cubicBezTo>
                    <a:pt x="39" y="5663"/>
                    <a:pt x="39" y="7114"/>
                    <a:pt x="39" y="8564"/>
                  </a:cubicBezTo>
                  <a:cubicBezTo>
                    <a:pt x="39" y="10041"/>
                    <a:pt x="39" y="11511"/>
                    <a:pt x="39" y="12987"/>
                  </a:cubicBezTo>
                  <a:cubicBezTo>
                    <a:pt x="46" y="13266"/>
                    <a:pt x="46" y="13816"/>
                    <a:pt x="59" y="13822"/>
                  </a:cubicBezTo>
                  <a:cubicBezTo>
                    <a:pt x="62" y="13823"/>
                    <a:pt x="65" y="13823"/>
                    <a:pt x="68" y="13823"/>
                  </a:cubicBezTo>
                  <a:cubicBezTo>
                    <a:pt x="93" y="13823"/>
                    <a:pt x="100" y="13801"/>
                    <a:pt x="117" y="13784"/>
                  </a:cubicBezTo>
                  <a:cubicBezTo>
                    <a:pt x="111" y="13784"/>
                    <a:pt x="117" y="13777"/>
                    <a:pt x="111" y="13777"/>
                  </a:cubicBezTo>
                  <a:cubicBezTo>
                    <a:pt x="106" y="13764"/>
                    <a:pt x="119" y="13755"/>
                    <a:pt x="130" y="13755"/>
                  </a:cubicBezTo>
                  <a:cubicBezTo>
                    <a:pt x="135" y="13755"/>
                    <a:pt x="141" y="13757"/>
                    <a:pt x="143" y="13764"/>
                  </a:cubicBezTo>
                  <a:cubicBezTo>
                    <a:pt x="150" y="13777"/>
                    <a:pt x="162" y="13790"/>
                    <a:pt x="162" y="13803"/>
                  </a:cubicBezTo>
                  <a:cubicBezTo>
                    <a:pt x="498" y="13801"/>
                    <a:pt x="834" y="13800"/>
                    <a:pt x="1170" y="13800"/>
                  </a:cubicBezTo>
                  <a:cubicBezTo>
                    <a:pt x="2882" y="13800"/>
                    <a:pt x="4598" y="13823"/>
                    <a:pt x="6314" y="13829"/>
                  </a:cubicBezTo>
                  <a:cubicBezTo>
                    <a:pt x="13554" y="13868"/>
                    <a:pt x="20794" y="13900"/>
                    <a:pt x="28028" y="13939"/>
                  </a:cubicBezTo>
                  <a:cubicBezTo>
                    <a:pt x="27944" y="11601"/>
                    <a:pt x="27892" y="9263"/>
                    <a:pt x="27918" y="6926"/>
                  </a:cubicBezTo>
                  <a:cubicBezTo>
                    <a:pt x="27931" y="5754"/>
                    <a:pt x="27956" y="4588"/>
                    <a:pt x="28002" y="3416"/>
                  </a:cubicBezTo>
                  <a:cubicBezTo>
                    <a:pt x="28041" y="2393"/>
                    <a:pt x="28060" y="1402"/>
                    <a:pt x="27704" y="437"/>
                  </a:cubicBezTo>
                  <a:cubicBezTo>
                    <a:pt x="27698" y="439"/>
                    <a:pt x="27692" y="439"/>
                    <a:pt x="27687" y="439"/>
                  </a:cubicBezTo>
                  <a:cubicBezTo>
                    <a:pt x="27669" y="439"/>
                    <a:pt x="27654" y="431"/>
                    <a:pt x="27639" y="411"/>
                  </a:cubicBezTo>
                  <a:cubicBezTo>
                    <a:pt x="27472" y="153"/>
                    <a:pt x="27132" y="124"/>
                    <a:pt x="26822" y="124"/>
                  </a:cubicBezTo>
                  <a:cubicBezTo>
                    <a:pt x="26733" y="124"/>
                    <a:pt x="26646" y="127"/>
                    <a:pt x="26567" y="127"/>
                  </a:cubicBezTo>
                  <a:cubicBezTo>
                    <a:pt x="26548" y="127"/>
                    <a:pt x="26530" y="127"/>
                    <a:pt x="26512" y="126"/>
                  </a:cubicBezTo>
                  <a:cubicBezTo>
                    <a:pt x="26104" y="120"/>
                    <a:pt x="25696" y="113"/>
                    <a:pt x="25288" y="107"/>
                  </a:cubicBezTo>
                  <a:cubicBezTo>
                    <a:pt x="24447" y="94"/>
                    <a:pt x="23611" y="87"/>
                    <a:pt x="22776" y="74"/>
                  </a:cubicBezTo>
                  <a:cubicBezTo>
                    <a:pt x="21138" y="55"/>
                    <a:pt x="19506" y="42"/>
                    <a:pt x="17874" y="29"/>
                  </a:cubicBezTo>
                  <a:cubicBezTo>
                    <a:pt x="15643" y="9"/>
                    <a:pt x="13408" y="1"/>
                    <a:pt x="1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769;p20">
              <a:extLst>
                <a:ext uri="{FF2B5EF4-FFF2-40B4-BE49-F238E27FC236}">
                  <a16:creationId xmlns:a16="http://schemas.microsoft.com/office/drawing/2014/main" id="{0C7B1E27-F049-1267-294D-829A8EDCB1ED}"/>
                </a:ext>
              </a:extLst>
            </p:cNvPr>
            <p:cNvSpPr/>
            <p:nvPr/>
          </p:nvSpPr>
          <p:spPr>
            <a:xfrm>
              <a:off x="3919237" y="1976758"/>
              <a:ext cx="1399414" cy="630588"/>
            </a:xfrm>
            <a:custGeom>
              <a:avLst/>
              <a:gdLst/>
              <a:ahLst/>
              <a:cxnLst/>
              <a:rect l="l" t="t" r="r" b="b"/>
              <a:pathLst>
                <a:path w="25885" h="11664" extrusionOk="0">
                  <a:moveTo>
                    <a:pt x="8631" y="121"/>
                  </a:moveTo>
                  <a:cubicBezTo>
                    <a:pt x="9096" y="121"/>
                    <a:pt x="9560" y="122"/>
                    <a:pt x="10025" y="124"/>
                  </a:cubicBezTo>
                  <a:cubicBezTo>
                    <a:pt x="13269" y="130"/>
                    <a:pt x="16507" y="163"/>
                    <a:pt x="19745" y="221"/>
                  </a:cubicBezTo>
                  <a:cubicBezTo>
                    <a:pt x="21539" y="253"/>
                    <a:pt x="23326" y="292"/>
                    <a:pt x="25120" y="337"/>
                  </a:cubicBezTo>
                  <a:cubicBezTo>
                    <a:pt x="25126" y="344"/>
                    <a:pt x="25133" y="344"/>
                    <a:pt x="25139" y="344"/>
                  </a:cubicBezTo>
                  <a:lnTo>
                    <a:pt x="25217" y="344"/>
                  </a:lnTo>
                  <a:cubicBezTo>
                    <a:pt x="25237" y="344"/>
                    <a:pt x="25250" y="337"/>
                    <a:pt x="25262" y="325"/>
                  </a:cubicBezTo>
                  <a:cubicBezTo>
                    <a:pt x="25353" y="312"/>
                    <a:pt x="25450" y="305"/>
                    <a:pt x="25547" y="305"/>
                  </a:cubicBezTo>
                  <a:cubicBezTo>
                    <a:pt x="25554" y="2177"/>
                    <a:pt x="25593" y="4055"/>
                    <a:pt x="25625" y="5933"/>
                  </a:cubicBezTo>
                  <a:cubicBezTo>
                    <a:pt x="25657" y="7804"/>
                    <a:pt x="25651" y="9682"/>
                    <a:pt x="25761" y="11553"/>
                  </a:cubicBezTo>
                  <a:cubicBezTo>
                    <a:pt x="21759" y="11479"/>
                    <a:pt x="17755" y="11450"/>
                    <a:pt x="13751" y="11450"/>
                  </a:cubicBezTo>
                  <a:cubicBezTo>
                    <a:pt x="11153" y="11450"/>
                    <a:pt x="8555" y="11462"/>
                    <a:pt x="5958" y="11482"/>
                  </a:cubicBezTo>
                  <a:cubicBezTo>
                    <a:pt x="4093" y="11502"/>
                    <a:pt x="2228" y="11495"/>
                    <a:pt x="363" y="11560"/>
                  </a:cubicBezTo>
                  <a:cubicBezTo>
                    <a:pt x="467" y="9669"/>
                    <a:pt x="421" y="7752"/>
                    <a:pt x="370" y="5861"/>
                  </a:cubicBezTo>
                  <a:cubicBezTo>
                    <a:pt x="318" y="3970"/>
                    <a:pt x="111" y="2047"/>
                    <a:pt x="370" y="163"/>
                  </a:cubicBezTo>
                  <a:cubicBezTo>
                    <a:pt x="692" y="168"/>
                    <a:pt x="1014" y="170"/>
                    <a:pt x="1337" y="170"/>
                  </a:cubicBezTo>
                  <a:cubicBezTo>
                    <a:pt x="2646" y="170"/>
                    <a:pt x="3956" y="135"/>
                    <a:pt x="5265" y="130"/>
                  </a:cubicBezTo>
                  <a:cubicBezTo>
                    <a:pt x="6387" y="126"/>
                    <a:pt x="7509" y="121"/>
                    <a:pt x="8631" y="121"/>
                  </a:cubicBezTo>
                  <a:close/>
                  <a:moveTo>
                    <a:pt x="8868" y="6"/>
                  </a:moveTo>
                  <a:cubicBezTo>
                    <a:pt x="7859" y="6"/>
                    <a:pt x="6850" y="9"/>
                    <a:pt x="5842" y="14"/>
                  </a:cubicBezTo>
                  <a:cubicBezTo>
                    <a:pt x="4022" y="20"/>
                    <a:pt x="2189" y="1"/>
                    <a:pt x="370" y="78"/>
                  </a:cubicBezTo>
                  <a:lnTo>
                    <a:pt x="363" y="78"/>
                  </a:lnTo>
                  <a:cubicBezTo>
                    <a:pt x="353" y="56"/>
                    <a:pt x="331" y="43"/>
                    <a:pt x="310" y="43"/>
                  </a:cubicBezTo>
                  <a:cubicBezTo>
                    <a:pt x="289" y="43"/>
                    <a:pt x="269" y="56"/>
                    <a:pt x="266" y="85"/>
                  </a:cubicBezTo>
                  <a:cubicBezTo>
                    <a:pt x="0" y="1956"/>
                    <a:pt x="195" y="3854"/>
                    <a:pt x="247" y="5732"/>
                  </a:cubicBezTo>
                  <a:cubicBezTo>
                    <a:pt x="305" y="7681"/>
                    <a:pt x="253" y="9624"/>
                    <a:pt x="259" y="11566"/>
                  </a:cubicBezTo>
                  <a:cubicBezTo>
                    <a:pt x="227" y="11592"/>
                    <a:pt x="234" y="11657"/>
                    <a:pt x="285" y="11657"/>
                  </a:cubicBezTo>
                  <a:cubicBezTo>
                    <a:pt x="520" y="11658"/>
                    <a:pt x="756" y="11658"/>
                    <a:pt x="991" y="11658"/>
                  </a:cubicBezTo>
                  <a:cubicBezTo>
                    <a:pt x="4065" y="11658"/>
                    <a:pt x="7139" y="11585"/>
                    <a:pt x="10213" y="11573"/>
                  </a:cubicBezTo>
                  <a:cubicBezTo>
                    <a:pt x="10994" y="11571"/>
                    <a:pt x="11775" y="11571"/>
                    <a:pt x="12557" y="11571"/>
                  </a:cubicBezTo>
                  <a:cubicBezTo>
                    <a:pt x="15087" y="11571"/>
                    <a:pt x="17619" y="11579"/>
                    <a:pt x="20147" y="11599"/>
                  </a:cubicBezTo>
                  <a:cubicBezTo>
                    <a:pt x="22038" y="11612"/>
                    <a:pt x="23928" y="11638"/>
                    <a:pt x="25819" y="11664"/>
                  </a:cubicBezTo>
                  <a:cubicBezTo>
                    <a:pt x="25878" y="11664"/>
                    <a:pt x="25884" y="11586"/>
                    <a:pt x="25852" y="11560"/>
                  </a:cubicBezTo>
                  <a:cubicBezTo>
                    <a:pt x="25865" y="9688"/>
                    <a:pt x="25774" y="7804"/>
                    <a:pt x="25742" y="5933"/>
                  </a:cubicBezTo>
                  <a:cubicBezTo>
                    <a:pt x="25703" y="4055"/>
                    <a:pt x="25690" y="2177"/>
                    <a:pt x="25664" y="299"/>
                  </a:cubicBezTo>
                  <a:cubicBezTo>
                    <a:pt x="25696" y="286"/>
                    <a:pt x="25690" y="234"/>
                    <a:pt x="25645" y="234"/>
                  </a:cubicBezTo>
                  <a:cubicBezTo>
                    <a:pt x="25634" y="220"/>
                    <a:pt x="25618" y="214"/>
                    <a:pt x="25603" y="214"/>
                  </a:cubicBezTo>
                  <a:cubicBezTo>
                    <a:pt x="25589" y="214"/>
                    <a:pt x="25576" y="218"/>
                    <a:pt x="25567" y="227"/>
                  </a:cubicBezTo>
                  <a:cubicBezTo>
                    <a:pt x="25463" y="227"/>
                    <a:pt x="25360" y="234"/>
                    <a:pt x="25262" y="260"/>
                  </a:cubicBezTo>
                  <a:cubicBezTo>
                    <a:pt x="25256" y="240"/>
                    <a:pt x="25243" y="227"/>
                    <a:pt x="25217" y="227"/>
                  </a:cubicBezTo>
                  <a:cubicBezTo>
                    <a:pt x="19770" y="80"/>
                    <a:pt x="14317" y="6"/>
                    <a:pt x="8868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770;p20">
              <a:extLst>
                <a:ext uri="{FF2B5EF4-FFF2-40B4-BE49-F238E27FC236}">
                  <a16:creationId xmlns:a16="http://schemas.microsoft.com/office/drawing/2014/main" id="{941F369C-E277-10B0-D34D-F3324AB3581A}"/>
                </a:ext>
              </a:extLst>
            </p:cNvPr>
            <p:cNvSpPr/>
            <p:nvPr/>
          </p:nvSpPr>
          <p:spPr>
            <a:xfrm>
              <a:off x="3925562" y="1983300"/>
              <a:ext cx="1386439" cy="618424"/>
            </a:xfrm>
            <a:custGeom>
              <a:avLst/>
              <a:gdLst/>
              <a:ahLst/>
              <a:cxnLst/>
              <a:rect l="l" t="t" r="r" b="b"/>
              <a:pathLst>
                <a:path w="25645" h="11439" extrusionOk="0">
                  <a:moveTo>
                    <a:pt x="22426" y="398"/>
                  </a:moveTo>
                  <a:cubicBezTo>
                    <a:pt x="22659" y="424"/>
                    <a:pt x="22892" y="437"/>
                    <a:pt x="23119" y="463"/>
                  </a:cubicBezTo>
                  <a:cubicBezTo>
                    <a:pt x="23155" y="469"/>
                    <a:pt x="23157" y="521"/>
                    <a:pt x="23124" y="521"/>
                  </a:cubicBezTo>
                  <a:cubicBezTo>
                    <a:pt x="23123" y="521"/>
                    <a:pt x="23121" y="521"/>
                    <a:pt x="23119" y="521"/>
                  </a:cubicBezTo>
                  <a:cubicBezTo>
                    <a:pt x="22885" y="501"/>
                    <a:pt x="22659" y="476"/>
                    <a:pt x="22426" y="450"/>
                  </a:cubicBezTo>
                  <a:cubicBezTo>
                    <a:pt x="22400" y="443"/>
                    <a:pt x="22400" y="398"/>
                    <a:pt x="22426" y="398"/>
                  </a:cubicBezTo>
                  <a:close/>
                  <a:moveTo>
                    <a:pt x="23332" y="631"/>
                  </a:moveTo>
                  <a:cubicBezTo>
                    <a:pt x="23378" y="631"/>
                    <a:pt x="23371" y="689"/>
                    <a:pt x="23332" y="696"/>
                  </a:cubicBezTo>
                  <a:cubicBezTo>
                    <a:pt x="23106" y="722"/>
                    <a:pt x="22872" y="728"/>
                    <a:pt x="22646" y="741"/>
                  </a:cubicBezTo>
                  <a:cubicBezTo>
                    <a:pt x="22613" y="741"/>
                    <a:pt x="22613" y="689"/>
                    <a:pt x="22646" y="689"/>
                  </a:cubicBezTo>
                  <a:cubicBezTo>
                    <a:pt x="22872" y="670"/>
                    <a:pt x="23106" y="644"/>
                    <a:pt x="23332" y="631"/>
                  </a:cubicBezTo>
                  <a:close/>
                  <a:moveTo>
                    <a:pt x="10931" y="10927"/>
                  </a:moveTo>
                  <a:cubicBezTo>
                    <a:pt x="10970" y="10927"/>
                    <a:pt x="10970" y="10986"/>
                    <a:pt x="10931" y="10986"/>
                  </a:cubicBezTo>
                  <a:cubicBezTo>
                    <a:pt x="10853" y="10982"/>
                    <a:pt x="10776" y="10982"/>
                    <a:pt x="10697" y="10982"/>
                  </a:cubicBezTo>
                  <a:cubicBezTo>
                    <a:pt x="10619" y="10982"/>
                    <a:pt x="10539" y="10982"/>
                    <a:pt x="10458" y="10979"/>
                  </a:cubicBezTo>
                  <a:cubicBezTo>
                    <a:pt x="10433" y="10973"/>
                    <a:pt x="10433" y="10934"/>
                    <a:pt x="10458" y="10934"/>
                  </a:cubicBezTo>
                  <a:cubicBezTo>
                    <a:pt x="10620" y="10927"/>
                    <a:pt x="10776" y="10927"/>
                    <a:pt x="10931" y="10927"/>
                  </a:cubicBezTo>
                  <a:close/>
                  <a:moveTo>
                    <a:pt x="10847" y="11109"/>
                  </a:moveTo>
                  <a:cubicBezTo>
                    <a:pt x="10879" y="11109"/>
                    <a:pt x="10886" y="11161"/>
                    <a:pt x="10853" y="11161"/>
                  </a:cubicBezTo>
                  <a:cubicBezTo>
                    <a:pt x="10687" y="11193"/>
                    <a:pt x="10512" y="11208"/>
                    <a:pt x="10338" y="11208"/>
                  </a:cubicBezTo>
                  <a:cubicBezTo>
                    <a:pt x="10235" y="11208"/>
                    <a:pt x="10132" y="11203"/>
                    <a:pt x="10031" y="11193"/>
                  </a:cubicBezTo>
                  <a:cubicBezTo>
                    <a:pt x="9999" y="11186"/>
                    <a:pt x="9999" y="11141"/>
                    <a:pt x="10031" y="11141"/>
                  </a:cubicBezTo>
                  <a:cubicBezTo>
                    <a:pt x="10108" y="11146"/>
                    <a:pt x="10183" y="11149"/>
                    <a:pt x="10258" y="11149"/>
                  </a:cubicBezTo>
                  <a:cubicBezTo>
                    <a:pt x="10456" y="11149"/>
                    <a:pt x="10650" y="11132"/>
                    <a:pt x="10847" y="11109"/>
                  </a:cubicBezTo>
                  <a:close/>
                  <a:moveTo>
                    <a:pt x="8514" y="0"/>
                  </a:moveTo>
                  <a:cubicBezTo>
                    <a:pt x="7392" y="0"/>
                    <a:pt x="6270" y="5"/>
                    <a:pt x="5148" y="9"/>
                  </a:cubicBezTo>
                  <a:cubicBezTo>
                    <a:pt x="3868" y="19"/>
                    <a:pt x="2588" y="50"/>
                    <a:pt x="1308" y="50"/>
                  </a:cubicBezTo>
                  <a:cubicBezTo>
                    <a:pt x="956" y="50"/>
                    <a:pt x="604" y="47"/>
                    <a:pt x="253" y="42"/>
                  </a:cubicBezTo>
                  <a:cubicBezTo>
                    <a:pt x="0" y="1926"/>
                    <a:pt x="201" y="3849"/>
                    <a:pt x="253" y="5740"/>
                  </a:cubicBezTo>
                  <a:cubicBezTo>
                    <a:pt x="304" y="7631"/>
                    <a:pt x="350" y="9548"/>
                    <a:pt x="246" y="11439"/>
                  </a:cubicBezTo>
                  <a:cubicBezTo>
                    <a:pt x="2105" y="11374"/>
                    <a:pt x="3976" y="11381"/>
                    <a:pt x="5841" y="11361"/>
                  </a:cubicBezTo>
                  <a:cubicBezTo>
                    <a:pt x="8438" y="11341"/>
                    <a:pt x="11036" y="11329"/>
                    <a:pt x="13634" y="11329"/>
                  </a:cubicBezTo>
                  <a:cubicBezTo>
                    <a:pt x="17638" y="11329"/>
                    <a:pt x="21642" y="11358"/>
                    <a:pt x="25644" y="11432"/>
                  </a:cubicBezTo>
                  <a:cubicBezTo>
                    <a:pt x="25534" y="9561"/>
                    <a:pt x="25540" y="7683"/>
                    <a:pt x="25508" y="5812"/>
                  </a:cubicBezTo>
                  <a:cubicBezTo>
                    <a:pt x="25476" y="3934"/>
                    <a:pt x="25437" y="2062"/>
                    <a:pt x="25430" y="184"/>
                  </a:cubicBezTo>
                  <a:cubicBezTo>
                    <a:pt x="25333" y="184"/>
                    <a:pt x="25236" y="191"/>
                    <a:pt x="25139" y="204"/>
                  </a:cubicBezTo>
                  <a:cubicBezTo>
                    <a:pt x="25133" y="216"/>
                    <a:pt x="25120" y="223"/>
                    <a:pt x="25100" y="223"/>
                  </a:cubicBezTo>
                  <a:lnTo>
                    <a:pt x="25003" y="223"/>
                  </a:lnTo>
                  <a:cubicBezTo>
                    <a:pt x="23209" y="171"/>
                    <a:pt x="21422" y="132"/>
                    <a:pt x="19628" y="100"/>
                  </a:cubicBezTo>
                  <a:cubicBezTo>
                    <a:pt x="16390" y="42"/>
                    <a:pt x="13152" y="9"/>
                    <a:pt x="9908" y="3"/>
                  </a:cubicBezTo>
                  <a:cubicBezTo>
                    <a:pt x="9443" y="1"/>
                    <a:pt x="8979" y="0"/>
                    <a:pt x="8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771;p20">
              <a:extLst>
                <a:ext uri="{FF2B5EF4-FFF2-40B4-BE49-F238E27FC236}">
                  <a16:creationId xmlns:a16="http://schemas.microsoft.com/office/drawing/2014/main" id="{F2F2CD31-AB79-1200-A34C-C1DEE62AAB45}"/>
                </a:ext>
              </a:extLst>
            </p:cNvPr>
            <p:cNvSpPr/>
            <p:nvPr/>
          </p:nvSpPr>
          <p:spPr>
            <a:xfrm>
              <a:off x="5148081" y="2017359"/>
              <a:ext cx="41358" cy="6055"/>
            </a:xfrm>
            <a:custGeom>
              <a:avLst/>
              <a:gdLst/>
              <a:ahLst/>
              <a:cxnLst/>
              <a:rect l="l" t="t" r="r" b="b"/>
              <a:pathLst>
                <a:path w="765" h="112" extrusionOk="0">
                  <a:moveTo>
                    <a:pt x="719" y="1"/>
                  </a:moveTo>
                  <a:cubicBezTo>
                    <a:pt x="493" y="14"/>
                    <a:pt x="259" y="40"/>
                    <a:pt x="33" y="59"/>
                  </a:cubicBezTo>
                  <a:cubicBezTo>
                    <a:pt x="0" y="66"/>
                    <a:pt x="0" y="111"/>
                    <a:pt x="33" y="111"/>
                  </a:cubicBezTo>
                  <a:cubicBezTo>
                    <a:pt x="259" y="98"/>
                    <a:pt x="493" y="92"/>
                    <a:pt x="719" y="66"/>
                  </a:cubicBezTo>
                  <a:cubicBezTo>
                    <a:pt x="758" y="59"/>
                    <a:pt x="765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772;p20">
              <a:extLst>
                <a:ext uri="{FF2B5EF4-FFF2-40B4-BE49-F238E27FC236}">
                  <a16:creationId xmlns:a16="http://schemas.microsoft.com/office/drawing/2014/main" id="{E7AA9D4E-B015-E692-8A08-E8E24CA3689C}"/>
                </a:ext>
              </a:extLst>
            </p:cNvPr>
            <p:cNvSpPr/>
            <p:nvPr/>
          </p:nvSpPr>
          <p:spPr>
            <a:xfrm>
              <a:off x="5136512" y="2004763"/>
              <a:ext cx="41034" cy="6758"/>
            </a:xfrm>
            <a:custGeom>
              <a:avLst/>
              <a:gdLst/>
              <a:ahLst/>
              <a:cxnLst/>
              <a:rect l="l" t="t" r="r" b="b"/>
              <a:pathLst>
                <a:path w="759" h="125" extrusionOk="0">
                  <a:moveTo>
                    <a:pt x="27" y="1"/>
                  </a:moveTo>
                  <a:cubicBezTo>
                    <a:pt x="1" y="1"/>
                    <a:pt x="1" y="46"/>
                    <a:pt x="27" y="53"/>
                  </a:cubicBezTo>
                  <a:cubicBezTo>
                    <a:pt x="260" y="79"/>
                    <a:pt x="486" y="104"/>
                    <a:pt x="720" y="124"/>
                  </a:cubicBezTo>
                  <a:cubicBezTo>
                    <a:pt x="722" y="124"/>
                    <a:pt x="724" y="124"/>
                    <a:pt x="725" y="124"/>
                  </a:cubicBezTo>
                  <a:cubicBezTo>
                    <a:pt x="758" y="124"/>
                    <a:pt x="756" y="72"/>
                    <a:pt x="720" y="66"/>
                  </a:cubicBezTo>
                  <a:cubicBezTo>
                    <a:pt x="493" y="40"/>
                    <a:pt x="260" y="2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773;p20">
              <a:extLst>
                <a:ext uri="{FF2B5EF4-FFF2-40B4-BE49-F238E27FC236}">
                  <a16:creationId xmlns:a16="http://schemas.microsoft.com/office/drawing/2014/main" id="{7689F561-811C-73E4-3EC1-9134203BCB28}"/>
                </a:ext>
              </a:extLst>
            </p:cNvPr>
            <p:cNvSpPr/>
            <p:nvPr/>
          </p:nvSpPr>
          <p:spPr>
            <a:xfrm>
              <a:off x="4309245" y="2964374"/>
              <a:ext cx="608530" cy="46981"/>
            </a:xfrm>
            <a:custGeom>
              <a:avLst/>
              <a:gdLst/>
              <a:ahLst/>
              <a:cxnLst/>
              <a:rect l="l" t="t" r="r" b="b"/>
              <a:pathLst>
                <a:path w="11256" h="869" extrusionOk="0">
                  <a:moveTo>
                    <a:pt x="10854" y="441"/>
                  </a:moveTo>
                  <a:cubicBezTo>
                    <a:pt x="10893" y="441"/>
                    <a:pt x="10893" y="506"/>
                    <a:pt x="10854" y="506"/>
                  </a:cubicBezTo>
                  <a:cubicBezTo>
                    <a:pt x="10666" y="506"/>
                    <a:pt x="10485" y="499"/>
                    <a:pt x="10297" y="499"/>
                  </a:cubicBezTo>
                  <a:cubicBezTo>
                    <a:pt x="10265" y="499"/>
                    <a:pt x="10265" y="448"/>
                    <a:pt x="10297" y="448"/>
                  </a:cubicBezTo>
                  <a:cubicBezTo>
                    <a:pt x="10485" y="448"/>
                    <a:pt x="10666" y="441"/>
                    <a:pt x="10854" y="441"/>
                  </a:cubicBezTo>
                  <a:close/>
                  <a:moveTo>
                    <a:pt x="10525" y="610"/>
                  </a:moveTo>
                  <a:cubicBezTo>
                    <a:pt x="10592" y="610"/>
                    <a:pt x="10658" y="612"/>
                    <a:pt x="10724" y="616"/>
                  </a:cubicBezTo>
                  <a:cubicBezTo>
                    <a:pt x="10763" y="616"/>
                    <a:pt x="10763" y="674"/>
                    <a:pt x="10724" y="674"/>
                  </a:cubicBezTo>
                  <a:cubicBezTo>
                    <a:pt x="10662" y="678"/>
                    <a:pt x="10599" y="680"/>
                    <a:pt x="10536" y="680"/>
                  </a:cubicBezTo>
                  <a:cubicBezTo>
                    <a:pt x="10385" y="680"/>
                    <a:pt x="10232" y="671"/>
                    <a:pt x="10077" y="661"/>
                  </a:cubicBezTo>
                  <a:cubicBezTo>
                    <a:pt x="10057" y="661"/>
                    <a:pt x="10057" y="629"/>
                    <a:pt x="10077" y="623"/>
                  </a:cubicBezTo>
                  <a:cubicBezTo>
                    <a:pt x="10229" y="618"/>
                    <a:pt x="10378" y="610"/>
                    <a:pt x="10525" y="610"/>
                  </a:cubicBezTo>
                  <a:close/>
                  <a:moveTo>
                    <a:pt x="11158" y="1"/>
                  </a:moveTo>
                  <a:cubicBezTo>
                    <a:pt x="11132" y="1"/>
                    <a:pt x="11106" y="1"/>
                    <a:pt x="11081" y="7"/>
                  </a:cubicBezTo>
                  <a:cubicBezTo>
                    <a:pt x="11087" y="33"/>
                    <a:pt x="11068" y="72"/>
                    <a:pt x="11029" y="79"/>
                  </a:cubicBezTo>
                  <a:cubicBezTo>
                    <a:pt x="9209" y="137"/>
                    <a:pt x="7383" y="169"/>
                    <a:pt x="5563" y="189"/>
                  </a:cubicBezTo>
                  <a:cubicBezTo>
                    <a:pt x="4437" y="201"/>
                    <a:pt x="3307" y="225"/>
                    <a:pt x="2178" y="225"/>
                  </a:cubicBezTo>
                  <a:cubicBezTo>
                    <a:pt x="1483" y="225"/>
                    <a:pt x="789" y="216"/>
                    <a:pt x="98" y="189"/>
                  </a:cubicBezTo>
                  <a:cubicBezTo>
                    <a:pt x="52" y="260"/>
                    <a:pt x="20" y="338"/>
                    <a:pt x="13" y="435"/>
                  </a:cubicBezTo>
                  <a:cubicBezTo>
                    <a:pt x="0" y="597"/>
                    <a:pt x="59" y="733"/>
                    <a:pt x="175" y="843"/>
                  </a:cubicBezTo>
                  <a:cubicBezTo>
                    <a:pt x="182" y="823"/>
                    <a:pt x="195" y="810"/>
                    <a:pt x="221" y="810"/>
                  </a:cubicBezTo>
                  <a:cubicBezTo>
                    <a:pt x="894" y="804"/>
                    <a:pt x="1568" y="804"/>
                    <a:pt x="2248" y="804"/>
                  </a:cubicBezTo>
                  <a:cubicBezTo>
                    <a:pt x="5142" y="804"/>
                    <a:pt x="8043" y="849"/>
                    <a:pt x="10938" y="869"/>
                  </a:cubicBezTo>
                  <a:cubicBezTo>
                    <a:pt x="11158" y="623"/>
                    <a:pt x="11255" y="318"/>
                    <a:pt x="11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774;p20">
              <a:extLst>
                <a:ext uri="{FF2B5EF4-FFF2-40B4-BE49-F238E27FC236}">
                  <a16:creationId xmlns:a16="http://schemas.microsoft.com/office/drawing/2014/main" id="{F049C2AE-20CC-B0A9-B7BD-ABA7775B8B1F}"/>
                </a:ext>
              </a:extLst>
            </p:cNvPr>
            <p:cNvSpPr/>
            <p:nvPr/>
          </p:nvSpPr>
          <p:spPr>
            <a:xfrm>
              <a:off x="4864144" y="2988215"/>
              <a:ext cx="34005" cy="3514"/>
            </a:xfrm>
            <a:custGeom>
              <a:avLst/>
              <a:gdLst/>
              <a:ahLst/>
              <a:cxnLst/>
              <a:rect l="l" t="t" r="r" b="b"/>
              <a:pathLst>
                <a:path w="629" h="65" extrusionOk="0">
                  <a:moveTo>
                    <a:pt x="590" y="0"/>
                  </a:moveTo>
                  <a:cubicBezTo>
                    <a:pt x="402" y="0"/>
                    <a:pt x="221" y="7"/>
                    <a:pt x="33" y="7"/>
                  </a:cubicBezTo>
                  <a:cubicBezTo>
                    <a:pt x="1" y="7"/>
                    <a:pt x="1" y="58"/>
                    <a:pt x="33" y="58"/>
                  </a:cubicBezTo>
                  <a:cubicBezTo>
                    <a:pt x="221" y="58"/>
                    <a:pt x="402" y="65"/>
                    <a:pt x="590" y="65"/>
                  </a:cubicBezTo>
                  <a:cubicBezTo>
                    <a:pt x="629" y="65"/>
                    <a:pt x="629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775;p20">
              <a:extLst>
                <a:ext uri="{FF2B5EF4-FFF2-40B4-BE49-F238E27FC236}">
                  <a16:creationId xmlns:a16="http://schemas.microsoft.com/office/drawing/2014/main" id="{8AE7E106-D8D1-E75A-FD7F-BA4B2234D31F}"/>
                </a:ext>
              </a:extLst>
            </p:cNvPr>
            <p:cNvSpPr/>
            <p:nvPr/>
          </p:nvSpPr>
          <p:spPr>
            <a:xfrm>
              <a:off x="4852953" y="2997352"/>
              <a:ext cx="38222" cy="3784"/>
            </a:xfrm>
            <a:custGeom>
              <a:avLst/>
              <a:gdLst/>
              <a:ahLst/>
              <a:cxnLst/>
              <a:rect l="l" t="t" r="r" b="b"/>
              <a:pathLst>
                <a:path w="707" h="70" extrusionOk="0">
                  <a:moveTo>
                    <a:pt x="468" y="0"/>
                  </a:moveTo>
                  <a:cubicBezTo>
                    <a:pt x="321" y="0"/>
                    <a:pt x="172" y="8"/>
                    <a:pt x="20" y="13"/>
                  </a:cubicBezTo>
                  <a:cubicBezTo>
                    <a:pt x="0" y="19"/>
                    <a:pt x="0" y="51"/>
                    <a:pt x="20" y="58"/>
                  </a:cubicBezTo>
                  <a:cubicBezTo>
                    <a:pt x="172" y="62"/>
                    <a:pt x="321" y="70"/>
                    <a:pt x="468" y="70"/>
                  </a:cubicBezTo>
                  <a:cubicBezTo>
                    <a:pt x="535" y="70"/>
                    <a:pt x="601" y="68"/>
                    <a:pt x="667" y="64"/>
                  </a:cubicBezTo>
                  <a:cubicBezTo>
                    <a:pt x="706" y="64"/>
                    <a:pt x="706" y="6"/>
                    <a:pt x="667" y="6"/>
                  </a:cubicBezTo>
                  <a:cubicBezTo>
                    <a:pt x="601" y="2"/>
                    <a:pt x="535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776;p20">
              <a:extLst>
                <a:ext uri="{FF2B5EF4-FFF2-40B4-BE49-F238E27FC236}">
                  <a16:creationId xmlns:a16="http://schemas.microsoft.com/office/drawing/2014/main" id="{9A282685-965C-952E-BEE1-5CFAB60444BC}"/>
                </a:ext>
              </a:extLst>
            </p:cNvPr>
            <p:cNvSpPr/>
            <p:nvPr/>
          </p:nvSpPr>
          <p:spPr>
            <a:xfrm>
              <a:off x="4316922" y="2806727"/>
              <a:ext cx="561658" cy="164026"/>
            </a:xfrm>
            <a:custGeom>
              <a:avLst/>
              <a:gdLst/>
              <a:ahLst/>
              <a:cxnLst/>
              <a:rect l="l" t="t" r="r" b="b"/>
              <a:pathLst>
                <a:path w="10389" h="3034" extrusionOk="0">
                  <a:moveTo>
                    <a:pt x="2183" y="2282"/>
                  </a:moveTo>
                  <a:cubicBezTo>
                    <a:pt x="2212" y="2282"/>
                    <a:pt x="2227" y="2322"/>
                    <a:pt x="2203" y="2334"/>
                  </a:cubicBezTo>
                  <a:cubicBezTo>
                    <a:pt x="2034" y="2412"/>
                    <a:pt x="1911" y="2509"/>
                    <a:pt x="1814" y="2664"/>
                  </a:cubicBezTo>
                  <a:cubicBezTo>
                    <a:pt x="1810" y="2673"/>
                    <a:pt x="1803" y="2677"/>
                    <a:pt x="1797" y="2677"/>
                  </a:cubicBezTo>
                  <a:cubicBezTo>
                    <a:pt x="1784" y="2677"/>
                    <a:pt x="1771" y="2662"/>
                    <a:pt x="1775" y="2645"/>
                  </a:cubicBezTo>
                  <a:cubicBezTo>
                    <a:pt x="1847" y="2476"/>
                    <a:pt x="2008" y="2340"/>
                    <a:pt x="2177" y="2282"/>
                  </a:cubicBezTo>
                  <a:cubicBezTo>
                    <a:pt x="2179" y="2282"/>
                    <a:pt x="2181" y="2282"/>
                    <a:pt x="2183" y="2282"/>
                  </a:cubicBezTo>
                  <a:close/>
                  <a:moveTo>
                    <a:pt x="1929" y="2240"/>
                  </a:moveTo>
                  <a:cubicBezTo>
                    <a:pt x="1947" y="2240"/>
                    <a:pt x="1965" y="2263"/>
                    <a:pt x="1950" y="2282"/>
                  </a:cubicBezTo>
                  <a:cubicBezTo>
                    <a:pt x="1827" y="2496"/>
                    <a:pt x="1607" y="2645"/>
                    <a:pt x="1374" y="2716"/>
                  </a:cubicBezTo>
                  <a:cubicBezTo>
                    <a:pt x="1372" y="2717"/>
                    <a:pt x="1370" y="2717"/>
                    <a:pt x="1368" y="2717"/>
                  </a:cubicBezTo>
                  <a:cubicBezTo>
                    <a:pt x="1341" y="2717"/>
                    <a:pt x="1337" y="2677"/>
                    <a:pt x="1361" y="2671"/>
                  </a:cubicBezTo>
                  <a:cubicBezTo>
                    <a:pt x="1594" y="2587"/>
                    <a:pt x="1756" y="2438"/>
                    <a:pt x="1911" y="2250"/>
                  </a:cubicBezTo>
                  <a:cubicBezTo>
                    <a:pt x="1916" y="2243"/>
                    <a:pt x="1923" y="2240"/>
                    <a:pt x="1929" y="2240"/>
                  </a:cubicBezTo>
                  <a:close/>
                  <a:moveTo>
                    <a:pt x="6797" y="0"/>
                  </a:moveTo>
                  <a:cubicBezTo>
                    <a:pt x="5691" y="0"/>
                    <a:pt x="4583" y="6"/>
                    <a:pt x="3478" y="16"/>
                  </a:cubicBezTo>
                  <a:cubicBezTo>
                    <a:pt x="3096" y="1538"/>
                    <a:pt x="1562" y="2736"/>
                    <a:pt x="40" y="2982"/>
                  </a:cubicBezTo>
                  <a:cubicBezTo>
                    <a:pt x="27" y="2995"/>
                    <a:pt x="14" y="3014"/>
                    <a:pt x="1" y="3033"/>
                  </a:cubicBezTo>
                  <a:cubicBezTo>
                    <a:pt x="1033" y="3004"/>
                    <a:pt x="2066" y="3002"/>
                    <a:pt x="3097" y="3002"/>
                  </a:cubicBezTo>
                  <a:cubicBezTo>
                    <a:pt x="3269" y="3002"/>
                    <a:pt x="3441" y="3002"/>
                    <a:pt x="3613" y="3002"/>
                  </a:cubicBezTo>
                  <a:cubicBezTo>
                    <a:pt x="4214" y="3002"/>
                    <a:pt x="4815" y="3001"/>
                    <a:pt x="5415" y="2995"/>
                  </a:cubicBezTo>
                  <a:cubicBezTo>
                    <a:pt x="7072" y="2969"/>
                    <a:pt x="8730" y="2936"/>
                    <a:pt x="10388" y="2897"/>
                  </a:cubicBezTo>
                  <a:cubicBezTo>
                    <a:pt x="9054" y="2684"/>
                    <a:pt x="7850" y="1363"/>
                    <a:pt x="8011" y="3"/>
                  </a:cubicBezTo>
                  <a:cubicBezTo>
                    <a:pt x="7607" y="1"/>
                    <a:pt x="7202" y="0"/>
                    <a:pt x="6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777;p20">
              <a:extLst>
                <a:ext uri="{FF2B5EF4-FFF2-40B4-BE49-F238E27FC236}">
                  <a16:creationId xmlns:a16="http://schemas.microsoft.com/office/drawing/2014/main" id="{FD0AE2E0-A06C-4246-545C-D917F5677F73}"/>
                </a:ext>
              </a:extLst>
            </p:cNvPr>
            <p:cNvSpPr/>
            <p:nvPr/>
          </p:nvSpPr>
          <p:spPr>
            <a:xfrm>
              <a:off x="4664112" y="2750988"/>
              <a:ext cx="17138" cy="21733"/>
            </a:xfrm>
            <a:custGeom>
              <a:avLst/>
              <a:gdLst/>
              <a:ahLst/>
              <a:cxnLst/>
              <a:rect l="l" t="t" r="r" b="b"/>
              <a:pathLst>
                <a:path w="317" h="402" extrusionOk="0">
                  <a:moveTo>
                    <a:pt x="293" y="1"/>
                  </a:moveTo>
                  <a:cubicBezTo>
                    <a:pt x="280" y="1"/>
                    <a:pt x="265" y="11"/>
                    <a:pt x="262" y="30"/>
                  </a:cubicBezTo>
                  <a:cubicBezTo>
                    <a:pt x="243" y="179"/>
                    <a:pt x="158" y="302"/>
                    <a:pt x="22" y="367"/>
                  </a:cubicBezTo>
                  <a:cubicBezTo>
                    <a:pt x="0" y="372"/>
                    <a:pt x="11" y="402"/>
                    <a:pt x="31" y="402"/>
                  </a:cubicBezTo>
                  <a:cubicBezTo>
                    <a:pt x="35" y="402"/>
                    <a:pt x="38" y="401"/>
                    <a:pt x="42" y="399"/>
                  </a:cubicBezTo>
                  <a:cubicBezTo>
                    <a:pt x="197" y="334"/>
                    <a:pt x="301" y="192"/>
                    <a:pt x="314" y="30"/>
                  </a:cubicBezTo>
                  <a:cubicBezTo>
                    <a:pt x="317" y="11"/>
                    <a:pt x="306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778;p20">
              <a:extLst>
                <a:ext uri="{FF2B5EF4-FFF2-40B4-BE49-F238E27FC236}">
                  <a16:creationId xmlns:a16="http://schemas.microsoft.com/office/drawing/2014/main" id="{BB850141-1091-B3C8-D8AA-6F560A987240}"/>
                </a:ext>
              </a:extLst>
            </p:cNvPr>
            <p:cNvSpPr/>
            <p:nvPr/>
          </p:nvSpPr>
          <p:spPr>
            <a:xfrm>
              <a:off x="4647893" y="2753205"/>
              <a:ext cx="16759" cy="21895"/>
            </a:xfrm>
            <a:custGeom>
              <a:avLst/>
              <a:gdLst/>
              <a:ahLst/>
              <a:cxnLst/>
              <a:rect l="l" t="t" r="r" b="b"/>
              <a:pathLst>
                <a:path w="310" h="405" extrusionOk="0">
                  <a:moveTo>
                    <a:pt x="281" y="0"/>
                  </a:moveTo>
                  <a:cubicBezTo>
                    <a:pt x="269" y="0"/>
                    <a:pt x="257" y="7"/>
                    <a:pt x="251" y="21"/>
                  </a:cubicBezTo>
                  <a:cubicBezTo>
                    <a:pt x="219" y="170"/>
                    <a:pt x="154" y="280"/>
                    <a:pt x="18" y="365"/>
                  </a:cubicBezTo>
                  <a:cubicBezTo>
                    <a:pt x="0" y="376"/>
                    <a:pt x="15" y="404"/>
                    <a:pt x="37" y="404"/>
                  </a:cubicBezTo>
                  <a:cubicBezTo>
                    <a:pt x="39" y="404"/>
                    <a:pt x="42" y="404"/>
                    <a:pt x="44" y="403"/>
                  </a:cubicBezTo>
                  <a:cubicBezTo>
                    <a:pt x="180" y="326"/>
                    <a:pt x="290" y="183"/>
                    <a:pt x="309" y="28"/>
                  </a:cubicBezTo>
                  <a:cubicBezTo>
                    <a:pt x="309" y="10"/>
                    <a:pt x="296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779;p20">
              <a:extLst>
                <a:ext uri="{FF2B5EF4-FFF2-40B4-BE49-F238E27FC236}">
                  <a16:creationId xmlns:a16="http://schemas.microsoft.com/office/drawing/2014/main" id="{85D7BEA1-E38F-8499-24BE-B34DD0D365F5}"/>
                </a:ext>
              </a:extLst>
            </p:cNvPr>
            <p:cNvSpPr/>
            <p:nvPr/>
          </p:nvSpPr>
          <p:spPr>
            <a:xfrm>
              <a:off x="4578207" y="2703197"/>
              <a:ext cx="85365" cy="70822"/>
            </a:xfrm>
            <a:custGeom>
              <a:avLst/>
              <a:gdLst/>
              <a:ahLst/>
              <a:cxnLst/>
              <a:rect l="l" t="t" r="r" b="b"/>
              <a:pathLst>
                <a:path w="1579" h="1310" extrusionOk="0">
                  <a:moveTo>
                    <a:pt x="867" y="121"/>
                  </a:moveTo>
                  <a:cubicBezTo>
                    <a:pt x="1078" y="121"/>
                    <a:pt x="1279" y="239"/>
                    <a:pt x="1346" y="467"/>
                  </a:cubicBezTo>
                  <a:cubicBezTo>
                    <a:pt x="1449" y="830"/>
                    <a:pt x="1171" y="1180"/>
                    <a:pt x="802" y="1192"/>
                  </a:cubicBezTo>
                  <a:cubicBezTo>
                    <a:pt x="789" y="1193"/>
                    <a:pt x="776" y="1194"/>
                    <a:pt x="763" y="1194"/>
                  </a:cubicBezTo>
                  <a:cubicBezTo>
                    <a:pt x="460" y="1194"/>
                    <a:pt x="179" y="978"/>
                    <a:pt x="141" y="668"/>
                  </a:cubicBezTo>
                  <a:cubicBezTo>
                    <a:pt x="102" y="389"/>
                    <a:pt x="277" y="215"/>
                    <a:pt x="504" y="156"/>
                  </a:cubicBezTo>
                  <a:cubicBezTo>
                    <a:pt x="504" y="185"/>
                    <a:pt x="526" y="211"/>
                    <a:pt x="556" y="211"/>
                  </a:cubicBezTo>
                  <a:cubicBezTo>
                    <a:pt x="566" y="211"/>
                    <a:pt x="577" y="208"/>
                    <a:pt x="588" y="202"/>
                  </a:cubicBezTo>
                  <a:cubicBezTo>
                    <a:pt x="633" y="169"/>
                    <a:pt x="692" y="150"/>
                    <a:pt x="744" y="137"/>
                  </a:cubicBezTo>
                  <a:lnTo>
                    <a:pt x="750" y="137"/>
                  </a:lnTo>
                  <a:cubicBezTo>
                    <a:pt x="757" y="137"/>
                    <a:pt x="763" y="137"/>
                    <a:pt x="763" y="130"/>
                  </a:cubicBezTo>
                  <a:cubicBezTo>
                    <a:pt x="798" y="124"/>
                    <a:pt x="833" y="121"/>
                    <a:pt x="867" y="121"/>
                  </a:cubicBezTo>
                  <a:close/>
                  <a:moveTo>
                    <a:pt x="867" y="1"/>
                  </a:moveTo>
                  <a:cubicBezTo>
                    <a:pt x="791" y="1"/>
                    <a:pt x="713" y="15"/>
                    <a:pt x="640" y="46"/>
                  </a:cubicBezTo>
                  <a:cubicBezTo>
                    <a:pt x="610" y="39"/>
                    <a:pt x="579" y="36"/>
                    <a:pt x="549" y="36"/>
                  </a:cubicBezTo>
                  <a:cubicBezTo>
                    <a:pt x="282" y="36"/>
                    <a:pt x="30" y="304"/>
                    <a:pt x="18" y="577"/>
                  </a:cubicBezTo>
                  <a:cubicBezTo>
                    <a:pt x="0" y="996"/>
                    <a:pt x="380" y="1309"/>
                    <a:pt x="774" y="1309"/>
                  </a:cubicBezTo>
                  <a:cubicBezTo>
                    <a:pt x="807" y="1309"/>
                    <a:pt x="840" y="1307"/>
                    <a:pt x="873" y="1303"/>
                  </a:cubicBezTo>
                  <a:cubicBezTo>
                    <a:pt x="1288" y="1244"/>
                    <a:pt x="1579" y="843"/>
                    <a:pt x="1456" y="435"/>
                  </a:cubicBezTo>
                  <a:cubicBezTo>
                    <a:pt x="1381" y="169"/>
                    <a:pt x="1128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780;p20">
              <a:extLst>
                <a:ext uri="{FF2B5EF4-FFF2-40B4-BE49-F238E27FC236}">
                  <a16:creationId xmlns:a16="http://schemas.microsoft.com/office/drawing/2014/main" id="{BABD321E-446D-CE4B-1047-C46C02C3E672}"/>
                </a:ext>
              </a:extLst>
            </p:cNvPr>
            <p:cNvSpPr/>
            <p:nvPr/>
          </p:nvSpPr>
          <p:spPr>
            <a:xfrm>
              <a:off x="4584045" y="2709685"/>
              <a:ext cx="72552" cy="58063"/>
            </a:xfrm>
            <a:custGeom>
              <a:avLst/>
              <a:gdLst/>
              <a:ahLst/>
              <a:cxnLst/>
              <a:rect l="l" t="t" r="r" b="b"/>
              <a:pathLst>
                <a:path w="1342" h="1074" extrusionOk="0">
                  <a:moveTo>
                    <a:pt x="759" y="1"/>
                  </a:moveTo>
                  <a:cubicBezTo>
                    <a:pt x="725" y="1"/>
                    <a:pt x="690" y="4"/>
                    <a:pt x="655" y="10"/>
                  </a:cubicBezTo>
                  <a:cubicBezTo>
                    <a:pt x="655" y="17"/>
                    <a:pt x="649" y="17"/>
                    <a:pt x="642" y="17"/>
                  </a:cubicBezTo>
                  <a:lnTo>
                    <a:pt x="636" y="17"/>
                  </a:lnTo>
                  <a:cubicBezTo>
                    <a:pt x="584" y="30"/>
                    <a:pt x="532" y="49"/>
                    <a:pt x="480" y="82"/>
                  </a:cubicBezTo>
                  <a:cubicBezTo>
                    <a:pt x="470" y="88"/>
                    <a:pt x="460" y="90"/>
                    <a:pt x="451" y="90"/>
                  </a:cubicBezTo>
                  <a:cubicBezTo>
                    <a:pt x="419" y="90"/>
                    <a:pt x="396" y="60"/>
                    <a:pt x="396" y="30"/>
                  </a:cubicBezTo>
                  <a:cubicBezTo>
                    <a:pt x="169" y="95"/>
                    <a:pt x="1" y="269"/>
                    <a:pt x="33" y="548"/>
                  </a:cubicBezTo>
                  <a:cubicBezTo>
                    <a:pt x="71" y="858"/>
                    <a:pt x="352" y="1074"/>
                    <a:pt x="655" y="1074"/>
                  </a:cubicBezTo>
                  <a:cubicBezTo>
                    <a:pt x="668" y="1074"/>
                    <a:pt x="681" y="1073"/>
                    <a:pt x="694" y="1072"/>
                  </a:cubicBezTo>
                  <a:cubicBezTo>
                    <a:pt x="1063" y="1060"/>
                    <a:pt x="1341" y="710"/>
                    <a:pt x="1238" y="347"/>
                  </a:cubicBezTo>
                  <a:cubicBezTo>
                    <a:pt x="1171" y="119"/>
                    <a:pt x="97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781;p20">
              <a:extLst>
                <a:ext uri="{FF2B5EF4-FFF2-40B4-BE49-F238E27FC236}">
                  <a16:creationId xmlns:a16="http://schemas.microsoft.com/office/drawing/2014/main" id="{DEE58AC0-3B22-9ABA-A499-0459C7F0701B}"/>
                </a:ext>
              </a:extLst>
            </p:cNvPr>
            <p:cNvSpPr/>
            <p:nvPr/>
          </p:nvSpPr>
          <p:spPr>
            <a:xfrm>
              <a:off x="4489544" y="2574042"/>
              <a:ext cx="29086" cy="3190"/>
            </a:xfrm>
            <a:custGeom>
              <a:avLst/>
              <a:gdLst/>
              <a:ahLst/>
              <a:cxnLst/>
              <a:rect l="l" t="t" r="r" b="b"/>
              <a:pathLst>
                <a:path w="538" h="59" extrusionOk="0">
                  <a:moveTo>
                    <a:pt x="499" y="0"/>
                  </a:moveTo>
                  <a:cubicBezTo>
                    <a:pt x="344" y="0"/>
                    <a:pt x="188" y="0"/>
                    <a:pt x="26" y="7"/>
                  </a:cubicBezTo>
                  <a:cubicBezTo>
                    <a:pt x="1" y="7"/>
                    <a:pt x="1" y="52"/>
                    <a:pt x="26" y="52"/>
                  </a:cubicBezTo>
                  <a:cubicBezTo>
                    <a:pt x="107" y="55"/>
                    <a:pt x="187" y="55"/>
                    <a:pt x="265" y="55"/>
                  </a:cubicBezTo>
                  <a:cubicBezTo>
                    <a:pt x="344" y="55"/>
                    <a:pt x="421" y="55"/>
                    <a:pt x="499" y="59"/>
                  </a:cubicBezTo>
                  <a:cubicBezTo>
                    <a:pt x="538" y="59"/>
                    <a:pt x="538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782;p20">
              <a:extLst>
                <a:ext uri="{FF2B5EF4-FFF2-40B4-BE49-F238E27FC236}">
                  <a16:creationId xmlns:a16="http://schemas.microsoft.com/office/drawing/2014/main" id="{0D33758F-3DFC-9724-F881-81124B6B3FBC}"/>
                </a:ext>
              </a:extLst>
            </p:cNvPr>
            <p:cNvSpPr/>
            <p:nvPr/>
          </p:nvSpPr>
          <p:spPr>
            <a:xfrm>
              <a:off x="4466081" y="2583827"/>
              <a:ext cx="48008" cy="5352"/>
            </a:xfrm>
            <a:custGeom>
              <a:avLst/>
              <a:gdLst/>
              <a:ahLst/>
              <a:cxnLst/>
              <a:rect l="l" t="t" r="r" b="b"/>
              <a:pathLst>
                <a:path w="888" h="99" extrusionOk="0">
                  <a:moveTo>
                    <a:pt x="849" y="1"/>
                  </a:moveTo>
                  <a:cubicBezTo>
                    <a:pt x="652" y="24"/>
                    <a:pt x="458" y="41"/>
                    <a:pt x="260" y="41"/>
                  </a:cubicBezTo>
                  <a:cubicBezTo>
                    <a:pt x="185" y="41"/>
                    <a:pt x="110" y="38"/>
                    <a:pt x="33" y="33"/>
                  </a:cubicBezTo>
                  <a:cubicBezTo>
                    <a:pt x="1" y="33"/>
                    <a:pt x="1" y="78"/>
                    <a:pt x="33" y="78"/>
                  </a:cubicBezTo>
                  <a:cubicBezTo>
                    <a:pt x="143" y="91"/>
                    <a:pt x="254" y="98"/>
                    <a:pt x="366" y="98"/>
                  </a:cubicBezTo>
                  <a:cubicBezTo>
                    <a:pt x="532" y="98"/>
                    <a:pt x="697" y="83"/>
                    <a:pt x="855" y="53"/>
                  </a:cubicBezTo>
                  <a:cubicBezTo>
                    <a:pt x="888" y="46"/>
                    <a:pt x="881" y="1"/>
                    <a:pt x="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783;p20">
              <a:extLst>
                <a:ext uri="{FF2B5EF4-FFF2-40B4-BE49-F238E27FC236}">
                  <a16:creationId xmlns:a16="http://schemas.microsoft.com/office/drawing/2014/main" id="{F435C349-C084-E598-C2AD-B5B66834325A}"/>
                </a:ext>
              </a:extLst>
            </p:cNvPr>
            <p:cNvSpPr/>
            <p:nvPr/>
          </p:nvSpPr>
          <p:spPr>
            <a:xfrm>
              <a:off x="4412613" y="2930044"/>
              <a:ext cx="24707" cy="21409"/>
            </a:xfrm>
            <a:custGeom>
              <a:avLst/>
              <a:gdLst/>
              <a:ahLst/>
              <a:cxnLst/>
              <a:rect l="l" t="t" r="r" b="b"/>
              <a:pathLst>
                <a:path w="457" h="396" extrusionOk="0">
                  <a:moveTo>
                    <a:pt x="413" y="1"/>
                  </a:moveTo>
                  <a:cubicBezTo>
                    <a:pt x="411" y="1"/>
                    <a:pt x="409" y="1"/>
                    <a:pt x="407" y="1"/>
                  </a:cubicBezTo>
                  <a:cubicBezTo>
                    <a:pt x="238" y="59"/>
                    <a:pt x="77" y="195"/>
                    <a:pt x="5" y="364"/>
                  </a:cubicBezTo>
                  <a:cubicBezTo>
                    <a:pt x="1" y="381"/>
                    <a:pt x="14" y="396"/>
                    <a:pt x="27" y="396"/>
                  </a:cubicBezTo>
                  <a:cubicBezTo>
                    <a:pt x="33" y="396"/>
                    <a:pt x="40" y="392"/>
                    <a:pt x="44" y="383"/>
                  </a:cubicBezTo>
                  <a:cubicBezTo>
                    <a:pt x="141" y="228"/>
                    <a:pt x="264" y="131"/>
                    <a:pt x="433" y="53"/>
                  </a:cubicBezTo>
                  <a:cubicBezTo>
                    <a:pt x="457" y="41"/>
                    <a:pt x="442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784;p20">
              <a:extLst>
                <a:ext uri="{FF2B5EF4-FFF2-40B4-BE49-F238E27FC236}">
                  <a16:creationId xmlns:a16="http://schemas.microsoft.com/office/drawing/2014/main" id="{AF530B59-1BF4-BBA5-89A5-ABBAA9E81EBB}"/>
                </a:ext>
              </a:extLst>
            </p:cNvPr>
            <p:cNvSpPr/>
            <p:nvPr/>
          </p:nvSpPr>
          <p:spPr>
            <a:xfrm>
              <a:off x="4389149" y="2927827"/>
              <a:ext cx="34005" cy="25788"/>
            </a:xfrm>
            <a:custGeom>
              <a:avLst/>
              <a:gdLst/>
              <a:ahLst/>
              <a:cxnLst/>
              <a:rect l="l" t="t" r="r" b="b"/>
              <a:pathLst>
                <a:path w="629" h="477" extrusionOk="0">
                  <a:moveTo>
                    <a:pt x="593" y="0"/>
                  </a:moveTo>
                  <a:cubicBezTo>
                    <a:pt x="587" y="0"/>
                    <a:pt x="580" y="3"/>
                    <a:pt x="575" y="10"/>
                  </a:cubicBezTo>
                  <a:cubicBezTo>
                    <a:pt x="420" y="198"/>
                    <a:pt x="258" y="347"/>
                    <a:pt x="25" y="431"/>
                  </a:cubicBezTo>
                  <a:cubicBezTo>
                    <a:pt x="1" y="437"/>
                    <a:pt x="5" y="477"/>
                    <a:pt x="32" y="477"/>
                  </a:cubicBezTo>
                  <a:cubicBezTo>
                    <a:pt x="34" y="477"/>
                    <a:pt x="36" y="477"/>
                    <a:pt x="38" y="476"/>
                  </a:cubicBezTo>
                  <a:cubicBezTo>
                    <a:pt x="271" y="405"/>
                    <a:pt x="491" y="256"/>
                    <a:pt x="614" y="42"/>
                  </a:cubicBezTo>
                  <a:cubicBezTo>
                    <a:pt x="629" y="23"/>
                    <a:pt x="61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785;p20">
              <a:extLst>
                <a:ext uri="{FF2B5EF4-FFF2-40B4-BE49-F238E27FC236}">
                  <a16:creationId xmlns:a16="http://schemas.microsoft.com/office/drawing/2014/main" id="{B79F6A88-0514-B524-CE69-3DBC93D8FD70}"/>
                </a:ext>
              </a:extLst>
            </p:cNvPr>
            <p:cNvSpPr/>
            <p:nvPr/>
          </p:nvSpPr>
          <p:spPr>
            <a:xfrm>
              <a:off x="3907667" y="2674166"/>
              <a:ext cx="35790" cy="2865"/>
            </a:xfrm>
            <a:custGeom>
              <a:avLst/>
              <a:gdLst/>
              <a:ahLst/>
              <a:cxnLst/>
              <a:rect l="l" t="t" r="r" b="b"/>
              <a:pathLst>
                <a:path w="662" h="53" extrusionOk="0">
                  <a:moveTo>
                    <a:pt x="629" y="0"/>
                  </a:moveTo>
                  <a:cubicBezTo>
                    <a:pt x="428" y="0"/>
                    <a:pt x="227" y="0"/>
                    <a:pt x="27" y="7"/>
                  </a:cubicBezTo>
                  <a:cubicBezTo>
                    <a:pt x="1" y="7"/>
                    <a:pt x="1" y="46"/>
                    <a:pt x="27" y="46"/>
                  </a:cubicBezTo>
                  <a:cubicBezTo>
                    <a:pt x="227" y="52"/>
                    <a:pt x="428" y="52"/>
                    <a:pt x="629" y="52"/>
                  </a:cubicBezTo>
                  <a:cubicBezTo>
                    <a:pt x="661" y="52"/>
                    <a:pt x="661" y="0"/>
                    <a:pt x="6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786;p20">
              <a:extLst>
                <a:ext uri="{FF2B5EF4-FFF2-40B4-BE49-F238E27FC236}">
                  <a16:creationId xmlns:a16="http://schemas.microsoft.com/office/drawing/2014/main" id="{1CC8A1E6-4CC3-B7BA-8FF6-DDBA7A5A5495}"/>
                </a:ext>
              </a:extLst>
            </p:cNvPr>
            <p:cNvSpPr/>
            <p:nvPr/>
          </p:nvSpPr>
          <p:spPr>
            <a:xfrm>
              <a:off x="3886691" y="2662272"/>
              <a:ext cx="52225" cy="7785"/>
            </a:xfrm>
            <a:custGeom>
              <a:avLst/>
              <a:gdLst/>
              <a:ahLst/>
              <a:cxnLst/>
              <a:rect l="l" t="t" r="r" b="b"/>
              <a:pathLst>
                <a:path w="966" h="144" extrusionOk="0">
                  <a:moveTo>
                    <a:pt x="933" y="0"/>
                  </a:moveTo>
                  <a:cubicBezTo>
                    <a:pt x="628" y="26"/>
                    <a:pt x="324" y="59"/>
                    <a:pt x="26" y="97"/>
                  </a:cubicBezTo>
                  <a:cubicBezTo>
                    <a:pt x="2" y="103"/>
                    <a:pt x="0" y="143"/>
                    <a:pt x="21" y="143"/>
                  </a:cubicBezTo>
                  <a:cubicBezTo>
                    <a:pt x="23" y="143"/>
                    <a:pt x="24" y="143"/>
                    <a:pt x="26" y="143"/>
                  </a:cubicBezTo>
                  <a:cubicBezTo>
                    <a:pt x="330" y="123"/>
                    <a:pt x="635" y="97"/>
                    <a:pt x="939" y="59"/>
                  </a:cubicBezTo>
                  <a:cubicBezTo>
                    <a:pt x="965" y="52"/>
                    <a:pt x="959" y="0"/>
                    <a:pt x="93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7" name="Google Shape;788;p20">
              <a:extLst>
                <a:ext uri="{FF2B5EF4-FFF2-40B4-BE49-F238E27FC236}">
                  <a16:creationId xmlns:a16="http://schemas.microsoft.com/office/drawing/2014/main" id="{63C94851-8C68-8C6B-83A7-422D437B4723}"/>
                </a:ext>
              </a:extLst>
            </p:cNvPr>
            <p:cNvGrpSpPr/>
            <p:nvPr/>
          </p:nvGrpSpPr>
          <p:grpSpPr>
            <a:xfrm>
              <a:off x="4025921" y="2359848"/>
              <a:ext cx="170784" cy="149916"/>
              <a:chOff x="2789346" y="2318280"/>
              <a:chExt cx="312220" cy="274069"/>
            </a:xfrm>
          </p:grpSpPr>
          <p:sp>
            <p:nvSpPr>
              <p:cNvPr id="4646" name="Google Shape;789;p20">
                <a:extLst>
                  <a:ext uri="{FF2B5EF4-FFF2-40B4-BE49-F238E27FC236}">
                    <a16:creationId xmlns:a16="http://schemas.microsoft.com/office/drawing/2014/main" id="{7DF4061E-863C-E97D-3352-70B19F3742A3}"/>
                  </a:ext>
                </a:extLst>
              </p:cNvPr>
              <p:cNvSpPr/>
              <p:nvPr/>
            </p:nvSpPr>
            <p:spPr>
              <a:xfrm>
                <a:off x="2789346" y="2318280"/>
                <a:ext cx="312220" cy="274069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2773" extrusionOk="0">
                    <a:moveTo>
                      <a:pt x="1651" y="117"/>
                    </a:moveTo>
                    <a:cubicBezTo>
                      <a:pt x="1664" y="137"/>
                      <a:pt x="1684" y="150"/>
                      <a:pt x="1716" y="156"/>
                    </a:cubicBezTo>
                    <a:cubicBezTo>
                      <a:pt x="2435" y="176"/>
                      <a:pt x="3018" y="791"/>
                      <a:pt x="2875" y="1523"/>
                    </a:cubicBezTo>
                    <a:cubicBezTo>
                      <a:pt x="2750" y="2173"/>
                      <a:pt x="2185" y="2599"/>
                      <a:pt x="1541" y="2599"/>
                    </a:cubicBezTo>
                    <a:cubicBezTo>
                      <a:pt x="1517" y="2599"/>
                      <a:pt x="1494" y="2599"/>
                      <a:pt x="1470" y="2598"/>
                    </a:cubicBezTo>
                    <a:cubicBezTo>
                      <a:pt x="725" y="2572"/>
                      <a:pt x="110" y="1937"/>
                      <a:pt x="324" y="1179"/>
                    </a:cubicBezTo>
                    <a:cubicBezTo>
                      <a:pt x="499" y="545"/>
                      <a:pt x="1056" y="234"/>
                      <a:pt x="1651" y="117"/>
                    </a:cubicBezTo>
                    <a:close/>
                    <a:moveTo>
                      <a:pt x="1660" y="0"/>
                    </a:moveTo>
                    <a:cubicBezTo>
                      <a:pt x="921" y="0"/>
                      <a:pt x="231" y="562"/>
                      <a:pt x="123" y="1309"/>
                    </a:cubicBezTo>
                    <a:cubicBezTo>
                      <a:pt x="0" y="2164"/>
                      <a:pt x="732" y="2766"/>
                      <a:pt x="1541" y="2772"/>
                    </a:cubicBezTo>
                    <a:cubicBezTo>
                      <a:pt x="1546" y="2773"/>
                      <a:pt x="1550" y="2773"/>
                      <a:pt x="1555" y="2773"/>
                    </a:cubicBezTo>
                    <a:cubicBezTo>
                      <a:pt x="2313" y="2773"/>
                      <a:pt x="2973" y="2230"/>
                      <a:pt x="3063" y="1464"/>
                    </a:cubicBezTo>
                    <a:cubicBezTo>
                      <a:pt x="3159" y="666"/>
                      <a:pt x="2531" y="0"/>
                      <a:pt x="1750" y="0"/>
                    </a:cubicBezTo>
                    <a:cubicBezTo>
                      <a:pt x="1739" y="0"/>
                      <a:pt x="1727" y="1"/>
                      <a:pt x="1716" y="1"/>
                    </a:cubicBezTo>
                    <a:lnTo>
                      <a:pt x="1710" y="1"/>
                    </a:lnTo>
                    <a:cubicBezTo>
                      <a:pt x="1693" y="0"/>
                      <a:pt x="1676" y="0"/>
                      <a:pt x="1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790;p20">
                <a:extLst>
                  <a:ext uri="{FF2B5EF4-FFF2-40B4-BE49-F238E27FC236}">
                    <a16:creationId xmlns:a16="http://schemas.microsoft.com/office/drawing/2014/main" id="{C0AEDB56-DCDA-4BFD-C321-5F752DEEF9E7}"/>
                  </a:ext>
                </a:extLst>
              </p:cNvPr>
              <p:cNvSpPr/>
              <p:nvPr/>
            </p:nvSpPr>
            <p:spPr>
              <a:xfrm>
                <a:off x="2800217" y="2329844"/>
                <a:ext cx="287412" cy="24540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483" extrusionOk="0">
                    <a:moveTo>
                      <a:pt x="1630" y="535"/>
                    </a:moveTo>
                    <a:cubicBezTo>
                      <a:pt x="1635" y="535"/>
                      <a:pt x="1640" y="536"/>
                      <a:pt x="1645" y="538"/>
                    </a:cubicBezTo>
                    <a:cubicBezTo>
                      <a:pt x="1820" y="590"/>
                      <a:pt x="2008" y="680"/>
                      <a:pt x="2131" y="816"/>
                    </a:cubicBezTo>
                    <a:cubicBezTo>
                      <a:pt x="2163" y="848"/>
                      <a:pt x="2133" y="902"/>
                      <a:pt x="2096" y="902"/>
                    </a:cubicBezTo>
                    <a:cubicBezTo>
                      <a:pt x="2089" y="902"/>
                      <a:pt x="2080" y="900"/>
                      <a:pt x="2072" y="894"/>
                    </a:cubicBezTo>
                    <a:cubicBezTo>
                      <a:pt x="1930" y="784"/>
                      <a:pt x="1794" y="680"/>
                      <a:pt x="1626" y="609"/>
                    </a:cubicBezTo>
                    <a:cubicBezTo>
                      <a:pt x="1586" y="592"/>
                      <a:pt x="1596" y="535"/>
                      <a:pt x="1630" y="535"/>
                    </a:cubicBezTo>
                    <a:close/>
                    <a:moveTo>
                      <a:pt x="1431" y="641"/>
                    </a:moveTo>
                    <a:cubicBezTo>
                      <a:pt x="1433" y="641"/>
                      <a:pt x="1435" y="641"/>
                      <a:pt x="1438" y="642"/>
                    </a:cubicBezTo>
                    <a:cubicBezTo>
                      <a:pt x="1600" y="661"/>
                      <a:pt x="1762" y="739"/>
                      <a:pt x="1878" y="855"/>
                    </a:cubicBezTo>
                    <a:cubicBezTo>
                      <a:pt x="1909" y="891"/>
                      <a:pt x="1875" y="938"/>
                      <a:pt x="1841" y="938"/>
                    </a:cubicBezTo>
                    <a:cubicBezTo>
                      <a:pt x="1831" y="938"/>
                      <a:pt x="1822" y="935"/>
                      <a:pt x="1813" y="926"/>
                    </a:cubicBezTo>
                    <a:cubicBezTo>
                      <a:pt x="1697" y="810"/>
                      <a:pt x="1580" y="732"/>
                      <a:pt x="1418" y="693"/>
                    </a:cubicBezTo>
                    <a:cubicBezTo>
                      <a:pt x="1382" y="687"/>
                      <a:pt x="1397" y="641"/>
                      <a:pt x="1431" y="641"/>
                    </a:cubicBezTo>
                    <a:close/>
                    <a:moveTo>
                      <a:pt x="1099" y="602"/>
                    </a:moveTo>
                    <a:cubicBezTo>
                      <a:pt x="1111" y="602"/>
                      <a:pt x="1123" y="604"/>
                      <a:pt x="1133" y="609"/>
                    </a:cubicBezTo>
                    <a:cubicBezTo>
                      <a:pt x="1483" y="829"/>
                      <a:pt x="1833" y="1050"/>
                      <a:pt x="2182" y="1270"/>
                    </a:cubicBezTo>
                    <a:cubicBezTo>
                      <a:pt x="2228" y="1302"/>
                      <a:pt x="2234" y="1373"/>
                      <a:pt x="2182" y="1399"/>
                    </a:cubicBezTo>
                    <a:cubicBezTo>
                      <a:pt x="1852" y="1574"/>
                      <a:pt x="1515" y="1755"/>
                      <a:pt x="1159" y="1859"/>
                    </a:cubicBezTo>
                    <a:cubicBezTo>
                      <a:pt x="1151" y="1862"/>
                      <a:pt x="1143" y="1863"/>
                      <a:pt x="1136" y="1863"/>
                    </a:cubicBezTo>
                    <a:cubicBezTo>
                      <a:pt x="1110" y="1863"/>
                      <a:pt x="1092" y="1846"/>
                      <a:pt x="1082" y="1820"/>
                    </a:cubicBezTo>
                    <a:cubicBezTo>
                      <a:pt x="1072" y="1833"/>
                      <a:pt x="1054" y="1841"/>
                      <a:pt x="1038" y="1841"/>
                    </a:cubicBezTo>
                    <a:cubicBezTo>
                      <a:pt x="1022" y="1841"/>
                      <a:pt x="1007" y="1833"/>
                      <a:pt x="1004" y="1814"/>
                    </a:cubicBezTo>
                    <a:cubicBezTo>
                      <a:pt x="933" y="1425"/>
                      <a:pt x="965" y="1037"/>
                      <a:pt x="1023" y="654"/>
                    </a:cubicBezTo>
                    <a:cubicBezTo>
                      <a:pt x="1028" y="621"/>
                      <a:pt x="1065" y="602"/>
                      <a:pt x="1099" y="602"/>
                    </a:cubicBezTo>
                    <a:close/>
                    <a:moveTo>
                      <a:pt x="1541" y="0"/>
                    </a:moveTo>
                    <a:cubicBezTo>
                      <a:pt x="946" y="117"/>
                      <a:pt x="389" y="428"/>
                      <a:pt x="214" y="1062"/>
                    </a:cubicBezTo>
                    <a:cubicBezTo>
                      <a:pt x="0" y="1820"/>
                      <a:pt x="609" y="2455"/>
                      <a:pt x="1354" y="2481"/>
                    </a:cubicBezTo>
                    <a:cubicBezTo>
                      <a:pt x="1377" y="2482"/>
                      <a:pt x="1401" y="2482"/>
                      <a:pt x="1425" y="2482"/>
                    </a:cubicBezTo>
                    <a:cubicBezTo>
                      <a:pt x="2075" y="2482"/>
                      <a:pt x="2640" y="2056"/>
                      <a:pt x="2765" y="1406"/>
                    </a:cubicBezTo>
                    <a:cubicBezTo>
                      <a:pt x="2908" y="674"/>
                      <a:pt x="2325" y="59"/>
                      <a:pt x="1606" y="39"/>
                    </a:cubicBezTo>
                    <a:cubicBezTo>
                      <a:pt x="1574" y="33"/>
                      <a:pt x="1554" y="20"/>
                      <a:pt x="15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791;p20">
                <a:extLst>
                  <a:ext uri="{FF2B5EF4-FFF2-40B4-BE49-F238E27FC236}">
                    <a16:creationId xmlns:a16="http://schemas.microsoft.com/office/drawing/2014/main" id="{4973D04A-21C6-24E2-FC9D-E7E74067B905}"/>
                  </a:ext>
                </a:extLst>
              </p:cNvPr>
              <p:cNvSpPr/>
              <p:nvPr/>
            </p:nvSpPr>
            <p:spPr>
              <a:xfrm>
                <a:off x="2893023" y="2389243"/>
                <a:ext cx="128090" cy="124829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63" extrusionOk="0">
                    <a:moveTo>
                      <a:pt x="214" y="202"/>
                    </a:moveTo>
                    <a:cubicBezTo>
                      <a:pt x="492" y="377"/>
                      <a:pt x="771" y="552"/>
                      <a:pt x="1049" y="727"/>
                    </a:cubicBezTo>
                    <a:cubicBezTo>
                      <a:pt x="758" y="869"/>
                      <a:pt x="453" y="986"/>
                      <a:pt x="168" y="1135"/>
                    </a:cubicBezTo>
                    <a:cubicBezTo>
                      <a:pt x="162" y="1135"/>
                      <a:pt x="156" y="1141"/>
                      <a:pt x="149" y="1148"/>
                    </a:cubicBezTo>
                    <a:cubicBezTo>
                      <a:pt x="162" y="831"/>
                      <a:pt x="175" y="513"/>
                      <a:pt x="214" y="202"/>
                    </a:cubicBezTo>
                    <a:close/>
                    <a:moveTo>
                      <a:pt x="160" y="1"/>
                    </a:moveTo>
                    <a:cubicBezTo>
                      <a:pt x="126" y="1"/>
                      <a:pt x="89" y="20"/>
                      <a:pt x="84" y="53"/>
                    </a:cubicBezTo>
                    <a:cubicBezTo>
                      <a:pt x="26" y="436"/>
                      <a:pt x="0" y="824"/>
                      <a:pt x="65" y="1206"/>
                    </a:cubicBezTo>
                    <a:cubicBezTo>
                      <a:pt x="68" y="1230"/>
                      <a:pt x="84" y="1239"/>
                      <a:pt x="101" y="1239"/>
                    </a:cubicBezTo>
                    <a:cubicBezTo>
                      <a:pt x="117" y="1239"/>
                      <a:pt x="133" y="1231"/>
                      <a:pt x="143" y="1219"/>
                    </a:cubicBezTo>
                    <a:cubicBezTo>
                      <a:pt x="153" y="1245"/>
                      <a:pt x="171" y="1262"/>
                      <a:pt x="197" y="1262"/>
                    </a:cubicBezTo>
                    <a:cubicBezTo>
                      <a:pt x="204" y="1262"/>
                      <a:pt x="212" y="1261"/>
                      <a:pt x="220" y="1258"/>
                    </a:cubicBezTo>
                    <a:cubicBezTo>
                      <a:pt x="576" y="1154"/>
                      <a:pt x="913" y="973"/>
                      <a:pt x="1243" y="798"/>
                    </a:cubicBezTo>
                    <a:cubicBezTo>
                      <a:pt x="1295" y="772"/>
                      <a:pt x="1289" y="701"/>
                      <a:pt x="1243" y="669"/>
                    </a:cubicBezTo>
                    <a:cubicBezTo>
                      <a:pt x="894" y="449"/>
                      <a:pt x="544" y="228"/>
                      <a:pt x="194" y="8"/>
                    </a:cubicBezTo>
                    <a:cubicBezTo>
                      <a:pt x="184" y="3"/>
                      <a:pt x="172" y="1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792;p20">
                <a:extLst>
                  <a:ext uri="{FF2B5EF4-FFF2-40B4-BE49-F238E27FC236}">
                    <a16:creationId xmlns:a16="http://schemas.microsoft.com/office/drawing/2014/main" id="{014D157B-3E90-53A2-6AF0-742C21C98FCC}"/>
                  </a:ext>
                </a:extLst>
              </p:cNvPr>
              <p:cNvSpPr/>
              <p:nvPr/>
            </p:nvSpPr>
            <p:spPr>
              <a:xfrm>
                <a:off x="2957365" y="2382819"/>
                <a:ext cx="56632" cy="3627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67" extrusionOk="0">
                    <a:moveTo>
                      <a:pt x="44" y="0"/>
                    </a:moveTo>
                    <a:cubicBezTo>
                      <a:pt x="8" y="0"/>
                      <a:pt x="0" y="55"/>
                      <a:pt x="36" y="73"/>
                    </a:cubicBezTo>
                    <a:cubicBezTo>
                      <a:pt x="204" y="144"/>
                      <a:pt x="340" y="248"/>
                      <a:pt x="482" y="358"/>
                    </a:cubicBezTo>
                    <a:cubicBezTo>
                      <a:pt x="490" y="364"/>
                      <a:pt x="499" y="366"/>
                      <a:pt x="506" y="366"/>
                    </a:cubicBezTo>
                    <a:cubicBezTo>
                      <a:pt x="543" y="366"/>
                      <a:pt x="573" y="312"/>
                      <a:pt x="541" y="280"/>
                    </a:cubicBezTo>
                    <a:cubicBezTo>
                      <a:pt x="418" y="144"/>
                      <a:pt x="230" y="60"/>
                      <a:pt x="55" y="2"/>
                    </a:cubicBezTo>
                    <a:cubicBezTo>
                      <a:pt x="51" y="1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793;p20">
                <a:extLst>
                  <a:ext uri="{FF2B5EF4-FFF2-40B4-BE49-F238E27FC236}">
                    <a16:creationId xmlns:a16="http://schemas.microsoft.com/office/drawing/2014/main" id="{81E7EDF7-4E75-F885-8D21-5012C321ED4F}"/>
                  </a:ext>
                </a:extLst>
              </p:cNvPr>
              <p:cNvSpPr/>
              <p:nvPr/>
            </p:nvSpPr>
            <p:spPr>
              <a:xfrm>
                <a:off x="2907750" y="2409208"/>
                <a:ext cx="89050" cy="93498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46" extrusionOk="0">
                    <a:moveTo>
                      <a:pt x="65" y="0"/>
                    </a:moveTo>
                    <a:cubicBezTo>
                      <a:pt x="26" y="311"/>
                      <a:pt x="13" y="629"/>
                      <a:pt x="0" y="946"/>
                    </a:cubicBezTo>
                    <a:cubicBezTo>
                      <a:pt x="7" y="939"/>
                      <a:pt x="13" y="933"/>
                      <a:pt x="19" y="933"/>
                    </a:cubicBezTo>
                    <a:cubicBezTo>
                      <a:pt x="304" y="784"/>
                      <a:pt x="609" y="667"/>
                      <a:pt x="900" y="525"/>
                    </a:cubicBezTo>
                    <a:cubicBezTo>
                      <a:pt x="622" y="350"/>
                      <a:pt x="343" y="175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794;p20">
                <a:extLst>
                  <a:ext uri="{FF2B5EF4-FFF2-40B4-BE49-F238E27FC236}">
                    <a16:creationId xmlns:a16="http://schemas.microsoft.com/office/drawing/2014/main" id="{EE0814D2-5141-2A4B-101E-57DC53939712}"/>
                  </a:ext>
                </a:extLst>
              </p:cNvPr>
              <p:cNvSpPr/>
              <p:nvPr/>
            </p:nvSpPr>
            <p:spPr>
              <a:xfrm>
                <a:off x="2936708" y="2393098"/>
                <a:ext cx="52185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99" extrusionOk="0">
                    <a:moveTo>
                      <a:pt x="50" y="1"/>
                    </a:moveTo>
                    <a:cubicBezTo>
                      <a:pt x="16" y="1"/>
                      <a:pt x="1" y="47"/>
                      <a:pt x="37" y="53"/>
                    </a:cubicBezTo>
                    <a:cubicBezTo>
                      <a:pt x="199" y="92"/>
                      <a:pt x="316" y="170"/>
                      <a:pt x="432" y="286"/>
                    </a:cubicBezTo>
                    <a:cubicBezTo>
                      <a:pt x="441" y="295"/>
                      <a:pt x="450" y="298"/>
                      <a:pt x="460" y="298"/>
                    </a:cubicBezTo>
                    <a:cubicBezTo>
                      <a:pt x="494" y="298"/>
                      <a:pt x="528" y="252"/>
                      <a:pt x="497" y="222"/>
                    </a:cubicBezTo>
                    <a:cubicBezTo>
                      <a:pt x="381" y="99"/>
                      <a:pt x="219" y="21"/>
                      <a:pt x="57" y="2"/>
                    </a:cubicBezTo>
                    <a:cubicBezTo>
                      <a:pt x="54" y="1"/>
                      <a:pt x="52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8" name="Google Shape;795;p20">
              <a:extLst>
                <a:ext uri="{FF2B5EF4-FFF2-40B4-BE49-F238E27FC236}">
                  <a16:creationId xmlns:a16="http://schemas.microsoft.com/office/drawing/2014/main" id="{809998DF-05E5-DC58-2D5B-7631CDF7B091}"/>
                </a:ext>
              </a:extLst>
            </p:cNvPr>
            <p:cNvSpPr/>
            <p:nvPr/>
          </p:nvSpPr>
          <p:spPr>
            <a:xfrm>
              <a:off x="4687683" y="2378659"/>
              <a:ext cx="58172" cy="38385"/>
            </a:xfrm>
            <a:custGeom>
              <a:avLst/>
              <a:gdLst/>
              <a:ahLst/>
              <a:cxnLst/>
              <a:rect l="l" t="t" r="r" b="b"/>
              <a:pathLst>
                <a:path w="1076" h="710" extrusionOk="0">
                  <a:moveTo>
                    <a:pt x="1030" y="1"/>
                  </a:moveTo>
                  <a:cubicBezTo>
                    <a:pt x="875" y="137"/>
                    <a:pt x="752" y="286"/>
                    <a:pt x="635" y="461"/>
                  </a:cubicBezTo>
                  <a:cubicBezTo>
                    <a:pt x="626" y="470"/>
                    <a:pt x="611" y="479"/>
                    <a:pt x="595" y="479"/>
                  </a:cubicBezTo>
                  <a:cubicBezTo>
                    <a:pt x="589" y="479"/>
                    <a:pt x="583" y="477"/>
                    <a:pt x="577" y="474"/>
                  </a:cubicBezTo>
                  <a:cubicBezTo>
                    <a:pt x="409" y="357"/>
                    <a:pt x="247" y="228"/>
                    <a:pt x="104" y="79"/>
                  </a:cubicBezTo>
                  <a:cubicBezTo>
                    <a:pt x="66" y="130"/>
                    <a:pt x="27" y="189"/>
                    <a:pt x="1" y="247"/>
                  </a:cubicBezTo>
                  <a:cubicBezTo>
                    <a:pt x="98" y="318"/>
                    <a:pt x="189" y="389"/>
                    <a:pt x="279" y="461"/>
                  </a:cubicBezTo>
                  <a:cubicBezTo>
                    <a:pt x="350" y="519"/>
                    <a:pt x="480" y="687"/>
                    <a:pt x="571" y="707"/>
                  </a:cubicBezTo>
                  <a:cubicBezTo>
                    <a:pt x="579" y="709"/>
                    <a:pt x="586" y="710"/>
                    <a:pt x="594" y="710"/>
                  </a:cubicBezTo>
                  <a:cubicBezTo>
                    <a:pt x="719" y="710"/>
                    <a:pt x="814" y="475"/>
                    <a:pt x="869" y="389"/>
                  </a:cubicBezTo>
                  <a:cubicBezTo>
                    <a:pt x="933" y="286"/>
                    <a:pt x="1005" y="176"/>
                    <a:pt x="1076" y="66"/>
                  </a:cubicBezTo>
                  <a:cubicBezTo>
                    <a:pt x="1063" y="46"/>
                    <a:pt x="1043" y="27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796;p20">
              <a:extLst>
                <a:ext uri="{FF2B5EF4-FFF2-40B4-BE49-F238E27FC236}">
                  <a16:creationId xmlns:a16="http://schemas.microsoft.com/office/drawing/2014/main" id="{03E1BB33-20F5-6BBA-596D-09CD94917E32}"/>
                </a:ext>
              </a:extLst>
            </p:cNvPr>
            <p:cNvSpPr/>
            <p:nvPr/>
          </p:nvSpPr>
          <p:spPr>
            <a:xfrm>
              <a:off x="4529820" y="2336653"/>
              <a:ext cx="388279" cy="284803"/>
            </a:xfrm>
            <a:custGeom>
              <a:avLst/>
              <a:gdLst/>
              <a:ahLst/>
              <a:cxnLst/>
              <a:rect l="l" t="t" r="r" b="b"/>
              <a:pathLst>
                <a:path w="7182" h="5268" extrusionOk="0">
                  <a:moveTo>
                    <a:pt x="1659" y="4573"/>
                  </a:moveTo>
                  <a:cubicBezTo>
                    <a:pt x="1681" y="4573"/>
                    <a:pt x="1705" y="4593"/>
                    <a:pt x="1697" y="4618"/>
                  </a:cubicBezTo>
                  <a:cubicBezTo>
                    <a:pt x="1664" y="4702"/>
                    <a:pt x="1619" y="4786"/>
                    <a:pt x="1580" y="4871"/>
                  </a:cubicBezTo>
                  <a:cubicBezTo>
                    <a:pt x="1576" y="4879"/>
                    <a:pt x="1568" y="4883"/>
                    <a:pt x="1560" y="4883"/>
                  </a:cubicBezTo>
                  <a:cubicBezTo>
                    <a:pt x="1544" y="4883"/>
                    <a:pt x="1526" y="4868"/>
                    <a:pt x="1535" y="4851"/>
                  </a:cubicBezTo>
                  <a:cubicBezTo>
                    <a:pt x="1561" y="4760"/>
                    <a:pt x="1593" y="4676"/>
                    <a:pt x="1632" y="4592"/>
                  </a:cubicBezTo>
                  <a:cubicBezTo>
                    <a:pt x="1637" y="4579"/>
                    <a:pt x="1647" y="4573"/>
                    <a:pt x="1659" y="4573"/>
                  </a:cubicBezTo>
                  <a:close/>
                  <a:moveTo>
                    <a:pt x="1448" y="4608"/>
                  </a:moveTo>
                  <a:cubicBezTo>
                    <a:pt x="1467" y="4608"/>
                    <a:pt x="1485" y="4623"/>
                    <a:pt x="1477" y="4644"/>
                  </a:cubicBezTo>
                  <a:cubicBezTo>
                    <a:pt x="1451" y="4754"/>
                    <a:pt x="1438" y="4851"/>
                    <a:pt x="1457" y="4955"/>
                  </a:cubicBezTo>
                  <a:cubicBezTo>
                    <a:pt x="1457" y="4974"/>
                    <a:pt x="1444" y="4984"/>
                    <a:pt x="1432" y="4984"/>
                  </a:cubicBezTo>
                  <a:cubicBezTo>
                    <a:pt x="1423" y="4984"/>
                    <a:pt x="1415" y="4979"/>
                    <a:pt x="1412" y="4968"/>
                  </a:cubicBezTo>
                  <a:cubicBezTo>
                    <a:pt x="1373" y="4858"/>
                    <a:pt x="1373" y="4728"/>
                    <a:pt x="1418" y="4625"/>
                  </a:cubicBezTo>
                  <a:cubicBezTo>
                    <a:pt x="1425" y="4613"/>
                    <a:pt x="1437" y="4608"/>
                    <a:pt x="1448" y="4608"/>
                  </a:cubicBezTo>
                  <a:close/>
                  <a:moveTo>
                    <a:pt x="5400" y="2125"/>
                  </a:moveTo>
                  <a:cubicBezTo>
                    <a:pt x="5421" y="2125"/>
                    <a:pt x="5443" y="2135"/>
                    <a:pt x="5453" y="2157"/>
                  </a:cubicBezTo>
                  <a:cubicBezTo>
                    <a:pt x="5822" y="3031"/>
                    <a:pt x="6133" y="4262"/>
                    <a:pt x="5867" y="5207"/>
                  </a:cubicBezTo>
                  <a:cubicBezTo>
                    <a:pt x="5865" y="5215"/>
                    <a:pt x="5858" y="5219"/>
                    <a:pt x="5852" y="5219"/>
                  </a:cubicBezTo>
                  <a:cubicBezTo>
                    <a:pt x="5844" y="5219"/>
                    <a:pt x="5835" y="5212"/>
                    <a:pt x="5835" y="5201"/>
                  </a:cubicBezTo>
                  <a:cubicBezTo>
                    <a:pt x="5790" y="4663"/>
                    <a:pt x="5848" y="4139"/>
                    <a:pt x="5764" y="3601"/>
                  </a:cubicBezTo>
                  <a:cubicBezTo>
                    <a:pt x="5679" y="3109"/>
                    <a:pt x="5537" y="2643"/>
                    <a:pt x="5349" y="2190"/>
                  </a:cubicBezTo>
                  <a:cubicBezTo>
                    <a:pt x="5333" y="2150"/>
                    <a:pt x="5366" y="2125"/>
                    <a:pt x="5400" y="2125"/>
                  </a:cubicBezTo>
                  <a:close/>
                  <a:moveTo>
                    <a:pt x="4792" y="1"/>
                  </a:moveTo>
                  <a:cubicBezTo>
                    <a:pt x="4831" y="428"/>
                    <a:pt x="4643" y="856"/>
                    <a:pt x="4242" y="1108"/>
                  </a:cubicBezTo>
                  <a:cubicBezTo>
                    <a:pt x="4236" y="1112"/>
                    <a:pt x="4231" y="1114"/>
                    <a:pt x="4225" y="1114"/>
                  </a:cubicBezTo>
                  <a:cubicBezTo>
                    <a:pt x="4204" y="1114"/>
                    <a:pt x="4185" y="1088"/>
                    <a:pt x="4190" y="1063"/>
                  </a:cubicBezTo>
                  <a:lnTo>
                    <a:pt x="4190" y="1063"/>
                  </a:lnTo>
                  <a:cubicBezTo>
                    <a:pt x="4180" y="1083"/>
                    <a:pt x="4158" y="1094"/>
                    <a:pt x="4137" y="1094"/>
                  </a:cubicBezTo>
                  <a:cubicBezTo>
                    <a:pt x="4117" y="1094"/>
                    <a:pt x="4099" y="1085"/>
                    <a:pt x="4093" y="1063"/>
                  </a:cubicBezTo>
                  <a:cubicBezTo>
                    <a:pt x="4080" y="1011"/>
                    <a:pt x="4061" y="972"/>
                    <a:pt x="4041" y="927"/>
                  </a:cubicBezTo>
                  <a:cubicBezTo>
                    <a:pt x="3931" y="1095"/>
                    <a:pt x="3827" y="1257"/>
                    <a:pt x="3717" y="1425"/>
                  </a:cubicBezTo>
                  <a:cubicBezTo>
                    <a:pt x="3691" y="1464"/>
                    <a:pt x="3633" y="1613"/>
                    <a:pt x="3568" y="1613"/>
                  </a:cubicBezTo>
                  <a:cubicBezTo>
                    <a:pt x="3566" y="1613"/>
                    <a:pt x="3564" y="1614"/>
                    <a:pt x="3562" y="1614"/>
                  </a:cubicBezTo>
                  <a:cubicBezTo>
                    <a:pt x="3492" y="1614"/>
                    <a:pt x="3418" y="1515"/>
                    <a:pt x="3374" y="1484"/>
                  </a:cubicBezTo>
                  <a:cubicBezTo>
                    <a:pt x="3212" y="1348"/>
                    <a:pt x="3050" y="1212"/>
                    <a:pt x="2901" y="1063"/>
                  </a:cubicBezTo>
                  <a:cubicBezTo>
                    <a:pt x="2882" y="1115"/>
                    <a:pt x="2863" y="1166"/>
                    <a:pt x="2843" y="1218"/>
                  </a:cubicBezTo>
                  <a:cubicBezTo>
                    <a:pt x="2834" y="1239"/>
                    <a:pt x="2814" y="1249"/>
                    <a:pt x="2794" y="1249"/>
                  </a:cubicBezTo>
                  <a:cubicBezTo>
                    <a:pt x="2771" y="1249"/>
                    <a:pt x="2749" y="1234"/>
                    <a:pt x="2752" y="1205"/>
                  </a:cubicBezTo>
                  <a:cubicBezTo>
                    <a:pt x="2500" y="1011"/>
                    <a:pt x="2312" y="752"/>
                    <a:pt x="2202" y="448"/>
                  </a:cubicBezTo>
                  <a:cubicBezTo>
                    <a:pt x="2157" y="331"/>
                    <a:pt x="2111" y="189"/>
                    <a:pt x="2098" y="46"/>
                  </a:cubicBezTo>
                  <a:cubicBezTo>
                    <a:pt x="460" y="1186"/>
                    <a:pt x="78" y="3070"/>
                    <a:pt x="0" y="4968"/>
                  </a:cubicBezTo>
                  <a:cubicBezTo>
                    <a:pt x="0" y="4974"/>
                    <a:pt x="0" y="4981"/>
                    <a:pt x="0" y="4987"/>
                  </a:cubicBezTo>
                  <a:cubicBezTo>
                    <a:pt x="389" y="5032"/>
                    <a:pt x="777" y="5071"/>
                    <a:pt x="1166" y="5104"/>
                  </a:cubicBezTo>
                  <a:cubicBezTo>
                    <a:pt x="1172" y="4579"/>
                    <a:pt x="1231" y="4061"/>
                    <a:pt x="1321" y="3543"/>
                  </a:cubicBezTo>
                  <a:cubicBezTo>
                    <a:pt x="1386" y="3161"/>
                    <a:pt x="1405" y="2494"/>
                    <a:pt x="1684" y="2203"/>
                  </a:cubicBezTo>
                  <a:cubicBezTo>
                    <a:pt x="1693" y="2194"/>
                    <a:pt x="1703" y="2190"/>
                    <a:pt x="1713" y="2190"/>
                  </a:cubicBezTo>
                  <a:cubicBezTo>
                    <a:pt x="1745" y="2190"/>
                    <a:pt x="1772" y="2231"/>
                    <a:pt x="1742" y="2261"/>
                  </a:cubicBezTo>
                  <a:cubicBezTo>
                    <a:pt x="1580" y="2442"/>
                    <a:pt x="1548" y="2805"/>
                    <a:pt x="1503" y="3025"/>
                  </a:cubicBezTo>
                  <a:cubicBezTo>
                    <a:pt x="1457" y="3232"/>
                    <a:pt x="1418" y="3433"/>
                    <a:pt x="1386" y="3640"/>
                  </a:cubicBezTo>
                  <a:cubicBezTo>
                    <a:pt x="1308" y="4126"/>
                    <a:pt x="1269" y="4618"/>
                    <a:pt x="1231" y="5110"/>
                  </a:cubicBezTo>
                  <a:cubicBezTo>
                    <a:pt x="2359" y="5210"/>
                    <a:pt x="3486" y="5267"/>
                    <a:pt x="4615" y="5267"/>
                  </a:cubicBezTo>
                  <a:cubicBezTo>
                    <a:pt x="5468" y="5267"/>
                    <a:pt x="6323" y="5234"/>
                    <a:pt x="7182" y="5162"/>
                  </a:cubicBezTo>
                  <a:cubicBezTo>
                    <a:pt x="7175" y="5156"/>
                    <a:pt x="7169" y="5143"/>
                    <a:pt x="7169" y="5130"/>
                  </a:cubicBezTo>
                  <a:cubicBezTo>
                    <a:pt x="7065" y="4048"/>
                    <a:pt x="6923" y="2999"/>
                    <a:pt x="6450" y="2008"/>
                  </a:cubicBezTo>
                  <a:cubicBezTo>
                    <a:pt x="6062" y="1199"/>
                    <a:pt x="5492" y="545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797;p20">
              <a:extLst>
                <a:ext uri="{FF2B5EF4-FFF2-40B4-BE49-F238E27FC236}">
                  <a16:creationId xmlns:a16="http://schemas.microsoft.com/office/drawing/2014/main" id="{8BD63DB1-2113-D37B-8A9F-217F17ECFE7F}"/>
                </a:ext>
              </a:extLst>
            </p:cNvPr>
            <p:cNvSpPr/>
            <p:nvPr/>
          </p:nvSpPr>
          <p:spPr>
            <a:xfrm>
              <a:off x="4647082" y="2314271"/>
              <a:ext cx="69363" cy="83040"/>
            </a:xfrm>
            <a:custGeom>
              <a:avLst/>
              <a:gdLst/>
              <a:ahLst/>
              <a:cxnLst/>
              <a:rect l="l" t="t" r="r" b="b"/>
              <a:pathLst>
                <a:path w="1283" h="1536" extrusionOk="0">
                  <a:moveTo>
                    <a:pt x="91" y="0"/>
                  </a:moveTo>
                  <a:cubicBezTo>
                    <a:pt x="91" y="7"/>
                    <a:pt x="91" y="13"/>
                    <a:pt x="85" y="20"/>
                  </a:cubicBezTo>
                  <a:cubicBezTo>
                    <a:pt x="27" y="123"/>
                    <a:pt x="7" y="240"/>
                    <a:pt x="1" y="357"/>
                  </a:cubicBezTo>
                  <a:cubicBezTo>
                    <a:pt x="14" y="369"/>
                    <a:pt x="20" y="389"/>
                    <a:pt x="1" y="402"/>
                  </a:cubicBezTo>
                  <a:cubicBezTo>
                    <a:pt x="20" y="823"/>
                    <a:pt x="324" y="1263"/>
                    <a:pt x="596" y="1535"/>
                  </a:cubicBezTo>
                  <a:cubicBezTo>
                    <a:pt x="661" y="1224"/>
                    <a:pt x="965" y="952"/>
                    <a:pt x="1283" y="901"/>
                  </a:cubicBezTo>
                  <a:cubicBezTo>
                    <a:pt x="1017" y="790"/>
                    <a:pt x="771" y="641"/>
                    <a:pt x="545" y="473"/>
                  </a:cubicBezTo>
                  <a:cubicBezTo>
                    <a:pt x="389" y="350"/>
                    <a:pt x="162" y="201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798;p20">
              <a:extLst>
                <a:ext uri="{FF2B5EF4-FFF2-40B4-BE49-F238E27FC236}">
                  <a16:creationId xmlns:a16="http://schemas.microsoft.com/office/drawing/2014/main" id="{D69F6D7B-4491-256B-2E08-DE3DEB089191}"/>
                </a:ext>
              </a:extLst>
            </p:cNvPr>
            <p:cNvSpPr/>
            <p:nvPr/>
          </p:nvSpPr>
          <p:spPr>
            <a:xfrm>
              <a:off x="4695036" y="2363954"/>
              <a:ext cx="44872" cy="35087"/>
            </a:xfrm>
            <a:custGeom>
              <a:avLst/>
              <a:gdLst/>
              <a:ahLst/>
              <a:cxnLst/>
              <a:rect l="l" t="t" r="r" b="b"/>
              <a:pathLst>
                <a:path w="830" h="649" extrusionOk="0">
                  <a:moveTo>
                    <a:pt x="499" y="1"/>
                  </a:moveTo>
                  <a:cubicBezTo>
                    <a:pt x="499" y="1"/>
                    <a:pt x="493" y="7"/>
                    <a:pt x="493" y="7"/>
                  </a:cubicBezTo>
                  <a:cubicBezTo>
                    <a:pt x="493" y="14"/>
                    <a:pt x="486" y="27"/>
                    <a:pt x="474" y="33"/>
                  </a:cubicBezTo>
                  <a:cubicBezTo>
                    <a:pt x="312" y="85"/>
                    <a:pt x="156" y="156"/>
                    <a:pt x="33" y="279"/>
                  </a:cubicBezTo>
                  <a:cubicBezTo>
                    <a:pt x="20" y="286"/>
                    <a:pt x="7" y="299"/>
                    <a:pt x="1" y="312"/>
                  </a:cubicBezTo>
                  <a:cubicBezTo>
                    <a:pt x="143" y="428"/>
                    <a:pt x="292" y="545"/>
                    <a:pt x="448" y="649"/>
                  </a:cubicBezTo>
                  <a:cubicBezTo>
                    <a:pt x="551" y="480"/>
                    <a:pt x="681" y="338"/>
                    <a:pt x="830" y="202"/>
                  </a:cubicBezTo>
                  <a:cubicBezTo>
                    <a:pt x="752" y="124"/>
                    <a:pt x="655" y="53"/>
                    <a:pt x="545" y="1"/>
                  </a:cubicBezTo>
                  <a:cubicBezTo>
                    <a:pt x="545" y="1"/>
                    <a:pt x="538" y="7"/>
                    <a:pt x="538" y="7"/>
                  </a:cubicBezTo>
                  <a:cubicBezTo>
                    <a:pt x="533" y="10"/>
                    <a:pt x="528" y="12"/>
                    <a:pt x="522" y="12"/>
                  </a:cubicBezTo>
                  <a:cubicBezTo>
                    <a:pt x="515" y="12"/>
                    <a:pt x="507" y="9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799;p20">
              <a:extLst>
                <a:ext uri="{FF2B5EF4-FFF2-40B4-BE49-F238E27FC236}">
                  <a16:creationId xmlns:a16="http://schemas.microsoft.com/office/drawing/2014/main" id="{D00D6DEC-683C-0162-317D-92061E7ED5FE}"/>
                </a:ext>
              </a:extLst>
            </p:cNvPr>
            <p:cNvSpPr/>
            <p:nvPr/>
          </p:nvSpPr>
          <p:spPr>
            <a:xfrm>
              <a:off x="4728284" y="2307621"/>
              <a:ext cx="63794" cy="86879"/>
            </a:xfrm>
            <a:custGeom>
              <a:avLst/>
              <a:gdLst/>
              <a:ahLst/>
              <a:cxnLst/>
              <a:rect l="l" t="t" r="r" b="b"/>
              <a:pathLst>
                <a:path w="1180" h="1607" extrusionOk="0">
                  <a:moveTo>
                    <a:pt x="830" y="0"/>
                  </a:moveTo>
                  <a:lnTo>
                    <a:pt x="830" y="0"/>
                  </a:lnTo>
                  <a:cubicBezTo>
                    <a:pt x="642" y="382"/>
                    <a:pt x="344" y="732"/>
                    <a:pt x="1" y="991"/>
                  </a:cubicBezTo>
                  <a:cubicBezTo>
                    <a:pt x="254" y="1082"/>
                    <a:pt x="448" y="1315"/>
                    <a:pt x="519" y="1574"/>
                  </a:cubicBezTo>
                  <a:cubicBezTo>
                    <a:pt x="519" y="1580"/>
                    <a:pt x="519" y="1593"/>
                    <a:pt x="519" y="1600"/>
                  </a:cubicBezTo>
                  <a:lnTo>
                    <a:pt x="519" y="1606"/>
                  </a:lnTo>
                  <a:cubicBezTo>
                    <a:pt x="526" y="1600"/>
                    <a:pt x="526" y="1593"/>
                    <a:pt x="532" y="1593"/>
                  </a:cubicBezTo>
                  <a:cubicBezTo>
                    <a:pt x="1031" y="1192"/>
                    <a:pt x="1180" y="557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800;p20">
              <a:extLst>
                <a:ext uri="{FF2B5EF4-FFF2-40B4-BE49-F238E27FC236}">
                  <a16:creationId xmlns:a16="http://schemas.microsoft.com/office/drawing/2014/main" id="{D5211852-D03E-3FB4-58E5-9A552338A094}"/>
                </a:ext>
              </a:extLst>
            </p:cNvPr>
            <p:cNvSpPr/>
            <p:nvPr/>
          </p:nvSpPr>
          <p:spPr>
            <a:xfrm>
              <a:off x="4655516" y="2304810"/>
              <a:ext cx="113099" cy="55036"/>
            </a:xfrm>
            <a:custGeom>
              <a:avLst/>
              <a:gdLst/>
              <a:ahLst/>
              <a:cxnLst/>
              <a:rect l="l" t="t" r="r" b="b"/>
              <a:pathLst>
                <a:path w="2092" h="1018" extrusionOk="0">
                  <a:moveTo>
                    <a:pt x="2053" y="1"/>
                  </a:moveTo>
                  <a:cubicBezTo>
                    <a:pt x="1975" y="39"/>
                    <a:pt x="1891" y="72"/>
                    <a:pt x="1800" y="98"/>
                  </a:cubicBezTo>
                  <a:cubicBezTo>
                    <a:pt x="1504" y="191"/>
                    <a:pt x="1195" y="235"/>
                    <a:pt x="886" y="235"/>
                  </a:cubicBezTo>
                  <a:cubicBezTo>
                    <a:pt x="594" y="235"/>
                    <a:pt x="302" y="196"/>
                    <a:pt x="19" y="124"/>
                  </a:cubicBezTo>
                  <a:cubicBezTo>
                    <a:pt x="13" y="130"/>
                    <a:pt x="6" y="137"/>
                    <a:pt x="0" y="143"/>
                  </a:cubicBezTo>
                  <a:cubicBezTo>
                    <a:pt x="104" y="370"/>
                    <a:pt x="414" y="551"/>
                    <a:pt x="609" y="680"/>
                  </a:cubicBezTo>
                  <a:cubicBezTo>
                    <a:pt x="797" y="810"/>
                    <a:pt x="1004" y="914"/>
                    <a:pt x="1217" y="1011"/>
                  </a:cubicBezTo>
                  <a:lnTo>
                    <a:pt x="1230" y="1011"/>
                  </a:lnTo>
                  <a:cubicBezTo>
                    <a:pt x="1243" y="1011"/>
                    <a:pt x="1256" y="1017"/>
                    <a:pt x="1269" y="1017"/>
                  </a:cubicBezTo>
                  <a:cubicBezTo>
                    <a:pt x="1593" y="713"/>
                    <a:pt x="1859" y="389"/>
                    <a:pt x="2092" y="7"/>
                  </a:cubicBezTo>
                  <a:lnTo>
                    <a:pt x="2092" y="7"/>
                  </a:lnTo>
                  <a:cubicBezTo>
                    <a:pt x="2085" y="13"/>
                    <a:pt x="2079" y="13"/>
                    <a:pt x="2072" y="20"/>
                  </a:cubicBezTo>
                  <a:cubicBezTo>
                    <a:pt x="2066" y="13"/>
                    <a:pt x="2066" y="13"/>
                    <a:pt x="2059" y="7"/>
                  </a:cubicBezTo>
                  <a:cubicBezTo>
                    <a:pt x="2059" y="7"/>
                    <a:pt x="2059" y="7"/>
                    <a:pt x="2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801;p20">
              <a:extLst>
                <a:ext uri="{FF2B5EF4-FFF2-40B4-BE49-F238E27FC236}">
                  <a16:creationId xmlns:a16="http://schemas.microsoft.com/office/drawing/2014/main" id="{F4A4EAE4-80AA-9FD7-8605-7B16C9365331}"/>
                </a:ext>
              </a:extLst>
            </p:cNvPr>
            <p:cNvSpPr/>
            <p:nvPr/>
          </p:nvSpPr>
          <p:spPr>
            <a:xfrm>
              <a:off x="4864847" y="2096020"/>
              <a:ext cx="27356" cy="53414"/>
            </a:xfrm>
            <a:custGeom>
              <a:avLst/>
              <a:gdLst/>
              <a:ahLst/>
              <a:cxnLst/>
              <a:rect l="l" t="t" r="r" b="b"/>
              <a:pathLst>
                <a:path w="506" h="988" extrusionOk="0">
                  <a:moveTo>
                    <a:pt x="67" y="0"/>
                  </a:moveTo>
                  <a:cubicBezTo>
                    <a:pt x="52" y="0"/>
                    <a:pt x="36" y="1"/>
                    <a:pt x="20" y="3"/>
                  </a:cubicBezTo>
                  <a:cubicBezTo>
                    <a:pt x="33" y="333"/>
                    <a:pt x="33" y="664"/>
                    <a:pt x="1" y="987"/>
                  </a:cubicBezTo>
                  <a:cubicBezTo>
                    <a:pt x="266" y="974"/>
                    <a:pt x="506" y="780"/>
                    <a:pt x="506" y="489"/>
                  </a:cubicBezTo>
                  <a:cubicBezTo>
                    <a:pt x="506" y="239"/>
                    <a:pt x="316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802;p20">
              <a:extLst>
                <a:ext uri="{FF2B5EF4-FFF2-40B4-BE49-F238E27FC236}">
                  <a16:creationId xmlns:a16="http://schemas.microsoft.com/office/drawing/2014/main" id="{117F4BE2-557E-3FC6-2619-A9F809E3D1CF}"/>
                </a:ext>
              </a:extLst>
            </p:cNvPr>
            <p:cNvSpPr/>
            <p:nvPr/>
          </p:nvSpPr>
          <p:spPr>
            <a:xfrm>
              <a:off x="4818137" y="2451482"/>
              <a:ext cx="43250" cy="167378"/>
            </a:xfrm>
            <a:custGeom>
              <a:avLst/>
              <a:gdLst/>
              <a:ahLst/>
              <a:cxnLst/>
              <a:rect l="l" t="t" r="r" b="b"/>
              <a:pathLst>
                <a:path w="800" h="3096" extrusionOk="0">
                  <a:moveTo>
                    <a:pt x="67" y="1"/>
                  </a:moveTo>
                  <a:cubicBezTo>
                    <a:pt x="33" y="1"/>
                    <a:pt x="0" y="26"/>
                    <a:pt x="16" y="66"/>
                  </a:cubicBezTo>
                  <a:cubicBezTo>
                    <a:pt x="204" y="519"/>
                    <a:pt x="346" y="985"/>
                    <a:pt x="431" y="1477"/>
                  </a:cubicBezTo>
                  <a:cubicBezTo>
                    <a:pt x="515" y="2015"/>
                    <a:pt x="457" y="2539"/>
                    <a:pt x="502" y="3077"/>
                  </a:cubicBezTo>
                  <a:cubicBezTo>
                    <a:pt x="502" y="3088"/>
                    <a:pt x="511" y="3095"/>
                    <a:pt x="519" y="3095"/>
                  </a:cubicBezTo>
                  <a:cubicBezTo>
                    <a:pt x="525" y="3095"/>
                    <a:pt x="532" y="3091"/>
                    <a:pt x="534" y="3083"/>
                  </a:cubicBezTo>
                  <a:cubicBezTo>
                    <a:pt x="800" y="2138"/>
                    <a:pt x="489" y="907"/>
                    <a:pt x="120" y="33"/>
                  </a:cubicBezTo>
                  <a:cubicBezTo>
                    <a:pt x="110" y="11"/>
                    <a:pt x="88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803;p20">
              <a:extLst>
                <a:ext uri="{FF2B5EF4-FFF2-40B4-BE49-F238E27FC236}">
                  <a16:creationId xmlns:a16="http://schemas.microsoft.com/office/drawing/2014/main" id="{6DD01493-3F0C-91DC-D220-FB5C351F0756}"/>
                </a:ext>
              </a:extLst>
            </p:cNvPr>
            <p:cNvSpPr/>
            <p:nvPr/>
          </p:nvSpPr>
          <p:spPr>
            <a:xfrm>
              <a:off x="4506682" y="1949456"/>
              <a:ext cx="363139" cy="361896"/>
            </a:xfrm>
            <a:custGeom>
              <a:avLst/>
              <a:gdLst/>
              <a:ahLst/>
              <a:cxnLst/>
              <a:rect l="l" t="t" r="r" b="b"/>
              <a:pathLst>
                <a:path w="6717" h="6694" extrusionOk="0">
                  <a:moveTo>
                    <a:pt x="5834" y="4629"/>
                  </a:moveTo>
                  <a:cubicBezTo>
                    <a:pt x="5852" y="4629"/>
                    <a:pt x="5868" y="4648"/>
                    <a:pt x="5855" y="4670"/>
                  </a:cubicBezTo>
                  <a:cubicBezTo>
                    <a:pt x="5816" y="4760"/>
                    <a:pt x="5764" y="4845"/>
                    <a:pt x="5719" y="4922"/>
                  </a:cubicBezTo>
                  <a:cubicBezTo>
                    <a:pt x="5715" y="4931"/>
                    <a:pt x="5708" y="4934"/>
                    <a:pt x="5702" y="4934"/>
                  </a:cubicBezTo>
                  <a:cubicBezTo>
                    <a:pt x="5689" y="4934"/>
                    <a:pt x="5676" y="4920"/>
                    <a:pt x="5680" y="4903"/>
                  </a:cubicBezTo>
                  <a:cubicBezTo>
                    <a:pt x="5719" y="4819"/>
                    <a:pt x="5764" y="4728"/>
                    <a:pt x="5810" y="4644"/>
                  </a:cubicBezTo>
                  <a:cubicBezTo>
                    <a:pt x="5816" y="4633"/>
                    <a:pt x="5825" y="4629"/>
                    <a:pt x="5834" y="4629"/>
                  </a:cubicBezTo>
                  <a:close/>
                  <a:moveTo>
                    <a:pt x="5897" y="4715"/>
                  </a:moveTo>
                  <a:cubicBezTo>
                    <a:pt x="5912" y="4715"/>
                    <a:pt x="5929" y="4726"/>
                    <a:pt x="5933" y="4741"/>
                  </a:cubicBezTo>
                  <a:cubicBezTo>
                    <a:pt x="5959" y="4948"/>
                    <a:pt x="5810" y="5188"/>
                    <a:pt x="5628" y="5285"/>
                  </a:cubicBezTo>
                  <a:cubicBezTo>
                    <a:pt x="5626" y="5286"/>
                    <a:pt x="5625" y="5286"/>
                    <a:pt x="5623" y="5286"/>
                  </a:cubicBezTo>
                  <a:cubicBezTo>
                    <a:pt x="5612" y="5286"/>
                    <a:pt x="5604" y="5271"/>
                    <a:pt x="5615" y="5265"/>
                  </a:cubicBezTo>
                  <a:cubicBezTo>
                    <a:pt x="5693" y="5194"/>
                    <a:pt x="5758" y="5123"/>
                    <a:pt x="5803" y="5026"/>
                  </a:cubicBezTo>
                  <a:cubicBezTo>
                    <a:pt x="5855" y="4935"/>
                    <a:pt x="5861" y="4838"/>
                    <a:pt x="5874" y="4734"/>
                  </a:cubicBezTo>
                  <a:cubicBezTo>
                    <a:pt x="5877" y="4721"/>
                    <a:pt x="5887" y="4715"/>
                    <a:pt x="5897" y="4715"/>
                  </a:cubicBezTo>
                  <a:close/>
                  <a:moveTo>
                    <a:pt x="4909" y="1"/>
                  </a:moveTo>
                  <a:cubicBezTo>
                    <a:pt x="3995" y="1012"/>
                    <a:pt x="2579" y="1466"/>
                    <a:pt x="1210" y="1466"/>
                  </a:cubicBezTo>
                  <a:cubicBezTo>
                    <a:pt x="825" y="1466"/>
                    <a:pt x="444" y="1430"/>
                    <a:pt x="79" y="1361"/>
                  </a:cubicBezTo>
                  <a:lnTo>
                    <a:pt x="79" y="1361"/>
                  </a:lnTo>
                  <a:cubicBezTo>
                    <a:pt x="117" y="2494"/>
                    <a:pt x="1" y="3640"/>
                    <a:pt x="486" y="4709"/>
                  </a:cubicBezTo>
                  <a:cubicBezTo>
                    <a:pt x="1005" y="5822"/>
                    <a:pt x="2151" y="6580"/>
                    <a:pt x="3362" y="6684"/>
                  </a:cubicBezTo>
                  <a:cubicBezTo>
                    <a:pt x="3445" y="6690"/>
                    <a:pt x="3528" y="6693"/>
                    <a:pt x="3609" y="6693"/>
                  </a:cubicBezTo>
                  <a:cubicBezTo>
                    <a:pt x="4733" y="6693"/>
                    <a:pt x="5682" y="6077"/>
                    <a:pt x="6159" y="5039"/>
                  </a:cubicBezTo>
                  <a:cubicBezTo>
                    <a:pt x="6716" y="3821"/>
                    <a:pt x="6515" y="2474"/>
                    <a:pt x="6373" y="1192"/>
                  </a:cubicBezTo>
                  <a:cubicBezTo>
                    <a:pt x="6373" y="1186"/>
                    <a:pt x="6373" y="1186"/>
                    <a:pt x="6373" y="1179"/>
                  </a:cubicBezTo>
                  <a:cubicBezTo>
                    <a:pt x="5719" y="1056"/>
                    <a:pt x="5175" y="616"/>
                    <a:pt x="4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804;p20">
              <a:extLst>
                <a:ext uri="{FF2B5EF4-FFF2-40B4-BE49-F238E27FC236}">
                  <a16:creationId xmlns:a16="http://schemas.microsoft.com/office/drawing/2014/main" id="{532BD510-DF41-0EBA-5D20-4305414AC6B9}"/>
                </a:ext>
              </a:extLst>
            </p:cNvPr>
            <p:cNvSpPr/>
            <p:nvPr/>
          </p:nvSpPr>
          <p:spPr>
            <a:xfrm>
              <a:off x="4813487" y="2199658"/>
              <a:ext cx="10488" cy="16597"/>
            </a:xfrm>
            <a:custGeom>
              <a:avLst/>
              <a:gdLst/>
              <a:ahLst/>
              <a:cxnLst/>
              <a:rect l="l" t="t" r="r" b="b"/>
              <a:pathLst>
                <a:path w="194" h="307" extrusionOk="0">
                  <a:moveTo>
                    <a:pt x="159" y="1"/>
                  </a:moveTo>
                  <a:cubicBezTo>
                    <a:pt x="150" y="1"/>
                    <a:pt x="141" y="5"/>
                    <a:pt x="135" y="16"/>
                  </a:cubicBezTo>
                  <a:cubicBezTo>
                    <a:pt x="89" y="100"/>
                    <a:pt x="44" y="191"/>
                    <a:pt x="5" y="275"/>
                  </a:cubicBezTo>
                  <a:cubicBezTo>
                    <a:pt x="1" y="292"/>
                    <a:pt x="14" y="306"/>
                    <a:pt x="27" y="306"/>
                  </a:cubicBezTo>
                  <a:cubicBezTo>
                    <a:pt x="33" y="306"/>
                    <a:pt x="40" y="303"/>
                    <a:pt x="44" y="294"/>
                  </a:cubicBezTo>
                  <a:cubicBezTo>
                    <a:pt x="89" y="217"/>
                    <a:pt x="141" y="132"/>
                    <a:pt x="180" y="42"/>
                  </a:cubicBezTo>
                  <a:cubicBezTo>
                    <a:pt x="193" y="20"/>
                    <a:pt x="177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805;p20">
              <a:extLst>
                <a:ext uri="{FF2B5EF4-FFF2-40B4-BE49-F238E27FC236}">
                  <a16:creationId xmlns:a16="http://schemas.microsoft.com/office/drawing/2014/main" id="{530F57C5-1956-81E0-D2EE-9184AA1EF4BF}"/>
                </a:ext>
              </a:extLst>
            </p:cNvPr>
            <p:cNvSpPr/>
            <p:nvPr/>
          </p:nvSpPr>
          <p:spPr>
            <a:xfrm>
              <a:off x="4809649" y="2204362"/>
              <a:ext cx="19192" cy="30924"/>
            </a:xfrm>
            <a:custGeom>
              <a:avLst/>
              <a:gdLst/>
              <a:ahLst/>
              <a:cxnLst/>
              <a:rect l="l" t="t" r="r" b="b"/>
              <a:pathLst>
                <a:path w="355" h="572" extrusionOk="0">
                  <a:moveTo>
                    <a:pt x="293" y="0"/>
                  </a:moveTo>
                  <a:cubicBezTo>
                    <a:pt x="283" y="0"/>
                    <a:pt x="273" y="6"/>
                    <a:pt x="270" y="19"/>
                  </a:cubicBezTo>
                  <a:cubicBezTo>
                    <a:pt x="257" y="123"/>
                    <a:pt x="251" y="220"/>
                    <a:pt x="199" y="311"/>
                  </a:cubicBezTo>
                  <a:cubicBezTo>
                    <a:pt x="154" y="408"/>
                    <a:pt x="89" y="479"/>
                    <a:pt x="11" y="550"/>
                  </a:cubicBezTo>
                  <a:cubicBezTo>
                    <a:pt x="0" y="556"/>
                    <a:pt x="8" y="571"/>
                    <a:pt x="19" y="571"/>
                  </a:cubicBezTo>
                  <a:cubicBezTo>
                    <a:pt x="21" y="571"/>
                    <a:pt x="22" y="571"/>
                    <a:pt x="24" y="570"/>
                  </a:cubicBezTo>
                  <a:cubicBezTo>
                    <a:pt x="206" y="473"/>
                    <a:pt x="355" y="233"/>
                    <a:pt x="329" y="26"/>
                  </a:cubicBezTo>
                  <a:cubicBezTo>
                    <a:pt x="325" y="11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806;p20">
              <a:extLst>
                <a:ext uri="{FF2B5EF4-FFF2-40B4-BE49-F238E27FC236}">
                  <a16:creationId xmlns:a16="http://schemas.microsoft.com/office/drawing/2014/main" id="{A45B4B2F-C9E5-4B18-E84B-0DF38B7FF346}"/>
                </a:ext>
              </a:extLst>
            </p:cNvPr>
            <p:cNvSpPr/>
            <p:nvPr/>
          </p:nvSpPr>
          <p:spPr>
            <a:xfrm>
              <a:off x="4768561" y="2303404"/>
              <a:ext cx="3190" cy="1784"/>
            </a:xfrm>
            <a:custGeom>
              <a:avLst/>
              <a:gdLst/>
              <a:ahLst/>
              <a:cxnLst/>
              <a:rect l="l" t="t" r="r" b="b"/>
              <a:pathLst>
                <a:path w="59" h="33" extrusionOk="0">
                  <a:moveTo>
                    <a:pt x="46" y="1"/>
                  </a:moveTo>
                  <a:cubicBezTo>
                    <a:pt x="33" y="1"/>
                    <a:pt x="20" y="7"/>
                    <a:pt x="7" y="20"/>
                  </a:cubicBezTo>
                  <a:cubicBezTo>
                    <a:pt x="7" y="27"/>
                    <a:pt x="1" y="33"/>
                    <a:pt x="1" y="33"/>
                  </a:cubicBezTo>
                  <a:cubicBezTo>
                    <a:pt x="20" y="27"/>
                    <a:pt x="40" y="14"/>
                    <a:pt x="59" y="7"/>
                  </a:cubicBezTo>
                  <a:cubicBezTo>
                    <a:pt x="53" y="1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807;p20">
              <a:extLst>
                <a:ext uri="{FF2B5EF4-FFF2-40B4-BE49-F238E27FC236}">
                  <a16:creationId xmlns:a16="http://schemas.microsoft.com/office/drawing/2014/main" id="{DE729E49-FADA-D8E0-B674-04F6D0CC102F}"/>
                </a:ext>
              </a:extLst>
            </p:cNvPr>
            <p:cNvSpPr/>
            <p:nvPr/>
          </p:nvSpPr>
          <p:spPr>
            <a:xfrm>
              <a:off x="4729852" y="1840791"/>
              <a:ext cx="26274" cy="19787"/>
            </a:xfrm>
            <a:custGeom>
              <a:avLst/>
              <a:gdLst/>
              <a:ahLst/>
              <a:cxnLst/>
              <a:rect l="l" t="t" r="r" b="b"/>
              <a:pathLst>
                <a:path w="486" h="366" extrusionOk="0">
                  <a:moveTo>
                    <a:pt x="22" y="1"/>
                  </a:moveTo>
                  <a:cubicBezTo>
                    <a:pt x="8" y="1"/>
                    <a:pt x="1" y="30"/>
                    <a:pt x="17" y="36"/>
                  </a:cubicBezTo>
                  <a:cubicBezTo>
                    <a:pt x="173" y="126"/>
                    <a:pt x="302" y="223"/>
                    <a:pt x="432" y="359"/>
                  </a:cubicBezTo>
                  <a:cubicBezTo>
                    <a:pt x="437" y="363"/>
                    <a:pt x="443" y="365"/>
                    <a:pt x="449" y="365"/>
                  </a:cubicBezTo>
                  <a:cubicBezTo>
                    <a:pt x="469" y="365"/>
                    <a:pt x="486" y="341"/>
                    <a:pt x="471" y="320"/>
                  </a:cubicBezTo>
                  <a:cubicBezTo>
                    <a:pt x="361" y="178"/>
                    <a:pt x="199" y="61"/>
                    <a:pt x="30" y="3"/>
                  </a:cubicBezTo>
                  <a:cubicBezTo>
                    <a:pt x="28" y="1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808;p20">
              <a:extLst>
                <a:ext uri="{FF2B5EF4-FFF2-40B4-BE49-F238E27FC236}">
                  <a16:creationId xmlns:a16="http://schemas.microsoft.com/office/drawing/2014/main" id="{9E5D1792-14A6-CF3A-1232-8FDA1DA5A280}"/>
                </a:ext>
              </a:extLst>
            </p:cNvPr>
            <p:cNvSpPr/>
            <p:nvPr/>
          </p:nvSpPr>
          <p:spPr>
            <a:xfrm>
              <a:off x="4722338" y="1831816"/>
              <a:ext cx="33519" cy="17408"/>
            </a:xfrm>
            <a:custGeom>
              <a:avLst/>
              <a:gdLst/>
              <a:ahLst/>
              <a:cxnLst/>
              <a:rect l="l" t="t" r="r" b="b"/>
              <a:pathLst>
                <a:path w="620" h="322" extrusionOk="0">
                  <a:moveTo>
                    <a:pt x="52" y="1"/>
                  </a:moveTo>
                  <a:cubicBezTo>
                    <a:pt x="46" y="1"/>
                    <a:pt x="39" y="1"/>
                    <a:pt x="33" y="1"/>
                  </a:cubicBezTo>
                  <a:cubicBezTo>
                    <a:pt x="1" y="1"/>
                    <a:pt x="1" y="40"/>
                    <a:pt x="33" y="46"/>
                  </a:cubicBezTo>
                  <a:cubicBezTo>
                    <a:pt x="253" y="66"/>
                    <a:pt x="402" y="163"/>
                    <a:pt x="564" y="312"/>
                  </a:cubicBezTo>
                  <a:cubicBezTo>
                    <a:pt x="569" y="318"/>
                    <a:pt x="576" y="321"/>
                    <a:pt x="582" y="321"/>
                  </a:cubicBezTo>
                  <a:cubicBezTo>
                    <a:pt x="600" y="321"/>
                    <a:pt x="619" y="298"/>
                    <a:pt x="610" y="279"/>
                  </a:cubicBezTo>
                  <a:cubicBezTo>
                    <a:pt x="490" y="103"/>
                    <a:pt x="255" y="1"/>
                    <a:pt x="5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809;p20">
              <a:extLst>
                <a:ext uri="{FF2B5EF4-FFF2-40B4-BE49-F238E27FC236}">
                  <a16:creationId xmlns:a16="http://schemas.microsoft.com/office/drawing/2014/main" id="{F9DFFF66-40CE-89F8-D4DD-8FEF30763396}"/>
                </a:ext>
              </a:extLst>
            </p:cNvPr>
            <p:cNvSpPr/>
            <p:nvPr/>
          </p:nvSpPr>
          <p:spPr>
            <a:xfrm>
              <a:off x="4600156" y="1817111"/>
              <a:ext cx="188409" cy="76715"/>
            </a:xfrm>
            <a:custGeom>
              <a:avLst/>
              <a:gdLst/>
              <a:ahLst/>
              <a:cxnLst/>
              <a:rect l="l" t="t" r="r" b="b"/>
              <a:pathLst>
                <a:path w="3485" h="1419" extrusionOk="0">
                  <a:moveTo>
                    <a:pt x="2312" y="273"/>
                  </a:moveTo>
                  <a:cubicBezTo>
                    <a:pt x="2515" y="273"/>
                    <a:pt x="2750" y="375"/>
                    <a:pt x="2870" y="551"/>
                  </a:cubicBezTo>
                  <a:cubicBezTo>
                    <a:pt x="2879" y="570"/>
                    <a:pt x="2860" y="593"/>
                    <a:pt x="2842" y="593"/>
                  </a:cubicBezTo>
                  <a:cubicBezTo>
                    <a:pt x="2836" y="593"/>
                    <a:pt x="2829" y="590"/>
                    <a:pt x="2824" y="584"/>
                  </a:cubicBezTo>
                  <a:cubicBezTo>
                    <a:pt x="2662" y="435"/>
                    <a:pt x="2513" y="338"/>
                    <a:pt x="2293" y="318"/>
                  </a:cubicBezTo>
                  <a:cubicBezTo>
                    <a:pt x="2261" y="312"/>
                    <a:pt x="2261" y="273"/>
                    <a:pt x="2293" y="273"/>
                  </a:cubicBezTo>
                  <a:cubicBezTo>
                    <a:pt x="2299" y="273"/>
                    <a:pt x="2306" y="273"/>
                    <a:pt x="2312" y="273"/>
                  </a:cubicBezTo>
                  <a:close/>
                  <a:moveTo>
                    <a:pt x="2421" y="439"/>
                  </a:moveTo>
                  <a:cubicBezTo>
                    <a:pt x="2424" y="439"/>
                    <a:pt x="2427" y="439"/>
                    <a:pt x="2429" y="441"/>
                  </a:cubicBezTo>
                  <a:cubicBezTo>
                    <a:pt x="2598" y="499"/>
                    <a:pt x="2760" y="616"/>
                    <a:pt x="2870" y="758"/>
                  </a:cubicBezTo>
                  <a:cubicBezTo>
                    <a:pt x="2885" y="779"/>
                    <a:pt x="2868" y="803"/>
                    <a:pt x="2848" y="803"/>
                  </a:cubicBezTo>
                  <a:cubicBezTo>
                    <a:pt x="2842" y="803"/>
                    <a:pt x="2836" y="801"/>
                    <a:pt x="2831" y="797"/>
                  </a:cubicBezTo>
                  <a:cubicBezTo>
                    <a:pt x="2708" y="661"/>
                    <a:pt x="2572" y="564"/>
                    <a:pt x="2416" y="474"/>
                  </a:cubicBezTo>
                  <a:cubicBezTo>
                    <a:pt x="2400" y="468"/>
                    <a:pt x="2407" y="439"/>
                    <a:pt x="2421" y="439"/>
                  </a:cubicBezTo>
                  <a:close/>
                  <a:moveTo>
                    <a:pt x="1723" y="1"/>
                  </a:moveTo>
                  <a:cubicBezTo>
                    <a:pt x="901" y="7"/>
                    <a:pt x="1" y="493"/>
                    <a:pt x="85" y="1406"/>
                  </a:cubicBezTo>
                  <a:cubicBezTo>
                    <a:pt x="617" y="1225"/>
                    <a:pt x="1190" y="1139"/>
                    <a:pt x="1746" y="1139"/>
                  </a:cubicBezTo>
                  <a:cubicBezTo>
                    <a:pt x="2083" y="1139"/>
                    <a:pt x="2414" y="1170"/>
                    <a:pt x="2727" y="1231"/>
                  </a:cubicBezTo>
                  <a:cubicBezTo>
                    <a:pt x="2954" y="1270"/>
                    <a:pt x="3174" y="1335"/>
                    <a:pt x="3388" y="1419"/>
                  </a:cubicBezTo>
                  <a:cubicBezTo>
                    <a:pt x="3485" y="1050"/>
                    <a:pt x="3129" y="454"/>
                    <a:pt x="2863" y="260"/>
                  </a:cubicBezTo>
                  <a:cubicBezTo>
                    <a:pt x="2539" y="33"/>
                    <a:pt x="2105" y="1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810;p20">
              <a:extLst>
                <a:ext uri="{FF2B5EF4-FFF2-40B4-BE49-F238E27FC236}">
                  <a16:creationId xmlns:a16="http://schemas.microsoft.com/office/drawing/2014/main" id="{6CA1DEF2-157F-BC6D-FABC-EEB59C5F08EC}"/>
                </a:ext>
              </a:extLst>
            </p:cNvPr>
            <p:cNvSpPr/>
            <p:nvPr/>
          </p:nvSpPr>
          <p:spPr>
            <a:xfrm>
              <a:off x="4649191" y="2308432"/>
              <a:ext cx="6379" cy="5893"/>
            </a:xfrm>
            <a:custGeom>
              <a:avLst/>
              <a:gdLst/>
              <a:ahLst/>
              <a:cxnLst/>
              <a:rect l="l" t="t" r="r" b="b"/>
              <a:pathLst>
                <a:path w="118" h="109" extrusionOk="0">
                  <a:moveTo>
                    <a:pt x="66" y="1"/>
                  </a:moveTo>
                  <a:cubicBezTo>
                    <a:pt x="50" y="1"/>
                    <a:pt x="33" y="15"/>
                    <a:pt x="33" y="37"/>
                  </a:cubicBezTo>
                  <a:cubicBezTo>
                    <a:pt x="39" y="57"/>
                    <a:pt x="39" y="70"/>
                    <a:pt x="46" y="82"/>
                  </a:cubicBezTo>
                  <a:cubicBezTo>
                    <a:pt x="33" y="70"/>
                    <a:pt x="13" y="63"/>
                    <a:pt x="0" y="63"/>
                  </a:cubicBezTo>
                  <a:cubicBezTo>
                    <a:pt x="26" y="82"/>
                    <a:pt x="46" y="95"/>
                    <a:pt x="72" y="108"/>
                  </a:cubicBezTo>
                  <a:cubicBezTo>
                    <a:pt x="85" y="102"/>
                    <a:pt x="98" y="89"/>
                    <a:pt x="117" y="76"/>
                  </a:cubicBezTo>
                  <a:cubicBezTo>
                    <a:pt x="104" y="57"/>
                    <a:pt x="98" y="44"/>
                    <a:pt x="91" y="24"/>
                  </a:cubicBezTo>
                  <a:cubicBezTo>
                    <a:pt x="88" y="8"/>
                    <a:pt x="78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811;p20">
              <a:extLst>
                <a:ext uri="{FF2B5EF4-FFF2-40B4-BE49-F238E27FC236}">
                  <a16:creationId xmlns:a16="http://schemas.microsoft.com/office/drawing/2014/main" id="{0D97F28B-772B-ED20-DBCA-67719924624E}"/>
                </a:ext>
              </a:extLst>
            </p:cNvPr>
            <p:cNvSpPr/>
            <p:nvPr/>
          </p:nvSpPr>
          <p:spPr>
            <a:xfrm>
              <a:off x="4612320" y="2583827"/>
              <a:ext cx="9731" cy="16814"/>
            </a:xfrm>
            <a:custGeom>
              <a:avLst/>
              <a:gdLst/>
              <a:ahLst/>
              <a:cxnLst/>
              <a:rect l="l" t="t" r="r" b="b"/>
              <a:pathLst>
                <a:path w="180" h="311" extrusionOk="0">
                  <a:moveTo>
                    <a:pt x="133" y="1"/>
                  </a:moveTo>
                  <a:cubicBezTo>
                    <a:pt x="121" y="1"/>
                    <a:pt x="111" y="7"/>
                    <a:pt x="106" y="20"/>
                  </a:cubicBezTo>
                  <a:cubicBezTo>
                    <a:pt x="67" y="104"/>
                    <a:pt x="35" y="188"/>
                    <a:pt x="9" y="279"/>
                  </a:cubicBezTo>
                  <a:cubicBezTo>
                    <a:pt x="0" y="296"/>
                    <a:pt x="18" y="311"/>
                    <a:pt x="34" y="311"/>
                  </a:cubicBezTo>
                  <a:cubicBezTo>
                    <a:pt x="42" y="311"/>
                    <a:pt x="50" y="307"/>
                    <a:pt x="54" y="299"/>
                  </a:cubicBezTo>
                  <a:cubicBezTo>
                    <a:pt x="93" y="214"/>
                    <a:pt x="138" y="130"/>
                    <a:pt x="171" y="46"/>
                  </a:cubicBezTo>
                  <a:cubicBezTo>
                    <a:pt x="179" y="21"/>
                    <a:pt x="15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812;p20">
              <a:extLst>
                <a:ext uri="{FF2B5EF4-FFF2-40B4-BE49-F238E27FC236}">
                  <a16:creationId xmlns:a16="http://schemas.microsoft.com/office/drawing/2014/main" id="{0C24CD8B-9146-91AA-E976-A229D4638D38}"/>
                </a:ext>
              </a:extLst>
            </p:cNvPr>
            <p:cNvSpPr/>
            <p:nvPr/>
          </p:nvSpPr>
          <p:spPr>
            <a:xfrm>
              <a:off x="4604048" y="2585719"/>
              <a:ext cx="6055" cy="20382"/>
            </a:xfrm>
            <a:custGeom>
              <a:avLst/>
              <a:gdLst/>
              <a:ahLst/>
              <a:cxnLst/>
              <a:rect l="l" t="t" r="r" b="b"/>
              <a:pathLst>
                <a:path w="112" h="377" extrusionOk="0">
                  <a:moveTo>
                    <a:pt x="75" y="1"/>
                  </a:moveTo>
                  <a:cubicBezTo>
                    <a:pt x="64" y="1"/>
                    <a:pt x="52" y="6"/>
                    <a:pt x="45" y="18"/>
                  </a:cubicBezTo>
                  <a:cubicBezTo>
                    <a:pt x="0" y="121"/>
                    <a:pt x="0" y="251"/>
                    <a:pt x="39" y="361"/>
                  </a:cubicBezTo>
                  <a:cubicBezTo>
                    <a:pt x="42" y="372"/>
                    <a:pt x="50" y="377"/>
                    <a:pt x="59" y="377"/>
                  </a:cubicBezTo>
                  <a:cubicBezTo>
                    <a:pt x="71" y="377"/>
                    <a:pt x="84" y="367"/>
                    <a:pt x="84" y="348"/>
                  </a:cubicBezTo>
                  <a:cubicBezTo>
                    <a:pt x="65" y="244"/>
                    <a:pt x="78" y="147"/>
                    <a:pt x="104" y="37"/>
                  </a:cubicBezTo>
                  <a:cubicBezTo>
                    <a:pt x="112" y="16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813;p20">
              <a:extLst>
                <a:ext uri="{FF2B5EF4-FFF2-40B4-BE49-F238E27FC236}">
                  <a16:creationId xmlns:a16="http://schemas.microsoft.com/office/drawing/2014/main" id="{841F43BE-0306-9989-07CD-9B7277410FA6}"/>
                </a:ext>
              </a:extLst>
            </p:cNvPr>
            <p:cNvSpPr/>
            <p:nvPr/>
          </p:nvSpPr>
          <p:spPr>
            <a:xfrm>
              <a:off x="4557555" y="1929561"/>
              <a:ext cx="23896" cy="14759"/>
            </a:xfrm>
            <a:custGeom>
              <a:avLst/>
              <a:gdLst/>
              <a:ahLst/>
              <a:cxnLst/>
              <a:rect l="l" t="t" r="r" b="b"/>
              <a:pathLst>
                <a:path w="442" h="273" extrusionOk="0">
                  <a:moveTo>
                    <a:pt x="408" y="1"/>
                  </a:moveTo>
                  <a:cubicBezTo>
                    <a:pt x="404" y="1"/>
                    <a:pt x="399" y="2"/>
                    <a:pt x="394" y="6"/>
                  </a:cubicBezTo>
                  <a:cubicBezTo>
                    <a:pt x="271" y="90"/>
                    <a:pt x="154" y="174"/>
                    <a:pt x="18" y="239"/>
                  </a:cubicBezTo>
                  <a:cubicBezTo>
                    <a:pt x="1" y="251"/>
                    <a:pt x="14" y="273"/>
                    <a:pt x="31" y="273"/>
                  </a:cubicBezTo>
                  <a:cubicBezTo>
                    <a:pt x="33" y="273"/>
                    <a:pt x="36" y="272"/>
                    <a:pt x="38" y="272"/>
                  </a:cubicBezTo>
                  <a:cubicBezTo>
                    <a:pt x="174" y="213"/>
                    <a:pt x="303" y="136"/>
                    <a:pt x="426" y="45"/>
                  </a:cubicBezTo>
                  <a:cubicBezTo>
                    <a:pt x="442" y="29"/>
                    <a:pt x="428" y="1"/>
                    <a:pt x="40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814;p20">
              <a:extLst>
                <a:ext uri="{FF2B5EF4-FFF2-40B4-BE49-F238E27FC236}">
                  <a16:creationId xmlns:a16="http://schemas.microsoft.com/office/drawing/2014/main" id="{68D52018-F289-8EB1-2AA9-059A81E9F6CC}"/>
                </a:ext>
              </a:extLst>
            </p:cNvPr>
            <p:cNvSpPr/>
            <p:nvPr/>
          </p:nvSpPr>
          <p:spPr>
            <a:xfrm>
              <a:off x="4472406" y="1885176"/>
              <a:ext cx="409633" cy="212413"/>
            </a:xfrm>
            <a:custGeom>
              <a:avLst/>
              <a:gdLst/>
              <a:ahLst/>
              <a:cxnLst/>
              <a:rect l="l" t="t" r="r" b="b"/>
              <a:pathLst>
                <a:path w="7577" h="3929" extrusionOk="0">
                  <a:moveTo>
                    <a:pt x="1983" y="822"/>
                  </a:moveTo>
                  <a:cubicBezTo>
                    <a:pt x="2003" y="822"/>
                    <a:pt x="2017" y="850"/>
                    <a:pt x="2001" y="866"/>
                  </a:cubicBezTo>
                  <a:cubicBezTo>
                    <a:pt x="1878" y="957"/>
                    <a:pt x="1749" y="1034"/>
                    <a:pt x="1613" y="1093"/>
                  </a:cubicBezTo>
                  <a:cubicBezTo>
                    <a:pt x="1611" y="1093"/>
                    <a:pt x="1608" y="1094"/>
                    <a:pt x="1606" y="1094"/>
                  </a:cubicBezTo>
                  <a:cubicBezTo>
                    <a:pt x="1589" y="1094"/>
                    <a:pt x="1576" y="1072"/>
                    <a:pt x="1593" y="1060"/>
                  </a:cubicBezTo>
                  <a:cubicBezTo>
                    <a:pt x="1729" y="995"/>
                    <a:pt x="1846" y="911"/>
                    <a:pt x="1969" y="827"/>
                  </a:cubicBezTo>
                  <a:cubicBezTo>
                    <a:pt x="1974" y="823"/>
                    <a:pt x="1979" y="822"/>
                    <a:pt x="1983" y="822"/>
                  </a:cubicBezTo>
                  <a:close/>
                  <a:moveTo>
                    <a:pt x="1638" y="820"/>
                  </a:moveTo>
                  <a:cubicBezTo>
                    <a:pt x="1661" y="820"/>
                    <a:pt x="1675" y="854"/>
                    <a:pt x="1652" y="866"/>
                  </a:cubicBezTo>
                  <a:cubicBezTo>
                    <a:pt x="1503" y="937"/>
                    <a:pt x="1373" y="1028"/>
                    <a:pt x="1269" y="1164"/>
                  </a:cubicBezTo>
                  <a:cubicBezTo>
                    <a:pt x="1266" y="1169"/>
                    <a:pt x="1260" y="1172"/>
                    <a:pt x="1255" y="1172"/>
                  </a:cubicBezTo>
                  <a:cubicBezTo>
                    <a:pt x="1241" y="1172"/>
                    <a:pt x="1228" y="1158"/>
                    <a:pt x="1237" y="1144"/>
                  </a:cubicBezTo>
                  <a:cubicBezTo>
                    <a:pt x="1334" y="1002"/>
                    <a:pt x="1470" y="885"/>
                    <a:pt x="1632" y="821"/>
                  </a:cubicBezTo>
                  <a:cubicBezTo>
                    <a:pt x="1634" y="820"/>
                    <a:pt x="1636" y="820"/>
                    <a:pt x="1638" y="820"/>
                  </a:cubicBezTo>
                  <a:close/>
                  <a:moveTo>
                    <a:pt x="4149" y="1"/>
                  </a:moveTo>
                  <a:cubicBezTo>
                    <a:pt x="3981" y="1"/>
                    <a:pt x="3813" y="9"/>
                    <a:pt x="3646" y="24"/>
                  </a:cubicBezTo>
                  <a:cubicBezTo>
                    <a:pt x="2649" y="121"/>
                    <a:pt x="1619" y="484"/>
                    <a:pt x="920" y="1235"/>
                  </a:cubicBezTo>
                  <a:cubicBezTo>
                    <a:pt x="233" y="1960"/>
                    <a:pt x="0" y="2983"/>
                    <a:pt x="305" y="3929"/>
                  </a:cubicBezTo>
                  <a:cubicBezTo>
                    <a:pt x="382" y="3864"/>
                    <a:pt x="479" y="3825"/>
                    <a:pt x="583" y="3819"/>
                  </a:cubicBezTo>
                  <a:cubicBezTo>
                    <a:pt x="570" y="3359"/>
                    <a:pt x="596" y="2899"/>
                    <a:pt x="661" y="2459"/>
                  </a:cubicBezTo>
                  <a:cubicBezTo>
                    <a:pt x="664" y="2448"/>
                    <a:pt x="673" y="2442"/>
                    <a:pt x="682" y="2442"/>
                  </a:cubicBezTo>
                  <a:cubicBezTo>
                    <a:pt x="694" y="2442"/>
                    <a:pt x="706" y="2451"/>
                    <a:pt x="706" y="2465"/>
                  </a:cubicBezTo>
                  <a:lnTo>
                    <a:pt x="706" y="2491"/>
                  </a:lnTo>
                  <a:cubicBezTo>
                    <a:pt x="1039" y="2496"/>
                    <a:pt x="1367" y="2506"/>
                    <a:pt x="1693" y="2506"/>
                  </a:cubicBezTo>
                  <a:cubicBezTo>
                    <a:pt x="2282" y="2506"/>
                    <a:pt x="2864" y="2472"/>
                    <a:pt x="3452" y="2310"/>
                  </a:cubicBezTo>
                  <a:cubicBezTo>
                    <a:pt x="4248" y="2090"/>
                    <a:pt x="4974" y="1669"/>
                    <a:pt x="5524" y="1041"/>
                  </a:cubicBezTo>
                  <a:cubicBezTo>
                    <a:pt x="5532" y="1030"/>
                    <a:pt x="5544" y="1026"/>
                    <a:pt x="5555" y="1026"/>
                  </a:cubicBezTo>
                  <a:cubicBezTo>
                    <a:pt x="5579" y="1026"/>
                    <a:pt x="5606" y="1045"/>
                    <a:pt x="5615" y="1067"/>
                  </a:cubicBezTo>
                  <a:cubicBezTo>
                    <a:pt x="5867" y="1721"/>
                    <a:pt x="6437" y="2167"/>
                    <a:pt x="7124" y="2271"/>
                  </a:cubicBezTo>
                  <a:cubicBezTo>
                    <a:pt x="7188" y="2278"/>
                    <a:pt x="7169" y="2362"/>
                    <a:pt x="7117" y="2381"/>
                  </a:cubicBezTo>
                  <a:cubicBezTo>
                    <a:pt x="7188" y="2854"/>
                    <a:pt x="7253" y="3340"/>
                    <a:pt x="7279" y="3825"/>
                  </a:cubicBezTo>
                  <a:cubicBezTo>
                    <a:pt x="7310" y="3818"/>
                    <a:pt x="7340" y="3814"/>
                    <a:pt x="7371" y="3814"/>
                  </a:cubicBezTo>
                  <a:cubicBezTo>
                    <a:pt x="7417" y="3814"/>
                    <a:pt x="7462" y="3823"/>
                    <a:pt x="7506" y="3838"/>
                  </a:cubicBezTo>
                  <a:cubicBezTo>
                    <a:pt x="7577" y="2737"/>
                    <a:pt x="7551" y="1662"/>
                    <a:pt x="6683" y="866"/>
                  </a:cubicBezTo>
                  <a:cubicBezTo>
                    <a:pt x="6418" y="626"/>
                    <a:pt x="6120" y="438"/>
                    <a:pt x="5796" y="309"/>
                  </a:cubicBezTo>
                  <a:cubicBezTo>
                    <a:pt x="5777" y="309"/>
                    <a:pt x="5751" y="302"/>
                    <a:pt x="5738" y="283"/>
                  </a:cubicBezTo>
                  <a:cubicBezTo>
                    <a:pt x="5238" y="85"/>
                    <a:pt x="4693" y="1"/>
                    <a:pt x="4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815;p20">
              <a:extLst>
                <a:ext uri="{FF2B5EF4-FFF2-40B4-BE49-F238E27FC236}">
                  <a16:creationId xmlns:a16="http://schemas.microsoft.com/office/drawing/2014/main" id="{787A3CB7-E82B-1CB9-3943-5A8A784678F4}"/>
                </a:ext>
              </a:extLst>
            </p:cNvPr>
            <p:cNvSpPr/>
            <p:nvPr/>
          </p:nvSpPr>
          <p:spPr>
            <a:xfrm>
              <a:off x="4538741" y="1929453"/>
              <a:ext cx="24274" cy="19084"/>
            </a:xfrm>
            <a:custGeom>
              <a:avLst/>
              <a:gdLst/>
              <a:ahLst/>
              <a:cxnLst/>
              <a:rect l="l" t="t" r="r" b="b"/>
              <a:pathLst>
                <a:path w="449" h="353" extrusionOk="0">
                  <a:moveTo>
                    <a:pt x="411" y="1"/>
                  </a:moveTo>
                  <a:cubicBezTo>
                    <a:pt x="409" y="1"/>
                    <a:pt x="407" y="1"/>
                    <a:pt x="405" y="2"/>
                  </a:cubicBezTo>
                  <a:cubicBezTo>
                    <a:pt x="243" y="66"/>
                    <a:pt x="107" y="183"/>
                    <a:pt x="10" y="325"/>
                  </a:cubicBezTo>
                  <a:cubicBezTo>
                    <a:pt x="1" y="339"/>
                    <a:pt x="14" y="353"/>
                    <a:pt x="28" y="353"/>
                  </a:cubicBezTo>
                  <a:cubicBezTo>
                    <a:pt x="33" y="353"/>
                    <a:pt x="39" y="350"/>
                    <a:pt x="42" y="345"/>
                  </a:cubicBezTo>
                  <a:cubicBezTo>
                    <a:pt x="146" y="209"/>
                    <a:pt x="276" y="118"/>
                    <a:pt x="425" y="47"/>
                  </a:cubicBezTo>
                  <a:cubicBezTo>
                    <a:pt x="448" y="35"/>
                    <a:pt x="434" y="1"/>
                    <a:pt x="41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816;p20">
              <a:extLst>
                <a:ext uri="{FF2B5EF4-FFF2-40B4-BE49-F238E27FC236}">
                  <a16:creationId xmlns:a16="http://schemas.microsoft.com/office/drawing/2014/main" id="{73522DA4-C1A1-50A1-2A60-40D6EAC94939}"/>
                </a:ext>
              </a:extLst>
            </p:cNvPr>
            <p:cNvSpPr/>
            <p:nvPr/>
          </p:nvSpPr>
          <p:spPr>
            <a:xfrm>
              <a:off x="4523874" y="2302593"/>
              <a:ext cx="399470" cy="326701"/>
            </a:xfrm>
            <a:custGeom>
              <a:avLst/>
              <a:gdLst/>
              <a:ahLst/>
              <a:cxnLst/>
              <a:rect l="l" t="t" r="r" b="b"/>
              <a:pathLst>
                <a:path w="7389" h="6043" extrusionOk="0">
                  <a:moveTo>
                    <a:pt x="4611" y="93"/>
                  </a:moveTo>
                  <a:lnTo>
                    <a:pt x="4611" y="93"/>
                  </a:lnTo>
                  <a:cubicBezTo>
                    <a:pt x="4961" y="650"/>
                    <a:pt x="4812" y="1285"/>
                    <a:pt x="4313" y="1686"/>
                  </a:cubicBezTo>
                  <a:cubicBezTo>
                    <a:pt x="4307" y="1686"/>
                    <a:pt x="4307" y="1693"/>
                    <a:pt x="4300" y="1693"/>
                  </a:cubicBezTo>
                  <a:cubicBezTo>
                    <a:pt x="4300" y="1686"/>
                    <a:pt x="4300" y="1673"/>
                    <a:pt x="4300" y="1667"/>
                  </a:cubicBezTo>
                  <a:cubicBezTo>
                    <a:pt x="4229" y="1408"/>
                    <a:pt x="4035" y="1175"/>
                    <a:pt x="3782" y="1084"/>
                  </a:cubicBezTo>
                  <a:cubicBezTo>
                    <a:pt x="4125" y="825"/>
                    <a:pt x="4423" y="475"/>
                    <a:pt x="4611" y="93"/>
                  </a:cubicBezTo>
                  <a:close/>
                  <a:moveTo>
                    <a:pt x="2370" y="216"/>
                  </a:moveTo>
                  <a:cubicBezTo>
                    <a:pt x="2441" y="417"/>
                    <a:pt x="2668" y="566"/>
                    <a:pt x="2824" y="689"/>
                  </a:cubicBezTo>
                  <a:cubicBezTo>
                    <a:pt x="3050" y="857"/>
                    <a:pt x="3296" y="1006"/>
                    <a:pt x="3562" y="1117"/>
                  </a:cubicBezTo>
                  <a:cubicBezTo>
                    <a:pt x="3244" y="1168"/>
                    <a:pt x="2940" y="1440"/>
                    <a:pt x="2875" y="1751"/>
                  </a:cubicBezTo>
                  <a:cubicBezTo>
                    <a:pt x="2603" y="1479"/>
                    <a:pt x="2299" y="1039"/>
                    <a:pt x="2280" y="618"/>
                  </a:cubicBezTo>
                  <a:cubicBezTo>
                    <a:pt x="2299" y="605"/>
                    <a:pt x="2293" y="585"/>
                    <a:pt x="2280" y="573"/>
                  </a:cubicBezTo>
                  <a:cubicBezTo>
                    <a:pt x="2286" y="456"/>
                    <a:pt x="2306" y="339"/>
                    <a:pt x="2364" y="236"/>
                  </a:cubicBezTo>
                  <a:cubicBezTo>
                    <a:pt x="2370" y="229"/>
                    <a:pt x="2370" y="223"/>
                    <a:pt x="2370" y="216"/>
                  </a:cubicBezTo>
                  <a:close/>
                  <a:moveTo>
                    <a:pt x="3711" y="1136"/>
                  </a:moveTo>
                  <a:cubicBezTo>
                    <a:pt x="3821" y="1188"/>
                    <a:pt x="3918" y="1259"/>
                    <a:pt x="3996" y="1337"/>
                  </a:cubicBezTo>
                  <a:cubicBezTo>
                    <a:pt x="3847" y="1473"/>
                    <a:pt x="3724" y="1615"/>
                    <a:pt x="3614" y="1784"/>
                  </a:cubicBezTo>
                  <a:cubicBezTo>
                    <a:pt x="3458" y="1680"/>
                    <a:pt x="3309" y="1563"/>
                    <a:pt x="3167" y="1447"/>
                  </a:cubicBezTo>
                  <a:cubicBezTo>
                    <a:pt x="3180" y="1434"/>
                    <a:pt x="3186" y="1421"/>
                    <a:pt x="3199" y="1414"/>
                  </a:cubicBezTo>
                  <a:cubicBezTo>
                    <a:pt x="3322" y="1291"/>
                    <a:pt x="3478" y="1220"/>
                    <a:pt x="3640" y="1168"/>
                  </a:cubicBezTo>
                  <a:cubicBezTo>
                    <a:pt x="3652" y="1162"/>
                    <a:pt x="3659" y="1149"/>
                    <a:pt x="3659" y="1142"/>
                  </a:cubicBezTo>
                  <a:cubicBezTo>
                    <a:pt x="3659" y="1142"/>
                    <a:pt x="3665" y="1136"/>
                    <a:pt x="3665" y="1136"/>
                  </a:cubicBezTo>
                  <a:cubicBezTo>
                    <a:pt x="3673" y="1144"/>
                    <a:pt x="3681" y="1147"/>
                    <a:pt x="3688" y="1147"/>
                  </a:cubicBezTo>
                  <a:cubicBezTo>
                    <a:pt x="3694" y="1147"/>
                    <a:pt x="3699" y="1145"/>
                    <a:pt x="3704" y="1142"/>
                  </a:cubicBezTo>
                  <a:cubicBezTo>
                    <a:pt x="3704" y="1142"/>
                    <a:pt x="3711" y="1136"/>
                    <a:pt x="3711" y="1136"/>
                  </a:cubicBezTo>
                  <a:close/>
                  <a:moveTo>
                    <a:pt x="4060" y="1408"/>
                  </a:moveTo>
                  <a:cubicBezTo>
                    <a:pt x="4073" y="1427"/>
                    <a:pt x="4093" y="1453"/>
                    <a:pt x="4106" y="1473"/>
                  </a:cubicBezTo>
                  <a:cubicBezTo>
                    <a:pt x="4035" y="1583"/>
                    <a:pt x="3963" y="1686"/>
                    <a:pt x="3899" y="1796"/>
                  </a:cubicBezTo>
                  <a:cubicBezTo>
                    <a:pt x="3843" y="1883"/>
                    <a:pt x="3747" y="2116"/>
                    <a:pt x="3620" y="2116"/>
                  </a:cubicBezTo>
                  <a:cubicBezTo>
                    <a:pt x="3614" y="2116"/>
                    <a:pt x="3607" y="2115"/>
                    <a:pt x="3601" y="2114"/>
                  </a:cubicBezTo>
                  <a:cubicBezTo>
                    <a:pt x="3510" y="2088"/>
                    <a:pt x="3380" y="1926"/>
                    <a:pt x="3309" y="1868"/>
                  </a:cubicBezTo>
                  <a:cubicBezTo>
                    <a:pt x="3219" y="1796"/>
                    <a:pt x="3128" y="1725"/>
                    <a:pt x="3031" y="1654"/>
                  </a:cubicBezTo>
                  <a:cubicBezTo>
                    <a:pt x="3057" y="1596"/>
                    <a:pt x="3096" y="1537"/>
                    <a:pt x="3134" y="1486"/>
                  </a:cubicBezTo>
                  <a:cubicBezTo>
                    <a:pt x="3277" y="1635"/>
                    <a:pt x="3439" y="1764"/>
                    <a:pt x="3607" y="1881"/>
                  </a:cubicBezTo>
                  <a:cubicBezTo>
                    <a:pt x="3613" y="1884"/>
                    <a:pt x="3619" y="1886"/>
                    <a:pt x="3625" y="1886"/>
                  </a:cubicBezTo>
                  <a:cubicBezTo>
                    <a:pt x="3641" y="1886"/>
                    <a:pt x="3656" y="1877"/>
                    <a:pt x="3665" y="1868"/>
                  </a:cubicBezTo>
                  <a:cubicBezTo>
                    <a:pt x="3782" y="1693"/>
                    <a:pt x="3905" y="1544"/>
                    <a:pt x="4060" y="1408"/>
                  </a:cubicBezTo>
                  <a:close/>
                  <a:moveTo>
                    <a:pt x="4902" y="631"/>
                  </a:moveTo>
                  <a:lnTo>
                    <a:pt x="4902" y="631"/>
                  </a:lnTo>
                  <a:cubicBezTo>
                    <a:pt x="5602" y="1175"/>
                    <a:pt x="6172" y="1829"/>
                    <a:pt x="6560" y="2638"/>
                  </a:cubicBezTo>
                  <a:cubicBezTo>
                    <a:pt x="7033" y="3629"/>
                    <a:pt x="7175" y="4678"/>
                    <a:pt x="7279" y="5760"/>
                  </a:cubicBezTo>
                  <a:cubicBezTo>
                    <a:pt x="7279" y="5773"/>
                    <a:pt x="7285" y="5786"/>
                    <a:pt x="7292" y="5792"/>
                  </a:cubicBezTo>
                  <a:cubicBezTo>
                    <a:pt x="6433" y="5864"/>
                    <a:pt x="5578" y="5897"/>
                    <a:pt x="4725" y="5897"/>
                  </a:cubicBezTo>
                  <a:cubicBezTo>
                    <a:pt x="3596" y="5897"/>
                    <a:pt x="2469" y="5840"/>
                    <a:pt x="1341" y="5740"/>
                  </a:cubicBezTo>
                  <a:cubicBezTo>
                    <a:pt x="1379" y="5248"/>
                    <a:pt x="1418" y="4756"/>
                    <a:pt x="1496" y="4270"/>
                  </a:cubicBezTo>
                  <a:cubicBezTo>
                    <a:pt x="1528" y="4063"/>
                    <a:pt x="1567" y="3862"/>
                    <a:pt x="1613" y="3661"/>
                  </a:cubicBezTo>
                  <a:cubicBezTo>
                    <a:pt x="1658" y="3435"/>
                    <a:pt x="1690" y="3072"/>
                    <a:pt x="1852" y="2891"/>
                  </a:cubicBezTo>
                  <a:cubicBezTo>
                    <a:pt x="1882" y="2861"/>
                    <a:pt x="1855" y="2820"/>
                    <a:pt x="1823" y="2820"/>
                  </a:cubicBezTo>
                  <a:cubicBezTo>
                    <a:pt x="1813" y="2820"/>
                    <a:pt x="1803" y="2824"/>
                    <a:pt x="1794" y="2833"/>
                  </a:cubicBezTo>
                  <a:cubicBezTo>
                    <a:pt x="1515" y="3124"/>
                    <a:pt x="1496" y="3791"/>
                    <a:pt x="1431" y="4173"/>
                  </a:cubicBezTo>
                  <a:cubicBezTo>
                    <a:pt x="1341" y="4691"/>
                    <a:pt x="1282" y="5209"/>
                    <a:pt x="1276" y="5734"/>
                  </a:cubicBezTo>
                  <a:cubicBezTo>
                    <a:pt x="887" y="5701"/>
                    <a:pt x="499" y="5662"/>
                    <a:pt x="110" y="5624"/>
                  </a:cubicBezTo>
                  <a:cubicBezTo>
                    <a:pt x="110" y="5617"/>
                    <a:pt x="110" y="5604"/>
                    <a:pt x="110" y="5598"/>
                  </a:cubicBezTo>
                  <a:cubicBezTo>
                    <a:pt x="188" y="3700"/>
                    <a:pt x="570" y="1816"/>
                    <a:pt x="2208" y="676"/>
                  </a:cubicBezTo>
                  <a:cubicBezTo>
                    <a:pt x="2221" y="819"/>
                    <a:pt x="2267" y="961"/>
                    <a:pt x="2312" y="1078"/>
                  </a:cubicBezTo>
                  <a:cubicBezTo>
                    <a:pt x="2422" y="1382"/>
                    <a:pt x="2610" y="1641"/>
                    <a:pt x="2862" y="1835"/>
                  </a:cubicBezTo>
                  <a:cubicBezTo>
                    <a:pt x="2859" y="1864"/>
                    <a:pt x="2881" y="1879"/>
                    <a:pt x="2904" y="1879"/>
                  </a:cubicBezTo>
                  <a:cubicBezTo>
                    <a:pt x="2924" y="1879"/>
                    <a:pt x="2944" y="1869"/>
                    <a:pt x="2953" y="1848"/>
                  </a:cubicBezTo>
                  <a:cubicBezTo>
                    <a:pt x="2973" y="1796"/>
                    <a:pt x="2992" y="1745"/>
                    <a:pt x="3011" y="1693"/>
                  </a:cubicBezTo>
                  <a:cubicBezTo>
                    <a:pt x="3160" y="1842"/>
                    <a:pt x="3322" y="1978"/>
                    <a:pt x="3484" y="2114"/>
                  </a:cubicBezTo>
                  <a:cubicBezTo>
                    <a:pt x="3528" y="2145"/>
                    <a:pt x="3602" y="2244"/>
                    <a:pt x="3672" y="2244"/>
                  </a:cubicBezTo>
                  <a:cubicBezTo>
                    <a:pt x="3674" y="2244"/>
                    <a:pt x="3676" y="2243"/>
                    <a:pt x="3678" y="2243"/>
                  </a:cubicBezTo>
                  <a:cubicBezTo>
                    <a:pt x="3743" y="2243"/>
                    <a:pt x="3808" y="2094"/>
                    <a:pt x="3827" y="2055"/>
                  </a:cubicBezTo>
                  <a:cubicBezTo>
                    <a:pt x="3937" y="1887"/>
                    <a:pt x="4041" y="1725"/>
                    <a:pt x="4151" y="1557"/>
                  </a:cubicBezTo>
                  <a:cubicBezTo>
                    <a:pt x="4171" y="1602"/>
                    <a:pt x="4190" y="1641"/>
                    <a:pt x="4203" y="1693"/>
                  </a:cubicBezTo>
                  <a:cubicBezTo>
                    <a:pt x="4209" y="1715"/>
                    <a:pt x="4227" y="1724"/>
                    <a:pt x="4247" y="1724"/>
                  </a:cubicBezTo>
                  <a:cubicBezTo>
                    <a:pt x="4268" y="1724"/>
                    <a:pt x="4290" y="1713"/>
                    <a:pt x="4300" y="1693"/>
                  </a:cubicBezTo>
                  <a:lnTo>
                    <a:pt x="4300" y="1693"/>
                  </a:lnTo>
                  <a:cubicBezTo>
                    <a:pt x="4290" y="1718"/>
                    <a:pt x="4312" y="1744"/>
                    <a:pt x="4334" y="1744"/>
                  </a:cubicBezTo>
                  <a:cubicBezTo>
                    <a:pt x="4340" y="1744"/>
                    <a:pt x="4346" y="1742"/>
                    <a:pt x="4352" y="1738"/>
                  </a:cubicBezTo>
                  <a:cubicBezTo>
                    <a:pt x="4753" y="1486"/>
                    <a:pt x="4941" y="1058"/>
                    <a:pt x="4902" y="631"/>
                  </a:cubicBezTo>
                  <a:close/>
                  <a:moveTo>
                    <a:pt x="4644" y="0"/>
                  </a:moveTo>
                  <a:cubicBezTo>
                    <a:pt x="4626" y="0"/>
                    <a:pt x="4608" y="8"/>
                    <a:pt x="4598" y="22"/>
                  </a:cubicBezTo>
                  <a:cubicBezTo>
                    <a:pt x="4591" y="16"/>
                    <a:pt x="4579" y="16"/>
                    <a:pt x="4572" y="16"/>
                  </a:cubicBezTo>
                  <a:cubicBezTo>
                    <a:pt x="4572" y="16"/>
                    <a:pt x="4579" y="16"/>
                    <a:pt x="4585" y="22"/>
                  </a:cubicBezTo>
                  <a:cubicBezTo>
                    <a:pt x="4566" y="29"/>
                    <a:pt x="4546" y="42"/>
                    <a:pt x="4527" y="48"/>
                  </a:cubicBezTo>
                  <a:cubicBezTo>
                    <a:pt x="4294" y="430"/>
                    <a:pt x="4028" y="754"/>
                    <a:pt x="3704" y="1058"/>
                  </a:cubicBezTo>
                  <a:cubicBezTo>
                    <a:pt x="3691" y="1058"/>
                    <a:pt x="3678" y="1052"/>
                    <a:pt x="3665" y="1052"/>
                  </a:cubicBezTo>
                  <a:lnTo>
                    <a:pt x="3652" y="1052"/>
                  </a:lnTo>
                  <a:cubicBezTo>
                    <a:pt x="3439" y="955"/>
                    <a:pt x="3232" y="851"/>
                    <a:pt x="3044" y="721"/>
                  </a:cubicBezTo>
                  <a:cubicBezTo>
                    <a:pt x="2849" y="592"/>
                    <a:pt x="2539" y="411"/>
                    <a:pt x="2435" y="184"/>
                  </a:cubicBezTo>
                  <a:cubicBezTo>
                    <a:pt x="2416" y="197"/>
                    <a:pt x="2403" y="203"/>
                    <a:pt x="2390" y="216"/>
                  </a:cubicBezTo>
                  <a:cubicBezTo>
                    <a:pt x="2364" y="203"/>
                    <a:pt x="2344" y="184"/>
                    <a:pt x="2318" y="171"/>
                  </a:cubicBezTo>
                  <a:cubicBezTo>
                    <a:pt x="2306" y="178"/>
                    <a:pt x="2299" y="184"/>
                    <a:pt x="2293" y="190"/>
                  </a:cubicBezTo>
                  <a:cubicBezTo>
                    <a:pt x="2215" y="307"/>
                    <a:pt x="2189" y="443"/>
                    <a:pt x="2195" y="585"/>
                  </a:cubicBezTo>
                  <a:cubicBezTo>
                    <a:pt x="408" y="1499"/>
                    <a:pt x="65" y="3804"/>
                    <a:pt x="0" y="5598"/>
                  </a:cubicBezTo>
                  <a:cubicBezTo>
                    <a:pt x="0" y="5624"/>
                    <a:pt x="13" y="5637"/>
                    <a:pt x="26" y="5643"/>
                  </a:cubicBezTo>
                  <a:cubicBezTo>
                    <a:pt x="20" y="5669"/>
                    <a:pt x="26" y="5695"/>
                    <a:pt x="58" y="5701"/>
                  </a:cubicBezTo>
                  <a:cubicBezTo>
                    <a:pt x="1477" y="5941"/>
                    <a:pt x="2927" y="6042"/>
                    <a:pt x="4377" y="6042"/>
                  </a:cubicBezTo>
                  <a:cubicBezTo>
                    <a:pt x="5357" y="6042"/>
                    <a:pt x="6336" y="5996"/>
                    <a:pt x="7305" y="5915"/>
                  </a:cubicBezTo>
                  <a:cubicBezTo>
                    <a:pt x="7357" y="5909"/>
                    <a:pt x="7376" y="5844"/>
                    <a:pt x="7350" y="5811"/>
                  </a:cubicBezTo>
                  <a:cubicBezTo>
                    <a:pt x="7370" y="5805"/>
                    <a:pt x="7389" y="5786"/>
                    <a:pt x="7389" y="5760"/>
                  </a:cubicBezTo>
                  <a:cubicBezTo>
                    <a:pt x="7376" y="3836"/>
                    <a:pt x="6638" y="1544"/>
                    <a:pt x="4889" y="521"/>
                  </a:cubicBezTo>
                  <a:cubicBezTo>
                    <a:pt x="4857" y="346"/>
                    <a:pt x="4792" y="178"/>
                    <a:pt x="4689" y="22"/>
                  </a:cubicBezTo>
                  <a:cubicBezTo>
                    <a:pt x="4676" y="7"/>
                    <a:pt x="4660" y="0"/>
                    <a:pt x="4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817;p20">
              <a:extLst>
                <a:ext uri="{FF2B5EF4-FFF2-40B4-BE49-F238E27FC236}">
                  <a16:creationId xmlns:a16="http://schemas.microsoft.com/office/drawing/2014/main" id="{5614F921-880F-0572-C05A-90A61F9C03F4}"/>
                </a:ext>
              </a:extLst>
            </p:cNvPr>
            <p:cNvSpPr/>
            <p:nvPr/>
          </p:nvSpPr>
          <p:spPr>
            <a:xfrm>
              <a:off x="4482516" y="2095101"/>
              <a:ext cx="26707" cy="47683"/>
            </a:xfrm>
            <a:custGeom>
              <a:avLst/>
              <a:gdLst/>
              <a:ahLst/>
              <a:cxnLst/>
              <a:rect l="l" t="t" r="r" b="b"/>
              <a:pathLst>
                <a:path w="494" h="882" extrusionOk="0">
                  <a:moveTo>
                    <a:pt x="396" y="1"/>
                  </a:moveTo>
                  <a:cubicBezTo>
                    <a:pt x="189" y="52"/>
                    <a:pt x="1" y="240"/>
                    <a:pt x="14" y="467"/>
                  </a:cubicBezTo>
                  <a:cubicBezTo>
                    <a:pt x="27" y="726"/>
                    <a:pt x="260" y="875"/>
                    <a:pt x="493" y="881"/>
                  </a:cubicBezTo>
                  <a:cubicBezTo>
                    <a:pt x="441" y="596"/>
                    <a:pt x="409" y="298"/>
                    <a:pt x="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818;p20">
              <a:extLst>
                <a:ext uri="{FF2B5EF4-FFF2-40B4-BE49-F238E27FC236}">
                  <a16:creationId xmlns:a16="http://schemas.microsoft.com/office/drawing/2014/main" id="{DE345B8D-AF6C-77A2-367A-F6B42179B085}"/>
                </a:ext>
              </a:extLst>
            </p:cNvPr>
            <p:cNvSpPr/>
            <p:nvPr/>
          </p:nvSpPr>
          <p:spPr>
            <a:xfrm>
              <a:off x="4466459" y="1811164"/>
              <a:ext cx="433475" cy="506352"/>
            </a:xfrm>
            <a:custGeom>
              <a:avLst/>
              <a:gdLst/>
              <a:ahLst/>
              <a:cxnLst/>
              <a:rect l="l" t="t" r="r" b="b"/>
              <a:pathLst>
                <a:path w="8018" h="9366" extrusionOk="0">
                  <a:moveTo>
                    <a:pt x="4196" y="111"/>
                  </a:moveTo>
                  <a:cubicBezTo>
                    <a:pt x="4578" y="111"/>
                    <a:pt x="5012" y="143"/>
                    <a:pt x="5336" y="370"/>
                  </a:cubicBezTo>
                  <a:cubicBezTo>
                    <a:pt x="5602" y="564"/>
                    <a:pt x="5958" y="1166"/>
                    <a:pt x="5861" y="1529"/>
                  </a:cubicBezTo>
                  <a:cubicBezTo>
                    <a:pt x="5647" y="1445"/>
                    <a:pt x="5427" y="1380"/>
                    <a:pt x="5200" y="1341"/>
                  </a:cubicBezTo>
                  <a:cubicBezTo>
                    <a:pt x="4887" y="1280"/>
                    <a:pt x="4556" y="1249"/>
                    <a:pt x="4219" y="1249"/>
                  </a:cubicBezTo>
                  <a:cubicBezTo>
                    <a:pt x="3663" y="1249"/>
                    <a:pt x="3090" y="1335"/>
                    <a:pt x="2558" y="1516"/>
                  </a:cubicBezTo>
                  <a:cubicBezTo>
                    <a:pt x="2474" y="603"/>
                    <a:pt x="3374" y="117"/>
                    <a:pt x="4196" y="111"/>
                  </a:cubicBezTo>
                  <a:close/>
                  <a:moveTo>
                    <a:pt x="4259" y="1370"/>
                  </a:moveTo>
                  <a:cubicBezTo>
                    <a:pt x="4803" y="1370"/>
                    <a:pt x="5348" y="1454"/>
                    <a:pt x="5848" y="1652"/>
                  </a:cubicBezTo>
                  <a:cubicBezTo>
                    <a:pt x="5857" y="1667"/>
                    <a:pt x="5874" y="1674"/>
                    <a:pt x="5891" y="1674"/>
                  </a:cubicBezTo>
                  <a:cubicBezTo>
                    <a:pt x="5896" y="1674"/>
                    <a:pt x="5901" y="1673"/>
                    <a:pt x="5906" y="1671"/>
                  </a:cubicBezTo>
                  <a:cubicBezTo>
                    <a:pt x="6223" y="1807"/>
                    <a:pt x="6528" y="1995"/>
                    <a:pt x="6793" y="2235"/>
                  </a:cubicBezTo>
                  <a:cubicBezTo>
                    <a:pt x="7661" y="3031"/>
                    <a:pt x="7687" y="4106"/>
                    <a:pt x="7616" y="5207"/>
                  </a:cubicBezTo>
                  <a:cubicBezTo>
                    <a:pt x="7572" y="5191"/>
                    <a:pt x="7525" y="5180"/>
                    <a:pt x="7478" y="5180"/>
                  </a:cubicBezTo>
                  <a:cubicBezTo>
                    <a:pt x="7448" y="5180"/>
                    <a:pt x="7419" y="5184"/>
                    <a:pt x="7389" y="5194"/>
                  </a:cubicBezTo>
                  <a:cubicBezTo>
                    <a:pt x="7363" y="4709"/>
                    <a:pt x="7298" y="4223"/>
                    <a:pt x="7227" y="3750"/>
                  </a:cubicBezTo>
                  <a:cubicBezTo>
                    <a:pt x="7279" y="3731"/>
                    <a:pt x="7298" y="3647"/>
                    <a:pt x="7234" y="3640"/>
                  </a:cubicBezTo>
                  <a:cubicBezTo>
                    <a:pt x="6547" y="3536"/>
                    <a:pt x="5977" y="3090"/>
                    <a:pt x="5725" y="2436"/>
                  </a:cubicBezTo>
                  <a:cubicBezTo>
                    <a:pt x="5716" y="2414"/>
                    <a:pt x="5689" y="2395"/>
                    <a:pt x="5663" y="2395"/>
                  </a:cubicBezTo>
                  <a:cubicBezTo>
                    <a:pt x="5651" y="2395"/>
                    <a:pt x="5638" y="2399"/>
                    <a:pt x="5628" y="2410"/>
                  </a:cubicBezTo>
                  <a:cubicBezTo>
                    <a:pt x="5084" y="3038"/>
                    <a:pt x="4358" y="3459"/>
                    <a:pt x="3562" y="3679"/>
                  </a:cubicBezTo>
                  <a:cubicBezTo>
                    <a:pt x="2974" y="3841"/>
                    <a:pt x="2392" y="3875"/>
                    <a:pt x="1803" y="3875"/>
                  </a:cubicBezTo>
                  <a:cubicBezTo>
                    <a:pt x="1477" y="3875"/>
                    <a:pt x="1149" y="3865"/>
                    <a:pt x="816" y="3860"/>
                  </a:cubicBezTo>
                  <a:lnTo>
                    <a:pt x="816" y="3834"/>
                  </a:lnTo>
                  <a:cubicBezTo>
                    <a:pt x="816" y="3820"/>
                    <a:pt x="804" y="3811"/>
                    <a:pt x="792" y="3811"/>
                  </a:cubicBezTo>
                  <a:cubicBezTo>
                    <a:pt x="783" y="3811"/>
                    <a:pt x="774" y="3817"/>
                    <a:pt x="771" y="3828"/>
                  </a:cubicBezTo>
                  <a:cubicBezTo>
                    <a:pt x="706" y="4268"/>
                    <a:pt x="680" y="4728"/>
                    <a:pt x="693" y="5188"/>
                  </a:cubicBezTo>
                  <a:cubicBezTo>
                    <a:pt x="589" y="5194"/>
                    <a:pt x="492" y="5233"/>
                    <a:pt x="415" y="5298"/>
                  </a:cubicBezTo>
                  <a:cubicBezTo>
                    <a:pt x="110" y="4352"/>
                    <a:pt x="343" y="3329"/>
                    <a:pt x="1023" y="2604"/>
                  </a:cubicBezTo>
                  <a:cubicBezTo>
                    <a:pt x="1729" y="1853"/>
                    <a:pt x="2759" y="1490"/>
                    <a:pt x="3756" y="1393"/>
                  </a:cubicBezTo>
                  <a:cubicBezTo>
                    <a:pt x="3923" y="1378"/>
                    <a:pt x="4091" y="1370"/>
                    <a:pt x="4259" y="1370"/>
                  </a:cubicBezTo>
                  <a:close/>
                  <a:moveTo>
                    <a:pt x="693" y="5253"/>
                  </a:moveTo>
                  <a:cubicBezTo>
                    <a:pt x="706" y="5550"/>
                    <a:pt x="738" y="5848"/>
                    <a:pt x="790" y="6133"/>
                  </a:cubicBezTo>
                  <a:cubicBezTo>
                    <a:pt x="557" y="6127"/>
                    <a:pt x="324" y="5978"/>
                    <a:pt x="311" y="5719"/>
                  </a:cubicBezTo>
                  <a:cubicBezTo>
                    <a:pt x="298" y="5492"/>
                    <a:pt x="486" y="5304"/>
                    <a:pt x="693" y="5253"/>
                  </a:cubicBezTo>
                  <a:close/>
                  <a:moveTo>
                    <a:pt x="7435" y="5269"/>
                  </a:moveTo>
                  <a:cubicBezTo>
                    <a:pt x="7679" y="5269"/>
                    <a:pt x="7875" y="5508"/>
                    <a:pt x="7875" y="5758"/>
                  </a:cubicBezTo>
                  <a:cubicBezTo>
                    <a:pt x="7875" y="6049"/>
                    <a:pt x="7635" y="6243"/>
                    <a:pt x="7370" y="6256"/>
                  </a:cubicBezTo>
                  <a:cubicBezTo>
                    <a:pt x="7402" y="5933"/>
                    <a:pt x="7408" y="5602"/>
                    <a:pt x="7389" y="5272"/>
                  </a:cubicBezTo>
                  <a:cubicBezTo>
                    <a:pt x="7404" y="5270"/>
                    <a:pt x="7420" y="5269"/>
                    <a:pt x="7435" y="5269"/>
                  </a:cubicBezTo>
                  <a:close/>
                  <a:moveTo>
                    <a:pt x="5653" y="2559"/>
                  </a:moveTo>
                  <a:cubicBezTo>
                    <a:pt x="5919" y="3174"/>
                    <a:pt x="6463" y="3614"/>
                    <a:pt x="7117" y="3737"/>
                  </a:cubicBezTo>
                  <a:cubicBezTo>
                    <a:pt x="7117" y="3744"/>
                    <a:pt x="7117" y="3744"/>
                    <a:pt x="7117" y="3750"/>
                  </a:cubicBezTo>
                  <a:cubicBezTo>
                    <a:pt x="7259" y="5032"/>
                    <a:pt x="7460" y="6379"/>
                    <a:pt x="6903" y="7597"/>
                  </a:cubicBezTo>
                  <a:cubicBezTo>
                    <a:pt x="6426" y="8635"/>
                    <a:pt x="5477" y="9251"/>
                    <a:pt x="4353" y="9251"/>
                  </a:cubicBezTo>
                  <a:cubicBezTo>
                    <a:pt x="4272" y="9251"/>
                    <a:pt x="4189" y="9248"/>
                    <a:pt x="4106" y="9242"/>
                  </a:cubicBezTo>
                  <a:cubicBezTo>
                    <a:pt x="2895" y="9138"/>
                    <a:pt x="1749" y="8380"/>
                    <a:pt x="1230" y="7267"/>
                  </a:cubicBezTo>
                  <a:cubicBezTo>
                    <a:pt x="745" y="6198"/>
                    <a:pt x="861" y="5052"/>
                    <a:pt x="823" y="3919"/>
                  </a:cubicBezTo>
                  <a:lnTo>
                    <a:pt x="823" y="3919"/>
                  </a:lnTo>
                  <a:cubicBezTo>
                    <a:pt x="1188" y="3988"/>
                    <a:pt x="1569" y="4024"/>
                    <a:pt x="1954" y="4024"/>
                  </a:cubicBezTo>
                  <a:cubicBezTo>
                    <a:pt x="3323" y="4024"/>
                    <a:pt x="4739" y="3570"/>
                    <a:pt x="5653" y="2559"/>
                  </a:cubicBezTo>
                  <a:close/>
                  <a:moveTo>
                    <a:pt x="4207" y="0"/>
                  </a:moveTo>
                  <a:cubicBezTo>
                    <a:pt x="3721" y="0"/>
                    <a:pt x="3209" y="114"/>
                    <a:pt x="2856" y="467"/>
                  </a:cubicBezTo>
                  <a:cubicBezTo>
                    <a:pt x="2577" y="745"/>
                    <a:pt x="2409" y="1147"/>
                    <a:pt x="2506" y="1535"/>
                  </a:cubicBezTo>
                  <a:cubicBezTo>
                    <a:pt x="1736" y="1807"/>
                    <a:pt x="1049" y="2267"/>
                    <a:pt x="615" y="2947"/>
                  </a:cubicBezTo>
                  <a:cubicBezTo>
                    <a:pt x="168" y="3647"/>
                    <a:pt x="0" y="4573"/>
                    <a:pt x="363" y="5343"/>
                  </a:cubicBezTo>
                  <a:cubicBezTo>
                    <a:pt x="266" y="5440"/>
                    <a:pt x="201" y="5570"/>
                    <a:pt x="207" y="5719"/>
                  </a:cubicBezTo>
                  <a:cubicBezTo>
                    <a:pt x="219" y="5996"/>
                    <a:pt x="473" y="6234"/>
                    <a:pt x="743" y="6234"/>
                  </a:cubicBezTo>
                  <a:cubicBezTo>
                    <a:pt x="763" y="6234"/>
                    <a:pt x="783" y="6233"/>
                    <a:pt x="803" y="6230"/>
                  </a:cubicBezTo>
                  <a:cubicBezTo>
                    <a:pt x="803" y="6230"/>
                    <a:pt x="803" y="6230"/>
                    <a:pt x="810" y="6224"/>
                  </a:cubicBezTo>
                  <a:cubicBezTo>
                    <a:pt x="1030" y="7331"/>
                    <a:pt x="1580" y="8329"/>
                    <a:pt x="2642" y="8911"/>
                  </a:cubicBezTo>
                  <a:cubicBezTo>
                    <a:pt x="2888" y="9047"/>
                    <a:pt x="3147" y="9151"/>
                    <a:pt x="3413" y="9229"/>
                  </a:cubicBezTo>
                  <a:cubicBezTo>
                    <a:pt x="3393" y="9235"/>
                    <a:pt x="3380" y="9248"/>
                    <a:pt x="3361" y="9255"/>
                  </a:cubicBezTo>
                  <a:cubicBezTo>
                    <a:pt x="3368" y="9255"/>
                    <a:pt x="3374" y="9261"/>
                    <a:pt x="3380" y="9261"/>
                  </a:cubicBezTo>
                  <a:cubicBezTo>
                    <a:pt x="3393" y="9261"/>
                    <a:pt x="3413" y="9268"/>
                    <a:pt x="3426" y="9280"/>
                  </a:cubicBezTo>
                  <a:cubicBezTo>
                    <a:pt x="3419" y="9268"/>
                    <a:pt x="3419" y="9248"/>
                    <a:pt x="3413" y="9235"/>
                  </a:cubicBezTo>
                  <a:cubicBezTo>
                    <a:pt x="3413" y="9213"/>
                    <a:pt x="3430" y="9199"/>
                    <a:pt x="3446" y="9199"/>
                  </a:cubicBezTo>
                  <a:cubicBezTo>
                    <a:pt x="3458" y="9199"/>
                    <a:pt x="3468" y="9206"/>
                    <a:pt x="3471" y="9222"/>
                  </a:cubicBezTo>
                  <a:cubicBezTo>
                    <a:pt x="3478" y="9235"/>
                    <a:pt x="3484" y="9255"/>
                    <a:pt x="3497" y="9274"/>
                  </a:cubicBezTo>
                  <a:cubicBezTo>
                    <a:pt x="3503" y="9268"/>
                    <a:pt x="3510" y="9261"/>
                    <a:pt x="3516" y="9255"/>
                  </a:cubicBezTo>
                  <a:cubicBezTo>
                    <a:pt x="3799" y="9327"/>
                    <a:pt x="4091" y="9366"/>
                    <a:pt x="4383" y="9366"/>
                  </a:cubicBezTo>
                  <a:cubicBezTo>
                    <a:pt x="4692" y="9366"/>
                    <a:pt x="5001" y="9322"/>
                    <a:pt x="5297" y="9229"/>
                  </a:cubicBezTo>
                  <a:cubicBezTo>
                    <a:pt x="5388" y="9203"/>
                    <a:pt x="5472" y="9170"/>
                    <a:pt x="5550" y="9132"/>
                  </a:cubicBezTo>
                  <a:cubicBezTo>
                    <a:pt x="5556" y="9138"/>
                    <a:pt x="5556" y="9138"/>
                    <a:pt x="5556" y="9138"/>
                  </a:cubicBezTo>
                  <a:cubicBezTo>
                    <a:pt x="5563" y="9144"/>
                    <a:pt x="5563" y="9144"/>
                    <a:pt x="5569" y="9151"/>
                  </a:cubicBezTo>
                  <a:cubicBezTo>
                    <a:pt x="5576" y="9144"/>
                    <a:pt x="5582" y="9144"/>
                    <a:pt x="5589" y="9138"/>
                  </a:cubicBezTo>
                  <a:cubicBezTo>
                    <a:pt x="5589" y="9138"/>
                    <a:pt x="5595" y="9132"/>
                    <a:pt x="5595" y="9125"/>
                  </a:cubicBezTo>
                  <a:cubicBezTo>
                    <a:pt x="5608" y="9112"/>
                    <a:pt x="5621" y="9106"/>
                    <a:pt x="5634" y="9099"/>
                  </a:cubicBezTo>
                  <a:lnTo>
                    <a:pt x="5628" y="9099"/>
                  </a:lnTo>
                  <a:cubicBezTo>
                    <a:pt x="6314" y="8775"/>
                    <a:pt x="6806" y="8167"/>
                    <a:pt x="7085" y="7461"/>
                  </a:cubicBezTo>
                  <a:cubicBezTo>
                    <a:pt x="7227" y="7105"/>
                    <a:pt x="7311" y="6736"/>
                    <a:pt x="7357" y="6360"/>
                  </a:cubicBezTo>
                  <a:cubicBezTo>
                    <a:pt x="7713" y="6360"/>
                    <a:pt x="8017" y="6068"/>
                    <a:pt x="7972" y="5699"/>
                  </a:cubicBezTo>
                  <a:cubicBezTo>
                    <a:pt x="7959" y="5531"/>
                    <a:pt x="7849" y="5356"/>
                    <a:pt x="7706" y="5259"/>
                  </a:cubicBezTo>
                  <a:cubicBezTo>
                    <a:pt x="7719" y="5246"/>
                    <a:pt x="7726" y="5233"/>
                    <a:pt x="7726" y="5214"/>
                  </a:cubicBezTo>
                  <a:cubicBezTo>
                    <a:pt x="7790" y="4307"/>
                    <a:pt x="7816" y="3362"/>
                    <a:pt x="7259" y="2591"/>
                  </a:cubicBezTo>
                  <a:cubicBezTo>
                    <a:pt x="6936" y="2131"/>
                    <a:pt x="6476" y="1795"/>
                    <a:pt x="5964" y="1574"/>
                  </a:cubicBezTo>
                  <a:cubicBezTo>
                    <a:pt x="6061" y="1231"/>
                    <a:pt x="5822" y="745"/>
                    <a:pt x="5621" y="486"/>
                  </a:cubicBezTo>
                  <a:cubicBezTo>
                    <a:pt x="5297" y="78"/>
                    <a:pt x="4740" y="7"/>
                    <a:pt x="4248" y="1"/>
                  </a:cubicBezTo>
                  <a:cubicBezTo>
                    <a:pt x="4235" y="1"/>
                    <a:pt x="4221" y="0"/>
                    <a:pt x="4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819;p20">
              <a:extLst>
                <a:ext uri="{FF2B5EF4-FFF2-40B4-BE49-F238E27FC236}">
                  <a16:creationId xmlns:a16="http://schemas.microsoft.com/office/drawing/2014/main" id="{AFE04DD8-35B9-6A02-96B8-3C09897C728C}"/>
                </a:ext>
              </a:extLst>
            </p:cNvPr>
            <p:cNvSpPr/>
            <p:nvPr/>
          </p:nvSpPr>
          <p:spPr>
            <a:xfrm>
              <a:off x="4096400" y="2587125"/>
              <a:ext cx="1284909" cy="73417"/>
            </a:xfrm>
            <a:custGeom>
              <a:avLst/>
              <a:gdLst/>
              <a:ahLst/>
              <a:cxnLst/>
              <a:rect l="l" t="t" r="r" b="b"/>
              <a:pathLst>
                <a:path w="23767" h="1358" extrusionOk="0">
                  <a:moveTo>
                    <a:pt x="23208" y="0"/>
                  </a:moveTo>
                  <a:cubicBezTo>
                    <a:pt x="22893" y="0"/>
                    <a:pt x="22557" y="399"/>
                    <a:pt x="22523" y="399"/>
                  </a:cubicBezTo>
                  <a:cubicBezTo>
                    <a:pt x="22523" y="399"/>
                    <a:pt x="22523" y="399"/>
                    <a:pt x="22523" y="399"/>
                  </a:cubicBezTo>
                  <a:cubicBezTo>
                    <a:pt x="20632" y="380"/>
                    <a:pt x="18741" y="354"/>
                    <a:pt x="16850" y="341"/>
                  </a:cubicBezTo>
                  <a:cubicBezTo>
                    <a:pt x="14423" y="322"/>
                    <a:pt x="11999" y="310"/>
                    <a:pt x="9576" y="310"/>
                  </a:cubicBezTo>
                  <a:cubicBezTo>
                    <a:pt x="8690" y="310"/>
                    <a:pt x="7803" y="312"/>
                    <a:pt x="6916" y="315"/>
                  </a:cubicBezTo>
                  <a:cubicBezTo>
                    <a:pt x="3607" y="328"/>
                    <a:pt x="0" y="1241"/>
                    <a:pt x="2047" y="1254"/>
                  </a:cubicBezTo>
                  <a:cubicBezTo>
                    <a:pt x="9286" y="1287"/>
                    <a:pt x="16526" y="1326"/>
                    <a:pt x="23766" y="1358"/>
                  </a:cubicBezTo>
                  <a:cubicBezTo>
                    <a:pt x="23728" y="289"/>
                    <a:pt x="23475" y="0"/>
                    <a:pt x="23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820;p20">
              <a:extLst>
                <a:ext uri="{FF2B5EF4-FFF2-40B4-BE49-F238E27FC236}">
                  <a16:creationId xmlns:a16="http://schemas.microsoft.com/office/drawing/2014/main" id="{E8811563-37D5-C933-CB8E-88C567EC014A}"/>
                </a:ext>
              </a:extLst>
            </p:cNvPr>
            <p:cNvSpPr/>
            <p:nvPr/>
          </p:nvSpPr>
          <p:spPr>
            <a:xfrm>
              <a:off x="4269671" y="2594910"/>
              <a:ext cx="1040221" cy="19787"/>
            </a:xfrm>
            <a:custGeom>
              <a:avLst/>
              <a:gdLst/>
              <a:ahLst/>
              <a:cxnLst/>
              <a:rect l="l" t="t" r="r" b="b"/>
              <a:pathLst>
                <a:path w="19241" h="366" extrusionOk="0">
                  <a:moveTo>
                    <a:pt x="6933" y="0"/>
                  </a:moveTo>
                  <a:cubicBezTo>
                    <a:pt x="4901" y="0"/>
                    <a:pt x="2880" y="14"/>
                    <a:pt x="894" y="42"/>
                  </a:cubicBezTo>
                  <a:cubicBezTo>
                    <a:pt x="914" y="113"/>
                    <a:pt x="1" y="107"/>
                    <a:pt x="1" y="184"/>
                  </a:cubicBezTo>
                  <a:cubicBezTo>
                    <a:pt x="154" y="181"/>
                    <a:pt x="324" y="180"/>
                    <a:pt x="507" y="180"/>
                  </a:cubicBezTo>
                  <a:cubicBezTo>
                    <a:pt x="1826" y="180"/>
                    <a:pt x="3827" y="249"/>
                    <a:pt x="4987" y="249"/>
                  </a:cubicBezTo>
                  <a:cubicBezTo>
                    <a:pt x="5032" y="249"/>
                    <a:pt x="5075" y="249"/>
                    <a:pt x="5117" y="249"/>
                  </a:cubicBezTo>
                  <a:cubicBezTo>
                    <a:pt x="6109" y="243"/>
                    <a:pt x="7102" y="240"/>
                    <a:pt x="8095" y="240"/>
                  </a:cubicBezTo>
                  <a:cubicBezTo>
                    <a:pt x="10412" y="240"/>
                    <a:pt x="12729" y="256"/>
                    <a:pt x="15050" y="288"/>
                  </a:cubicBezTo>
                  <a:cubicBezTo>
                    <a:pt x="16443" y="314"/>
                    <a:pt x="17841" y="340"/>
                    <a:pt x="19234" y="366"/>
                  </a:cubicBezTo>
                  <a:cubicBezTo>
                    <a:pt x="19234" y="301"/>
                    <a:pt x="19234" y="236"/>
                    <a:pt x="19240" y="165"/>
                  </a:cubicBezTo>
                  <a:cubicBezTo>
                    <a:pt x="15217" y="56"/>
                    <a:pt x="11051" y="0"/>
                    <a:pt x="6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4" name="Google Shape;821;p20">
              <a:extLst>
                <a:ext uri="{FF2B5EF4-FFF2-40B4-BE49-F238E27FC236}">
                  <a16:creationId xmlns:a16="http://schemas.microsoft.com/office/drawing/2014/main" id="{4F640D9C-437B-C099-9E90-B1B12AA6065B}"/>
                </a:ext>
              </a:extLst>
            </p:cNvPr>
            <p:cNvGrpSpPr/>
            <p:nvPr/>
          </p:nvGrpSpPr>
          <p:grpSpPr>
            <a:xfrm>
              <a:off x="4965503" y="2091358"/>
              <a:ext cx="188411" cy="197625"/>
              <a:chOff x="5245787" y="4221343"/>
              <a:chExt cx="515326" cy="540529"/>
            </a:xfrm>
          </p:grpSpPr>
          <p:sp>
            <p:nvSpPr>
              <p:cNvPr id="4637" name="Google Shape;822;p20">
                <a:extLst>
                  <a:ext uri="{FF2B5EF4-FFF2-40B4-BE49-F238E27FC236}">
                    <a16:creationId xmlns:a16="http://schemas.microsoft.com/office/drawing/2014/main" id="{54E3DEB8-09E0-4991-F747-E44BC2674056}"/>
                  </a:ext>
                </a:extLst>
              </p:cNvPr>
              <p:cNvSpPr/>
              <p:nvPr/>
            </p:nvSpPr>
            <p:spPr>
              <a:xfrm>
                <a:off x="5325744" y="4232610"/>
                <a:ext cx="425682" cy="251634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2546" extrusionOk="0">
                    <a:moveTo>
                      <a:pt x="1950" y="1"/>
                    </a:moveTo>
                    <a:cubicBezTo>
                      <a:pt x="1237" y="1"/>
                      <a:pt x="447" y="344"/>
                      <a:pt x="201" y="1063"/>
                    </a:cubicBezTo>
                    <a:cubicBezTo>
                      <a:pt x="26" y="1542"/>
                      <a:pt x="91" y="2054"/>
                      <a:pt x="149" y="2546"/>
                    </a:cubicBezTo>
                    <a:cubicBezTo>
                      <a:pt x="214" y="2507"/>
                      <a:pt x="298" y="2481"/>
                      <a:pt x="389" y="2462"/>
                    </a:cubicBezTo>
                    <a:cubicBezTo>
                      <a:pt x="1" y="1341"/>
                      <a:pt x="816" y="409"/>
                      <a:pt x="1937" y="292"/>
                    </a:cubicBezTo>
                    <a:cubicBezTo>
                      <a:pt x="1994" y="287"/>
                      <a:pt x="2050" y="284"/>
                      <a:pt x="2105" y="284"/>
                    </a:cubicBezTo>
                    <a:cubicBezTo>
                      <a:pt x="3228" y="284"/>
                      <a:pt x="3826" y="1456"/>
                      <a:pt x="3517" y="2475"/>
                    </a:cubicBezTo>
                    <a:cubicBezTo>
                      <a:pt x="3549" y="2488"/>
                      <a:pt x="3588" y="2513"/>
                      <a:pt x="3614" y="2539"/>
                    </a:cubicBezTo>
                    <a:cubicBezTo>
                      <a:pt x="4307" y="1315"/>
                      <a:pt x="3251" y="1"/>
                      <a:pt x="1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8" name="Google Shape;823;p20">
                <a:extLst>
                  <a:ext uri="{FF2B5EF4-FFF2-40B4-BE49-F238E27FC236}">
                    <a16:creationId xmlns:a16="http://schemas.microsoft.com/office/drawing/2014/main" id="{696AE06F-974E-1224-BEFF-97097D8F542D}"/>
                  </a:ext>
                </a:extLst>
              </p:cNvPr>
              <p:cNvGrpSpPr/>
              <p:nvPr/>
            </p:nvGrpSpPr>
            <p:grpSpPr>
              <a:xfrm>
                <a:off x="5245787" y="4221343"/>
                <a:ext cx="515326" cy="540529"/>
                <a:chOff x="5245787" y="4221343"/>
                <a:chExt cx="515326" cy="540529"/>
              </a:xfrm>
            </p:grpSpPr>
            <p:sp>
              <p:nvSpPr>
                <p:cNvPr id="4639" name="Google Shape;824;p20">
                  <a:extLst>
                    <a:ext uri="{FF2B5EF4-FFF2-40B4-BE49-F238E27FC236}">
                      <a16:creationId xmlns:a16="http://schemas.microsoft.com/office/drawing/2014/main" id="{0342D0E8-6D57-3E11-BFBD-2DAC40FA465B}"/>
                    </a:ext>
                  </a:extLst>
                </p:cNvPr>
                <p:cNvSpPr/>
                <p:nvPr/>
              </p:nvSpPr>
              <p:spPr>
                <a:xfrm>
                  <a:off x="5245787" y="4221343"/>
                  <a:ext cx="515326" cy="540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4" h="5469" extrusionOk="0">
                      <a:moveTo>
                        <a:pt x="2759" y="115"/>
                      </a:moveTo>
                      <a:cubicBezTo>
                        <a:pt x="4060" y="115"/>
                        <a:pt x="5109" y="1429"/>
                        <a:pt x="4423" y="2653"/>
                      </a:cubicBezTo>
                      <a:cubicBezTo>
                        <a:pt x="4397" y="2627"/>
                        <a:pt x="4358" y="2602"/>
                        <a:pt x="4319" y="2589"/>
                      </a:cubicBezTo>
                      <a:cubicBezTo>
                        <a:pt x="4634" y="1570"/>
                        <a:pt x="4037" y="398"/>
                        <a:pt x="2914" y="398"/>
                      </a:cubicBezTo>
                      <a:cubicBezTo>
                        <a:pt x="2859" y="398"/>
                        <a:pt x="2803" y="401"/>
                        <a:pt x="2746" y="406"/>
                      </a:cubicBezTo>
                      <a:cubicBezTo>
                        <a:pt x="1619" y="523"/>
                        <a:pt x="810" y="1455"/>
                        <a:pt x="1198" y="2576"/>
                      </a:cubicBezTo>
                      <a:cubicBezTo>
                        <a:pt x="1107" y="2595"/>
                        <a:pt x="1023" y="2621"/>
                        <a:pt x="952" y="2660"/>
                      </a:cubicBezTo>
                      <a:cubicBezTo>
                        <a:pt x="900" y="2168"/>
                        <a:pt x="835" y="1656"/>
                        <a:pt x="1004" y="1177"/>
                      </a:cubicBezTo>
                      <a:cubicBezTo>
                        <a:pt x="1256" y="458"/>
                        <a:pt x="2046" y="115"/>
                        <a:pt x="2759" y="115"/>
                      </a:cubicBezTo>
                      <a:close/>
                      <a:moveTo>
                        <a:pt x="4306" y="3009"/>
                      </a:moveTo>
                      <a:lnTo>
                        <a:pt x="4306" y="3009"/>
                      </a:lnTo>
                      <a:cubicBezTo>
                        <a:pt x="4371" y="3035"/>
                        <a:pt x="4436" y="3061"/>
                        <a:pt x="4494" y="3087"/>
                      </a:cubicBezTo>
                      <a:cubicBezTo>
                        <a:pt x="4507" y="3100"/>
                        <a:pt x="4514" y="3107"/>
                        <a:pt x="4527" y="3107"/>
                      </a:cubicBezTo>
                      <a:cubicBezTo>
                        <a:pt x="4831" y="3249"/>
                        <a:pt x="4999" y="3443"/>
                        <a:pt x="5012" y="3864"/>
                      </a:cubicBezTo>
                      <a:cubicBezTo>
                        <a:pt x="5019" y="4333"/>
                        <a:pt x="4765" y="4675"/>
                        <a:pt x="4294" y="4675"/>
                      </a:cubicBezTo>
                      <a:cubicBezTo>
                        <a:pt x="4277" y="4675"/>
                        <a:pt x="4259" y="4675"/>
                        <a:pt x="4242" y="4674"/>
                      </a:cubicBezTo>
                      <a:cubicBezTo>
                        <a:pt x="4145" y="4097"/>
                        <a:pt x="4158" y="3605"/>
                        <a:pt x="4306" y="3042"/>
                      </a:cubicBezTo>
                      <a:cubicBezTo>
                        <a:pt x="4313" y="3029"/>
                        <a:pt x="4306" y="3016"/>
                        <a:pt x="4306" y="3009"/>
                      </a:cubicBezTo>
                      <a:close/>
                      <a:moveTo>
                        <a:pt x="1464" y="2666"/>
                      </a:moveTo>
                      <a:lnTo>
                        <a:pt x="1464" y="2666"/>
                      </a:lnTo>
                      <a:cubicBezTo>
                        <a:pt x="1613" y="3489"/>
                        <a:pt x="1464" y="4201"/>
                        <a:pt x="1205" y="4978"/>
                      </a:cubicBezTo>
                      <a:lnTo>
                        <a:pt x="1198" y="4978"/>
                      </a:lnTo>
                      <a:cubicBezTo>
                        <a:pt x="1017" y="4978"/>
                        <a:pt x="848" y="4920"/>
                        <a:pt x="764" y="4764"/>
                      </a:cubicBezTo>
                      <a:cubicBezTo>
                        <a:pt x="829" y="4758"/>
                        <a:pt x="894" y="4751"/>
                        <a:pt x="965" y="4726"/>
                      </a:cubicBezTo>
                      <a:cubicBezTo>
                        <a:pt x="971" y="4726"/>
                        <a:pt x="978" y="4719"/>
                        <a:pt x="984" y="4713"/>
                      </a:cubicBezTo>
                      <a:cubicBezTo>
                        <a:pt x="991" y="4713"/>
                        <a:pt x="997" y="4700"/>
                        <a:pt x="1004" y="4693"/>
                      </a:cubicBezTo>
                      <a:cubicBezTo>
                        <a:pt x="1140" y="4136"/>
                        <a:pt x="1179" y="3566"/>
                        <a:pt x="1172" y="2997"/>
                      </a:cubicBezTo>
                      <a:cubicBezTo>
                        <a:pt x="1172" y="2956"/>
                        <a:pt x="1142" y="2936"/>
                        <a:pt x="1111" y="2936"/>
                      </a:cubicBezTo>
                      <a:cubicBezTo>
                        <a:pt x="1093" y="2936"/>
                        <a:pt x="1074" y="2943"/>
                        <a:pt x="1062" y="2958"/>
                      </a:cubicBezTo>
                      <a:cubicBezTo>
                        <a:pt x="1056" y="2971"/>
                        <a:pt x="1056" y="2984"/>
                        <a:pt x="1056" y="2997"/>
                      </a:cubicBezTo>
                      <a:cubicBezTo>
                        <a:pt x="1062" y="3540"/>
                        <a:pt x="1010" y="4078"/>
                        <a:pt x="939" y="4622"/>
                      </a:cubicBezTo>
                      <a:cubicBezTo>
                        <a:pt x="925" y="4623"/>
                        <a:pt x="910" y="4623"/>
                        <a:pt x="897" y="4623"/>
                      </a:cubicBezTo>
                      <a:cubicBezTo>
                        <a:pt x="100" y="4623"/>
                        <a:pt x="192" y="3187"/>
                        <a:pt x="822" y="2997"/>
                      </a:cubicBezTo>
                      <a:lnTo>
                        <a:pt x="822" y="2997"/>
                      </a:lnTo>
                      <a:cubicBezTo>
                        <a:pt x="826" y="2998"/>
                        <a:pt x="830" y="2999"/>
                        <a:pt x="833" y="2999"/>
                      </a:cubicBezTo>
                      <a:cubicBezTo>
                        <a:pt x="840" y="2999"/>
                        <a:pt x="846" y="2995"/>
                        <a:pt x="855" y="2990"/>
                      </a:cubicBezTo>
                      <a:cubicBezTo>
                        <a:pt x="900" y="2977"/>
                        <a:pt x="958" y="2977"/>
                        <a:pt x="1017" y="2977"/>
                      </a:cubicBezTo>
                      <a:cubicBezTo>
                        <a:pt x="1020" y="2978"/>
                        <a:pt x="1024" y="2979"/>
                        <a:pt x="1027" y="2979"/>
                      </a:cubicBezTo>
                      <a:cubicBezTo>
                        <a:pt x="1040" y="2979"/>
                        <a:pt x="1049" y="2968"/>
                        <a:pt x="1049" y="2958"/>
                      </a:cubicBezTo>
                      <a:cubicBezTo>
                        <a:pt x="1056" y="2938"/>
                        <a:pt x="1049" y="2912"/>
                        <a:pt x="1023" y="2906"/>
                      </a:cubicBezTo>
                      <a:cubicBezTo>
                        <a:pt x="984" y="2893"/>
                        <a:pt x="946" y="2886"/>
                        <a:pt x="913" y="2880"/>
                      </a:cubicBezTo>
                      <a:cubicBezTo>
                        <a:pt x="1036" y="2692"/>
                        <a:pt x="1237" y="2673"/>
                        <a:pt x="1464" y="2666"/>
                      </a:cubicBezTo>
                      <a:close/>
                      <a:moveTo>
                        <a:pt x="2767" y="0"/>
                      </a:moveTo>
                      <a:cubicBezTo>
                        <a:pt x="2155" y="0"/>
                        <a:pt x="1489" y="235"/>
                        <a:pt x="1120" y="730"/>
                      </a:cubicBezTo>
                      <a:cubicBezTo>
                        <a:pt x="712" y="1280"/>
                        <a:pt x="738" y="2051"/>
                        <a:pt x="894" y="2686"/>
                      </a:cubicBezTo>
                      <a:cubicBezTo>
                        <a:pt x="894" y="2692"/>
                        <a:pt x="900" y="2699"/>
                        <a:pt x="900" y="2705"/>
                      </a:cubicBezTo>
                      <a:cubicBezTo>
                        <a:pt x="848" y="2750"/>
                        <a:pt x="816" y="2809"/>
                        <a:pt x="803" y="2873"/>
                      </a:cubicBezTo>
                      <a:cubicBezTo>
                        <a:pt x="45" y="2925"/>
                        <a:pt x="0" y="4596"/>
                        <a:pt x="661" y="4751"/>
                      </a:cubicBezTo>
                      <a:cubicBezTo>
                        <a:pt x="722" y="4935"/>
                        <a:pt x="917" y="5095"/>
                        <a:pt x="1115" y="5095"/>
                      </a:cubicBezTo>
                      <a:cubicBezTo>
                        <a:pt x="1147" y="5095"/>
                        <a:pt x="1179" y="5091"/>
                        <a:pt x="1211" y="5082"/>
                      </a:cubicBezTo>
                      <a:cubicBezTo>
                        <a:pt x="1224" y="5082"/>
                        <a:pt x="1237" y="5075"/>
                        <a:pt x="1243" y="5062"/>
                      </a:cubicBezTo>
                      <a:cubicBezTo>
                        <a:pt x="1690" y="4350"/>
                        <a:pt x="1755" y="3437"/>
                        <a:pt x="1593" y="2627"/>
                      </a:cubicBezTo>
                      <a:cubicBezTo>
                        <a:pt x="1587" y="2602"/>
                        <a:pt x="1574" y="2589"/>
                        <a:pt x="1561" y="2582"/>
                      </a:cubicBezTo>
                      <a:cubicBezTo>
                        <a:pt x="1554" y="2569"/>
                        <a:pt x="1541" y="2556"/>
                        <a:pt x="1515" y="2556"/>
                      </a:cubicBezTo>
                      <a:cubicBezTo>
                        <a:pt x="1486" y="2554"/>
                        <a:pt x="1454" y="2552"/>
                        <a:pt x="1421" y="2552"/>
                      </a:cubicBezTo>
                      <a:cubicBezTo>
                        <a:pt x="1373" y="2552"/>
                        <a:pt x="1322" y="2555"/>
                        <a:pt x="1269" y="2563"/>
                      </a:cubicBezTo>
                      <a:cubicBezTo>
                        <a:pt x="1094" y="1578"/>
                        <a:pt x="1483" y="788"/>
                        <a:pt x="2539" y="562"/>
                      </a:cubicBezTo>
                      <a:cubicBezTo>
                        <a:pt x="2657" y="537"/>
                        <a:pt x="2771" y="526"/>
                        <a:pt x="2880" y="526"/>
                      </a:cubicBezTo>
                      <a:cubicBezTo>
                        <a:pt x="3905" y="526"/>
                        <a:pt x="4495" y="1542"/>
                        <a:pt x="4203" y="2543"/>
                      </a:cubicBezTo>
                      <a:cubicBezTo>
                        <a:pt x="4200" y="2540"/>
                        <a:pt x="4195" y="2538"/>
                        <a:pt x="4189" y="2538"/>
                      </a:cubicBezTo>
                      <a:cubicBezTo>
                        <a:pt x="4183" y="2538"/>
                        <a:pt x="4177" y="2540"/>
                        <a:pt x="4170" y="2543"/>
                      </a:cubicBezTo>
                      <a:cubicBezTo>
                        <a:pt x="3808" y="2796"/>
                        <a:pt x="3724" y="3275"/>
                        <a:pt x="3665" y="3689"/>
                      </a:cubicBezTo>
                      <a:cubicBezTo>
                        <a:pt x="3575" y="4272"/>
                        <a:pt x="3614" y="4849"/>
                        <a:pt x="3737" y="5425"/>
                      </a:cubicBezTo>
                      <a:cubicBezTo>
                        <a:pt x="3743" y="5455"/>
                        <a:pt x="3766" y="5468"/>
                        <a:pt x="3792" y="5468"/>
                      </a:cubicBezTo>
                      <a:cubicBezTo>
                        <a:pt x="3821" y="5468"/>
                        <a:pt x="3853" y="5450"/>
                        <a:pt x="3860" y="5418"/>
                      </a:cubicBezTo>
                      <a:cubicBezTo>
                        <a:pt x="3860" y="5412"/>
                        <a:pt x="3860" y="5399"/>
                        <a:pt x="3860" y="5393"/>
                      </a:cubicBezTo>
                      <a:cubicBezTo>
                        <a:pt x="3691" y="4603"/>
                        <a:pt x="3581" y="3301"/>
                        <a:pt x="4177" y="2647"/>
                      </a:cubicBezTo>
                      <a:cubicBezTo>
                        <a:pt x="4183" y="2660"/>
                        <a:pt x="4196" y="2666"/>
                        <a:pt x="4209" y="2673"/>
                      </a:cubicBezTo>
                      <a:cubicBezTo>
                        <a:pt x="4358" y="2712"/>
                        <a:pt x="4462" y="2835"/>
                        <a:pt x="4488" y="2977"/>
                      </a:cubicBezTo>
                      <a:cubicBezTo>
                        <a:pt x="4429" y="2964"/>
                        <a:pt x="4365" y="2951"/>
                        <a:pt x="4293" y="2945"/>
                      </a:cubicBezTo>
                      <a:cubicBezTo>
                        <a:pt x="4291" y="2944"/>
                        <a:pt x="4289" y="2943"/>
                        <a:pt x="4286" y="2943"/>
                      </a:cubicBezTo>
                      <a:cubicBezTo>
                        <a:pt x="4272" y="2943"/>
                        <a:pt x="4268" y="2960"/>
                        <a:pt x="4268" y="2977"/>
                      </a:cubicBezTo>
                      <a:cubicBezTo>
                        <a:pt x="4262" y="2976"/>
                        <a:pt x="4256" y="2975"/>
                        <a:pt x="4250" y="2975"/>
                      </a:cubicBezTo>
                      <a:cubicBezTo>
                        <a:pt x="4229" y="2975"/>
                        <a:pt x="4207" y="2985"/>
                        <a:pt x="4196" y="3016"/>
                      </a:cubicBezTo>
                      <a:cubicBezTo>
                        <a:pt x="3996" y="3540"/>
                        <a:pt x="3976" y="4169"/>
                        <a:pt x="4170" y="4700"/>
                      </a:cubicBezTo>
                      <a:cubicBezTo>
                        <a:pt x="4170" y="4706"/>
                        <a:pt x="4170" y="4706"/>
                        <a:pt x="4177" y="4706"/>
                      </a:cubicBezTo>
                      <a:cubicBezTo>
                        <a:pt x="4164" y="4745"/>
                        <a:pt x="4170" y="4784"/>
                        <a:pt x="4216" y="4790"/>
                      </a:cubicBezTo>
                      <a:cubicBezTo>
                        <a:pt x="4255" y="4797"/>
                        <a:pt x="4300" y="4803"/>
                        <a:pt x="4339" y="4803"/>
                      </a:cubicBezTo>
                      <a:cubicBezTo>
                        <a:pt x="4300" y="5069"/>
                        <a:pt x="4145" y="5289"/>
                        <a:pt x="3892" y="5406"/>
                      </a:cubicBezTo>
                      <a:cubicBezTo>
                        <a:pt x="3886" y="5406"/>
                        <a:pt x="3879" y="5412"/>
                        <a:pt x="3879" y="5418"/>
                      </a:cubicBezTo>
                      <a:cubicBezTo>
                        <a:pt x="3874" y="5440"/>
                        <a:pt x="3887" y="5467"/>
                        <a:pt x="3906" y="5467"/>
                      </a:cubicBezTo>
                      <a:cubicBezTo>
                        <a:pt x="3910" y="5467"/>
                        <a:pt x="3914" y="5466"/>
                        <a:pt x="3918" y="5464"/>
                      </a:cubicBezTo>
                      <a:cubicBezTo>
                        <a:pt x="4222" y="5373"/>
                        <a:pt x="4442" y="5108"/>
                        <a:pt x="4462" y="4797"/>
                      </a:cubicBezTo>
                      <a:cubicBezTo>
                        <a:pt x="4850" y="4745"/>
                        <a:pt x="5129" y="4402"/>
                        <a:pt x="5148" y="3981"/>
                      </a:cubicBezTo>
                      <a:cubicBezTo>
                        <a:pt x="5161" y="3476"/>
                        <a:pt x="4986" y="3145"/>
                        <a:pt x="4572" y="3009"/>
                      </a:cubicBezTo>
                      <a:cubicBezTo>
                        <a:pt x="4578" y="2912"/>
                        <a:pt x="4553" y="2822"/>
                        <a:pt x="4507" y="2744"/>
                      </a:cubicBezTo>
                      <a:cubicBezTo>
                        <a:pt x="4514" y="2738"/>
                        <a:pt x="4520" y="2731"/>
                        <a:pt x="4527" y="2725"/>
                      </a:cubicBezTo>
                      <a:cubicBezTo>
                        <a:pt x="5213" y="1520"/>
                        <a:pt x="4300" y="134"/>
                        <a:pt x="2992" y="11"/>
                      </a:cubicBezTo>
                      <a:cubicBezTo>
                        <a:pt x="2918" y="4"/>
                        <a:pt x="2843" y="0"/>
                        <a:pt x="27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825;p20">
                  <a:extLst>
                    <a:ext uri="{FF2B5EF4-FFF2-40B4-BE49-F238E27FC236}">
                      <a16:creationId xmlns:a16="http://schemas.microsoft.com/office/drawing/2014/main" id="{E5179C84-0FC3-DB3A-E023-705513B6C425}"/>
                    </a:ext>
                  </a:extLst>
                </p:cNvPr>
                <p:cNvSpPr/>
                <p:nvPr/>
              </p:nvSpPr>
              <p:spPr>
                <a:xfrm>
                  <a:off x="5655358" y="4518736"/>
                  <a:ext cx="86481" cy="16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667" extrusionOk="0">
                      <a:moveTo>
                        <a:pt x="162" y="0"/>
                      </a:moveTo>
                      <a:cubicBezTo>
                        <a:pt x="162" y="7"/>
                        <a:pt x="169" y="20"/>
                        <a:pt x="162" y="33"/>
                      </a:cubicBezTo>
                      <a:cubicBezTo>
                        <a:pt x="14" y="596"/>
                        <a:pt x="1" y="1088"/>
                        <a:pt x="98" y="1665"/>
                      </a:cubicBezTo>
                      <a:cubicBezTo>
                        <a:pt x="115" y="1666"/>
                        <a:pt x="133" y="1666"/>
                        <a:pt x="150" y="1666"/>
                      </a:cubicBezTo>
                      <a:cubicBezTo>
                        <a:pt x="621" y="1666"/>
                        <a:pt x="875" y="1324"/>
                        <a:pt x="868" y="855"/>
                      </a:cubicBezTo>
                      <a:cubicBezTo>
                        <a:pt x="855" y="434"/>
                        <a:pt x="687" y="240"/>
                        <a:pt x="383" y="98"/>
                      </a:cubicBezTo>
                      <a:cubicBezTo>
                        <a:pt x="370" y="98"/>
                        <a:pt x="357" y="91"/>
                        <a:pt x="350" y="78"/>
                      </a:cubicBezTo>
                      <a:cubicBezTo>
                        <a:pt x="292" y="52"/>
                        <a:pt x="227" y="26"/>
                        <a:pt x="1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826;p20">
                  <a:extLst>
                    <a:ext uri="{FF2B5EF4-FFF2-40B4-BE49-F238E27FC236}">
                      <a16:creationId xmlns:a16="http://schemas.microsoft.com/office/drawing/2014/main" id="{7E63E897-22D0-69EA-E178-C30B0F4AB6A4}"/>
                    </a:ext>
                  </a:extLst>
                </p:cNvPr>
                <p:cNvSpPr/>
                <p:nvPr/>
              </p:nvSpPr>
              <p:spPr>
                <a:xfrm>
                  <a:off x="5599714" y="4482859"/>
                  <a:ext cx="89643" cy="274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" h="2779" extrusionOk="0">
                      <a:moveTo>
                        <a:pt x="596" y="1"/>
                      </a:moveTo>
                      <a:cubicBezTo>
                        <a:pt x="0" y="655"/>
                        <a:pt x="110" y="1957"/>
                        <a:pt x="279" y="2747"/>
                      </a:cubicBezTo>
                      <a:cubicBezTo>
                        <a:pt x="279" y="2753"/>
                        <a:pt x="279" y="2766"/>
                        <a:pt x="279" y="2772"/>
                      </a:cubicBezTo>
                      <a:lnTo>
                        <a:pt x="298" y="2779"/>
                      </a:lnTo>
                      <a:cubicBezTo>
                        <a:pt x="298" y="2766"/>
                        <a:pt x="305" y="2760"/>
                        <a:pt x="311" y="2760"/>
                      </a:cubicBezTo>
                      <a:cubicBezTo>
                        <a:pt x="564" y="2649"/>
                        <a:pt x="719" y="2423"/>
                        <a:pt x="758" y="2157"/>
                      </a:cubicBezTo>
                      <a:cubicBezTo>
                        <a:pt x="712" y="2157"/>
                        <a:pt x="674" y="2151"/>
                        <a:pt x="628" y="2144"/>
                      </a:cubicBezTo>
                      <a:cubicBezTo>
                        <a:pt x="589" y="2138"/>
                        <a:pt x="577" y="2099"/>
                        <a:pt x="589" y="2067"/>
                      </a:cubicBezTo>
                      <a:cubicBezTo>
                        <a:pt x="589" y="2060"/>
                        <a:pt x="589" y="2060"/>
                        <a:pt x="589" y="2054"/>
                      </a:cubicBezTo>
                      <a:cubicBezTo>
                        <a:pt x="395" y="1523"/>
                        <a:pt x="415" y="894"/>
                        <a:pt x="615" y="370"/>
                      </a:cubicBezTo>
                      <a:cubicBezTo>
                        <a:pt x="626" y="339"/>
                        <a:pt x="648" y="329"/>
                        <a:pt x="669" y="329"/>
                      </a:cubicBezTo>
                      <a:cubicBezTo>
                        <a:pt x="675" y="329"/>
                        <a:pt x="681" y="330"/>
                        <a:pt x="687" y="331"/>
                      </a:cubicBezTo>
                      <a:cubicBezTo>
                        <a:pt x="687" y="314"/>
                        <a:pt x="691" y="297"/>
                        <a:pt x="705" y="297"/>
                      </a:cubicBezTo>
                      <a:cubicBezTo>
                        <a:pt x="708" y="297"/>
                        <a:pt x="710" y="298"/>
                        <a:pt x="712" y="299"/>
                      </a:cubicBezTo>
                      <a:cubicBezTo>
                        <a:pt x="784" y="305"/>
                        <a:pt x="848" y="318"/>
                        <a:pt x="907" y="338"/>
                      </a:cubicBezTo>
                      <a:cubicBezTo>
                        <a:pt x="881" y="189"/>
                        <a:pt x="777" y="66"/>
                        <a:pt x="628" y="27"/>
                      </a:cubicBezTo>
                      <a:cubicBezTo>
                        <a:pt x="615" y="20"/>
                        <a:pt x="602" y="14"/>
                        <a:pt x="5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827;p20">
                  <a:extLst>
                    <a:ext uri="{FF2B5EF4-FFF2-40B4-BE49-F238E27FC236}">
                      <a16:creationId xmlns:a16="http://schemas.microsoft.com/office/drawing/2014/main" id="{64531907-1083-2E9A-15A0-9523829DA84E}"/>
                    </a:ext>
                  </a:extLst>
                </p:cNvPr>
                <p:cNvSpPr/>
                <p:nvPr/>
              </p:nvSpPr>
              <p:spPr>
                <a:xfrm>
                  <a:off x="5321296" y="4484836"/>
                  <a:ext cx="83911" cy="228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" h="2313" extrusionOk="0">
                      <a:moveTo>
                        <a:pt x="700" y="0"/>
                      </a:moveTo>
                      <a:cubicBezTo>
                        <a:pt x="473" y="13"/>
                        <a:pt x="272" y="26"/>
                        <a:pt x="149" y="214"/>
                      </a:cubicBezTo>
                      <a:cubicBezTo>
                        <a:pt x="188" y="220"/>
                        <a:pt x="220" y="227"/>
                        <a:pt x="259" y="240"/>
                      </a:cubicBezTo>
                      <a:cubicBezTo>
                        <a:pt x="285" y="246"/>
                        <a:pt x="292" y="272"/>
                        <a:pt x="285" y="292"/>
                      </a:cubicBezTo>
                      <a:lnTo>
                        <a:pt x="298" y="298"/>
                      </a:lnTo>
                      <a:cubicBezTo>
                        <a:pt x="311" y="283"/>
                        <a:pt x="330" y="276"/>
                        <a:pt x="349" y="276"/>
                      </a:cubicBezTo>
                      <a:cubicBezTo>
                        <a:pt x="379" y="276"/>
                        <a:pt x="408" y="295"/>
                        <a:pt x="408" y="331"/>
                      </a:cubicBezTo>
                      <a:cubicBezTo>
                        <a:pt x="415" y="900"/>
                        <a:pt x="376" y="1470"/>
                        <a:pt x="240" y="2027"/>
                      </a:cubicBezTo>
                      <a:cubicBezTo>
                        <a:pt x="233" y="2040"/>
                        <a:pt x="227" y="2047"/>
                        <a:pt x="220" y="2047"/>
                      </a:cubicBezTo>
                      <a:cubicBezTo>
                        <a:pt x="214" y="2053"/>
                        <a:pt x="207" y="2060"/>
                        <a:pt x="201" y="2060"/>
                      </a:cubicBezTo>
                      <a:cubicBezTo>
                        <a:pt x="130" y="2085"/>
                        <a:pt x="65" y="2098"/>
                        <a:pt x="0" y="2098"/>
                      </a:cubicBezTo>
                      <a:cubicBezTo>
                        <a:pt x="84" y="2260"/>
                        <a:pt x="253" y="2312"/>
                        <a:pt x="434" y="2312"/>
                      </a:cubicBezTo>
                      <a:lnTo>
                        <a:pt x="441" y="2312"/>
                      </a:lnTo>
                      <a:cubicBezTo>
                        <a:pt x="700" y="1535"/>
                        <a:pt x="849" y="823"/>
                        <a:pt x="70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828;p20">
                  <a:extLst>
                    <a:ext uri="{FF2B5EF4-FFF2-40B4-BE49-F238E27FC236}">
                      <a16:creationId xmlns:a16="http://schemas.microsoft.com/office/drawing/2014/main" id="{770CDB11-B2A2-6D07-BA0F-B0F817E1AE8B}"/>
                    </a:ext>
                  </a:extLst>
                </p:cNvPr>
                <p:cNvSpPr/>
                <p:nvPr/>
              </p:nvSpPr>
              <p:spPr>
                <a:xfrm>
                  <a:off x="5255670" y="4513597"/>
                  <a:ext cx="95178" cy="16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667" extrusionOk="0">
                      <a:moveTo>
                        <a:pt x="607" y="1035"/>
                      </a:moveTo>
                      <a:cubicBezTo>
                        <a:pt x="621" y="1035"/>
                        <a:pt x="635" y="1045"/>
                        <a:pt x="632" y="1063"/>
                      </a:cubicBezTo>
                      <a:cubicBezTo>
                        <a:pt x="625" y="1160"/>
                        <a:pt x="677" y="1231"/>
                        <a:pt x="768" y="1270"/>
                      </a:cubicBezTo>
                      <a:cubicBezTo>
                        <a:pt x="803" y="1288"/>
                        <a:pt x="780" y="1343"/>
                        <a:pt x="746" y="1343"/>
                      </a:cubicBezTo>
                      <a:cubicBezTo>
                        <a:pt x="742" y="1343"/>
                        <a:pt x="739" y="1342"/>
                        <a:pt x="735" y="1341"/>
                      </a:cubicBezTo>
                      <a:cubicBezTo>
                        <a:pt x="619" y="1296"/>
                        <a:pt x="554" y="1173"/>
                        <a:pt x="580" y="1056"/>
                      </a:cubicBezTo>
                      <a:cubicBezTo>
                        <a:pt x="583" y="1042"/>
                        <a:pt x="595" y="1035"/>
                        <a:pt x="607" y="1035"/>
                      </a:cubicBezTo>
                      <a:close/>
                      <a:moveTo>
                        <a:pt x="442" y="999"/>
                      </a:moveTo>
                      <a:cubicBezTo>
                        <a:pt x="453" y="999"/>
                        <a:pt x="463" y="1006"/>
                        <a:pt x="463" y="1017"/>
                      </a:cubicBezTo>
                      <a:cubicBezTo>
                        <a:pt x="483" y="1095"/>
                        <a:pt x="483" y="1166"/>
                        <a:pt x="522" y="1238"/>
                      </a:cubicBezTo>
                      <a:cubicBezTo>
                        <a:pt x="561" y="1315"/>
                        <a:pt x="625" y="1361"/>
                        <a:pt x="703" y="1399"/>
                      </a:cubicBezTo>
                      <a:cubicBezTo>
                        <a:pt x="737" y="1411"/>
                        <a:pt x="716" y="1468"/>
                        <a:pt x="684" y="1468"/>
                      </a:cubicBezTo>
                      <a:cubicBezTo>
                        <a:pt x="680" y="1468"/>
                        <a:pt x="675" y="1467"/>
                        <a:pt x="671" y="1464"/>
                      </a:cubicBezTo>
                      <a:cubicBezTo>
                        <a:pt x="515" y="1406"/>
                        <a:pt x="347" y="1192"/>
                        <a:pt x="425" y="1011"/>
                      </a:cubicBezTo>
                      <a:cubicBezTo>
                        <a:pt x="427" y="1003"/>
                        <a:pt x="435" y="999"/>
                        <a:pt x="442" y="999"/>
                      </a:cubicBezTo>
                      <a:close/>
                      <a:moveTo>
                        <a:pt x="949" y="1"/>
                      </a:moveTo>
                      <a:cubicBezTo>
                        <a:pt x="949" y="14"/>
                        <a:pt x="936" y="27"/>
                        <a:pt x="917" y="27"/>
                      </a:cubicBezTo>
                      <a:cubicBezTo>
                        <a:pt x="893" y="24"/>
                        <a:pt x="870" y="22"/>
                        <a:pt x="847" y="22"/>
                      </a:cubicBezTo>
                      <a:cubicBezTo>
                        <a:pt x="816" y="22"/>
                        <a:pt x="785" y="25"/>
                        <a:pt x="755" y="33"/>
                      </a:cubicBezTo>
                      <a:cubicBezTo>
                        <a:pt x="746" y="38"/>
                        <a:pt x="740" y="42"/>
                        <a:pt x="733" y="42"/>
                      </a:cubicBezTo>
                      <a:cubicBezTo>
                        <a:pt x="730" y="42"/>
                        <a:pt x="726" y="41"/>
                        <a:pt x="722" y="40"/>
                      </a:cubicBezTo>
                      <a:lnTo>
                        <a:pt x="722" y="40"/>
                      </a:lnTo>
                      <a:cubicBezTo>
                        <a:pt x="92" y="230"/>
                        <a:pt x="0" y="1666"/>
                        <a:pt x="797" y="1666"/>
                      </a:cubicBezTo>
                      <a:cubicBezTo>
                        <a:pt x="810" y="1666"/>
                        <a:pt x="825" y="1666"/>
                        <a:pt x="839" y="1665"/>
                      </a:cubicBezTo>
                      <a:cubicBezTo>
                        <a:pt x="910" y="1121"/>
                        <a:pt x="962" y="583"/>
                        <a:pt x="956" y="40"/>
                      </a:cubicBezTo>
                      <a:cubicBezTo>
                        <a:pt x="956" y="27"/>
                        <a:pt x="956" y="14"/>
                        <a:pt x="962" y="7"/>
                      </a:cubicBezTo>
                      <a:lnTo>
                        <a:pt x="9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829;p20">
                  <a:extLst>
                    <a:ext uri="{FF2B5EF4-FFF2-40B4-BE49-F238E27FC236}">
                      <a16:creationId xmlns:a16="http://schemas.microsoft.com/office/drawing/2014/main" id="{E724C23F-0932-3D45-CB47-87504C31F624}"/>
                    </a:ext>
                  </a:extLst>
                </p:cNvPr>
                <p:cNvSpPr/>
                <p:nvPr/>
              </p:nvSpPr>
              <p:spPr>
                <a:xfrm>
                  <a:off x="5310425" y="4615792"/>
                  <a:ext cx="24709" cy="3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309" extrusionOk="0">
                      <a:moveTo>
                        <a:pt x="53" y="1"/>
                      </a:moveTo>
                      <a:cubicBezTo>
                        <a:pt x="41" y="1"/>
                        <a:pt x="29" y="8"/>
                        <a:pt x="26" y="22"/>
                      </a:cubicBezTo>
                      <a:cubicBezTo>
                        <a:pt x="0" y="139"/>
                        <a:pt x="65" y="262"/>
                        <a:pt x="181" y="307"/>
                      </a:cubicBezTo>
                      <a:cubicBezTo>
                        <a:pt x="185" y="308"/>
                        <a:pt x="188" y="309"/>
                        <a:pt x="192" y="309"/>
                      </a:cubicBezTo>
                      <a:cubicBezTo>
                        <a:pt x="226" y="309"/>
                        <a:pt x="249" y="254"/>
                        <a:pt x="214" y="236"/>
                      </a:cubicBezTo>
                      <a:cubicBezTo>
                        <a:pt x="130" y="197"/>
                        <a:pt x="71" y="119"/>
                        <a:pt x="78" y="29"/>
                      </a:cubicBezTo>
                      <a:cubicBezTo>
                        <a:pt x="81" y="11"/>
                        <a:pt x="6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830;p20">
                  <a:extLst>
                    <a:ext uri="{FF2B5EF4-FFF2-40B4-BE49-F238E27FC236}">
                      <a16:creationId xmlns:a16="http://schemas.microsoft.com/office/drawing/2014/main" id="{F17E2697-5AE9-3943-577C-B9E2309D5D64}"/>
                    </a:ext>
                  </a:extLst>
                </p:cNvPr>
                <p:cNvSpPr/>
                <p:nvPr/>
              </p:nvSpPr>
              <p:spPr>
                <a:xfrm>
                  <a:off x="5289867" y="4612333"/>
                  <a:ext cx="38743" cy="46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" h="469" extrusionOk="0">
                      <a:moveTo>
                        <a:pt x="96" y="0"/>
                      </a:moveTo>
                      <a:cubicBezTo>
                        <a:pt x="89" y="0"/>
                        <a:pt x="81" y="4"/>
                        <a:pt x="79" y="12"/>
                      </a:cubicBezTo>
                      <a:cubicBezTo>
                        <a:pt x="1" y="187"/>
                        <a:pt x="169" y="407"/>
                        <a:pt x="325" y="465"/>
                      </a:cubicBezTo>
                      <a:cubicBezTo>
                        <a:pt x="329" y="468"/>
                        <a:pt x="334" y="469"/>
                        <a:pt x="338" y="469"/>
                      </a:cubicBezTo>
                      <a:cubicBezTo>
                        <a:pt x="370" y="469"/>
                        <a:pt x="391" y="412"/>
                        <a:pt x="357" y="400"/>
                      </a:cubicBezTo>
                      <a:cubicBezTo>
                        <a:pt x="279" y="362"/>
                        <a:pt x="215" y="316"/>
                        <a:pt x="176" y="239"/>
                      </a:cubicBezTo>
                      <a:cubicBezTo>
                        <a:pt x="137" y="167"/>
                        <a:pt x="137" y="96"/>
                        <a:pt x="117" y="18"/>
                      </a:cubicBezTo>
                      <a:cubicBezTo>
                        <a:pt x="117" y="7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595" name="Google Shape;831;p20">
              <a:extLst>
                <a:ext uri="{FF2B5EF4-FFF2-40B4-BE49-F238E27FC236}">
                  <a16:creationId xmlns:a16="http://schemas.microsoft.com/office/drawing/2014/main" id="{4547FF1F-9461-A06C-38FC-8ABFF0FD9ABD}"/>
                </a:ext>
              </a:extLst>
            </p:cNvPr>
            <p:cNvSpPr/>
            <p:nvPr/>
          </p:nvSpPr>
          <p:spPr>
            <a:xfrm>
              <a:off x="3858308" y="1899286"/>
              <a:ext cx="1540518" cy="1118018"/>
            </a:xfrm>
            <a:custGeom>
              <a:avLst/>
              <a:gdLst/>
              <a:ahLst/>
              <a:cxnLst/>
              <a:rect l="l" t="t" r="r" b="b"/>
              <a:pathLst>
                <a:path w="28495" h="20680" extrusionOk="0">
                  <a:moveTo>
                    <a:pt x="9268" y="113"/>
                  </a:moveTo>
                  <a:cubicBezTo>
                    <a:pt x="12188" y="113"/>
                    <a:pt x="15115" y="119"/>
                    <a:pt x="18036" y="145"/>
                  </a:cubicBezTo>
                  <a:cubicBezTo>
                    <a:pt x="19668" y="152"/>
                    <a:pt x="21300" y="171"/>
                    <a:pt x="22938" y="190"/>
                  </a:cubicBezTo>
                  <a:cubicBezTo>
                    <a:pt x="23773" y="197"/>
                    <a:pt x="24609" y="210"/>
                    <a:pt x="25450" y="223"/>
                  </a:cubicBezTo>
                  <a:cubicBezTo>
                    <a:pt x="25858" y="229"/>
                    <a:pt x="26266" y="236"/>
                    <a:pt x="26674" y="242"/>
                  </a:cubicBezTo>
                  <a:cubicBezTo>
                    <a:pt x="26692" y="243"/>
                    <a:pt x="26710" y="243"/>
                    <a:pt x="26729" y="243"/>
                  </a:cubicBezTo>
                  <a:cubicBezTo>
                    <a:pt x="26808" y="243"/>
                    <a:pt x="26895" y="240"/>
                    <a:pt x="26984" y="240"/>
                  </a:cubicBezTo>
                  <a:cubicBezTo>
                    <a:pt x="27294" y="240"/>
                    <a:pt x="27634" y="269"/>
                    <a:pt x="27801" y="527"/>
                  </a:cubicBezTo>
                  <a:cubicBezTo>
                    <a:pt x="27821" y="547"/>
                    <a:pt x="27840" y="553"/>
                    <a:pt x="27866" y="553"/>
                  </a:cubicBezTo>
                  <a:cubicBezTo>
                    <a:pt x="28222" y="1518"/>
                    <a:pt x="28203" y="2509"/>
                    <a:pt x="28164" y="3532"/>
                  </a:cubicBezTo>
                  <a:cubicBezTo>
                    <a:pt x="28118" y="4704"/>
                    <a:pt x="28093" y="5870"/>
                    <a:pt x="28080" y="7042"/>
                  </a:cubicBezTo>
                  <a:cubicBezTo>
                    <a:pt x="28054" y="9379"/>
                    <a:pt x="28106" y="11717"/>
                    <a:pt x="28190" y="14055"/>
                  </a:cubicBezTo>
                  <a:cubicBezTo>
                    <a:pt x="20956" y="14016"/>
                    <a:pt x="13716" y="13984"/>
                    <a:pt x="6476" y="13945"/>
                  </a:cubicBezTo>
                  <a:cubicBezTo>
                    <a:pt x="4760" y="13939"/>
                    <a:pt x="3044" y="13916"/>
                    <a:pt x="1332" y="13916"/>
                  </a:cubicBezTo>
                  <a:cubicBezTo>
                    <a:pt x="996" y="13916"/>
                    <a:pt x="660" y="13917"/>
                    <a:pt x="324" y="13919"/>
                  </a:cubicBezTo>
                  <a:cubicBezTo>
                    <a:pt x="324" y="13917"/>
                    <a:pt x="323" y="13916"/>
                    <a:pt x="320" y="13916"/>
                  </a:cubicBezTo>
                  <a:cubicBezTo>
                    <a:pt x="307" y="13916"/>
                    <a:pt x="267" y="13935"/>
                    <a:pt x="237" y="13935"/>
                  </a:cubicBezTo>
                  <a:cubicBezTo>
                    <a:pt x="231" y="13935"/>
                    <a:pt x="226" y="13934"/>
                    <a:pt x="221" y="13932"/>
                  </a:cubicBezTo>
                  <a:cubicBezTo>
                    <a:pt x="208" y="13932"/>
                    <a:pt x="208" y="13932"/>
                    <a:pt x="201" y="13938"/>
                  </a:cubicBezTo>
                  <a:cubicBezTo>
                    <a:pt x="201" y="13660"/>
                    <a:pt x="208" y="13382"/>
                    <a:pt x="201" y="13103"/>
                  </a:cubicBezTo>
                  <a:cubicBezTo>
                    <a:pt x="201" y="11627"/>
                    <a:pt x="201" y="10157"/>
                    <a:pt x="201" y="8680"/>
                  </a:cubicBezTo>
                  <a:cubicBezTo>
                    <a:pt x="201" y="7230"/>
                    <a:pt x="201" y="5779"/>
                    <a:pt x="201" y="4328"/>
                  </a:cubicBezTo>
                  <a:cubicBezTo>
                    <a:pt x="201" y="3603"/>
                    <a:pt x="201" y="2871"/>
                    <a:pt x="201" y="2146"/>
                  </a:cubicBezTo>
                  <a:cubicBezTo>
                    <a:pt x="201" y="1596"/>
                    <a:pt x="163" y="890"/>
                    <a:pt x="596" y="475"/>
                  </a:cubicBezTo>
                  <a:cubicBezTo>
                    <a:pt x="903" y="181"/>
                    <a:pt x="1385" y="126"/>
                    <a:pt x="1859" y="126"/>
                  </a:cubicBezTo>
                  <a:cubicBezTo>
                    <a:pt x="2140" y="126"/>
                    <a:pt x="2418" y="145"/>
                    <a:pt x="2654" y="145"/>
                  </a:cubicBezTo>
                  <a:cubicBezTo>
                    <a:pt x="2668" y="145"/>
                    <a:pt x="2681" y="145"/>
                    <a:pt x="2695" y="145"/>
                  </a:cubicBezTo>
                  <a:cubicBezTo>
                    <a:pt x="3420" y="139"/>
                    <a:pt x="4152" y="132"/>
                    <a:pt x="4883" y="132"/>
                  </a:cubicBezTo>
                  <a:cubicBezTo>
                    <a:pt x="6347" y="126"/>
                    <a:pt x="7804" y="119"/>
                    <a:pt x="9268" y="113"/>
                  </a:cubicBezTo>
                  <a:close/>
                  <a:moveTo>
                    <a:pt x="253" y="14003"/>
                  </a:moveTo>
                  <a:cubicBezTo>
                    <a:pt x="266" y="14016"/>
                    <a:pt x="279" y="14023"/>
                    <a:pt x="292" y="14023"/>
                  </a:cubicBezTo>
                  <a:cubicBezTo>
                    <a:pt x="3938" y="14081"/>
                    <a:pt x="7590" y="14068"/>
                    <a:pt x="11243" y="14081"/>
                  </a:cubicBezTo>
                  <a:lnTo>
                    <a:pt x="22057" y="14139"/>
                  </a:lnTo>
                  <a:cubicBezTo>
                    <a:pt x="24104" y="14146"/>
                    <a:pt x="26150" y="14159"/>
                    <a:pt x="28196" y="14165"/>
                  </a:cubicBezTo>
                  <a:cubicBezTo>
                    <a:pt x="28196" y="14172"/>
                    <a:pt x="28196" y="14172"/>
                    <a:pt x="28196" y="14172"/>
                  </a:cubicBezTo>
                  <a:cubicBezTo>
                    <a:pt x="28222" y="14800"/>
                    <a:pt x="28235" y="15486"/>
                    <a:pt x="27931" y="16062"/>
                  </a:cubicBezTo>
                  <a:cubicBezTo>
                    <a:pt x="27684" y="16519"/>
                    <a:pt x="27214" y="16881"/>
                    <a:pt x="26695" y="16881"/>
                  </a:cubicBezTo>
                  <a:cubicBezTo>
                    <a:pt x="26669" y="16881"/>
                    <a:pt x="26642" y="16880"/>
                    <a:pt x="26616" y="16878"/>
                  </a:cubicBezTo>
                  <a:cubicBezTo>
                    <a:pt x="26616" y="16853"/>
                    <a:pt x="26597" y="16827"/>
                    <a:pt x="26564" y="16820"/>
                  </a:cubicBezTo>
                  <a:cubicBezTo>
                    <a:pt x="22850" y="16718"/>
                    <a:pt x="19136" y="16669"/>
                    <a:pt x="15422" y="16669"/>
                  </a:cubicBezTo>
                  <a:cubicBezTo>
                    <a:pt x="12537" y="16669"/>
                    <a:pt x="9653" y="16699"/>
                    <a:pt x="6768" y="16755"/>
                  </a:cubicBezTo>
                  <a:cubicBezTo>
                    <a:pt x="4935" y="16794"/>
                    <a:pt x="3090" y="16781"/>
                    <a:pt x="1263" y="16911"/>
                  </a:cubicBezTo>
                  <a:cubicBezTo>
                    <a:pt x="1257" y="16904"/>
                    <a:pt x="1251" y="16891"/>
                    <a:pt x="1238" y="16891"/>
                  </a:cubicBezTo>
                  <a:cubicBezTo>
                    <a:pt x="473" y="16704"/>
                    <a:pt x="240" y="15901"/>
                    <a:pt x="214" y="15208"/>
                  </a:cubicBezTo>
                  <a:cubicBezTo>
                    <a:pt x="195" y="14806"/>
                    <a:pt x="195" y="14405"/>
                    <a:pt x="201" y="14003"/>
                  </a:cubicBezTo>
                  <a:lnTo>
                    <a:pt x="201" y="14003"/>
                  </a:lnTo>
                  <a:cubicBezTo>
                    <a:pt x="211" y="14006"/>
                    <a:pt x="221" y="14008"/>
                    <a:pt x="230" y="14008"/>
                  </a:cubicBezTo>
                  <a:cubicBezTo>
                    <a:pt x="239" y="14008"/>
                    <a:pt x="247" y="14006"/>
                    <a:pt x="253" y="14003"/>
                  </a:cubicBezTo>
                  <a:close/>
                  <a:moveTo>
                    <a:pt x="15283" y="16785"/>
                  </a:moveTo>
                  <a:cubicBezTo>
                    <a:pt x="15689" y="16785"/>
                    <a:pt x="16095" y="16786"/>
                    <a:pt x="16501" y="16788"/>
                  </a:cubicBezTo>
                  <a:cubicBezTo>
                    <a:pt x="16333" y="18148"/>
                    <a:pt x="17537" y="19469"/>
                    <a:pt x="18871" y="19682"/>
                  </a:cubicBezTo>
                  <a:cubicBezTo>
                    <a:pt x="17213" y="19721"/>
                    <a:pt x="15555" y="19754"/>
                    <a:pt x="13898" y="19780"/>
                  </a:cubicBezTo>
                  <a:cubicBezTo>
                    <a:pt x="13298" y="19786"/>
                    <a:pt x="12697" y="19787"/>
                    <a:pt x="12096" y="19787"/>
                  </a:cubicBezTo>
                  <a:cubicBezTo>
                    <a:pt x="11924" y="19787"/>
                    <a:pt x="11752" y="19787"/>
                    <a:pt x="11580" y="19787"/>
                  </a:cubicBezTo>
                  <a:cubicBezTo>
                    <a:pt x="10549" y="19787"/>
                    <a:pt x="9516" y="19789"/>
                    <a:pt x="8484" y="19818"/>
                  </a:cubicBezTo>
                  <a:cubicBezTo>
                    <a:pt x="8497" y="19799"/>
                    <a:pt x="8510" y="19786"/>
                    <a:pt x="8523" y="19767"/>
                  </a:cubicBezTo>
                  <a:cubicBezTo>
                    <a:pt x="10045" y="19521"/>
                    <a:pt x="11573" y="18323"/>
                    <a:pt x="11961" y="16801"/>
                  </a:cubicBezTo>
                  <a:cubicBezTo>
                    <a:pt x="13066" y="16791"/>
                    <a:pt x="14174" y="16785"/>
                    <a:pt x="15283" y="16785"/>
                  </a:cubicBezTo>
                  <a:close/>
                  <a:moveTo>
                    <a:pt x="19499" y="19695"/>
                  </a:moveTo>
                  <a:cubicBezTo>
                    <a:pt x="19596" y="20019"/>
                    <a:pt x="19499" y="20324"/>
                    <a:pt x="19279" y="20570"/>
                  </a:cubicBezTo>
                  <a:cubicBezTo>
                    <a:pt x="16384" y="20550"/>
                    <a:pt x="13483" y="20505"/>
                    <a:pt x="10589" y="20505"/>
                  </a:cubicBezTo>
                  <a:cubicBezTo>
                    <a:pt x="9909" y="20505"/>
                    <a:pt x="9235" y="20505"/>
                    <a:pt x="8562" y="20511"/>
                  </a:cubicBezTo>
                  <a:cubicBezTo>
                    <a:pt x="8536" y="20511"/>
                    <a:pt x="8523" y="20524"/>
                    <a:pt x="8516" y="20544"/>
                  </a:cubicBezTo>
                  <a:cubicBezTo>
                    <a:pt x="8400" y="20434"/>
                    <a:pt x="8341" y="20298"/>
                    <a:pt x="8348" y="20136"/>
                  </a:cubicBezTo>
                  <a:cubicBezTo>
                    <a:pt x="8354" y="20039"/>
                    <a:pt x="8393" y="19961"/>
                    <a:pt x="8439" y="19890"/>
                  </a:cubicBezTo>
                  <a:cubicBezTo>
                    <a:pt x="9130" y="19917"/>
                    <a:pt x="9823" y="19926"/>
                    <a:pt x="10517" y="19926"/>
                  </a:cubicBezTo>
                  <a:cubicBezTo>
                    <a:pt x="11644" y="19926"/>
                    <a:pt x="12772" y="19902"/>
                    <a:pt x="13898" y="19890"/>
                  </a:cubicBezTo>
                  <a:cubicBezTo>
                    <a:pt x="15724" y="19870"/>
                    <a:pt x="17544" y="19831"/>
                    <a:pt x="19370" y="19780"/>
                  </a:cubicBezTo>
                  <a:cubicBezTo>
                    <a:pt x="19409" y="19773"/>
                    <a:pt x="19428" y="19734"/>
                    <a:pt x="19415" y="19702"/>
                  </a:cubicBezTo>
                  <a:cubicBezTo>
                    <a:pt x="19447" y="19702"/>
                    <a:pt x="19473" y="19702"/>
                    <a:pt x="19499" y="19695"/>
                  </a:cubicBezTo>
                  <a:close/>
                  <a:moveTo>
                    <a:pt x="11450" y="1"/>
                  </a:moveTo>
                  <a:cubicBezTo>
                    <a:pt x="10917" y="1"/>
                    <a:pt x="10384" y="2"/>
                    <a:pt x="9850" y="3"/>
                  </a:cubicBezTo>
                  <a:cubicBezTo>
                    <a:pt x="8257" y="3"/>
                    <a:pt x="6664" y="3"/>
                    <a:pt x="5078" y="16"/>
                  </a:cubicBezTo>
                  <a:cubicBezTo>
                    <a:pt x="4281" y="22"/>
                    <a:pt x="3485" y="22"/>
                    <a:pt x="2688" y="29"/>
                  </a:cubicBezTo>
                  <a:cubicBezTo>
                    <a:pt x="2669" y="29"/>
                    <a:pt x="2649" y="29"/>
                    <a:pt x="2629" y="29"/>
                  </a:cubicBezTo>
                  <a:cubicBezTo>
                    <a:pt x="2390" y="29"/>
                    <a:pt x="2131" y="14"/>
                    <a:pt x="1872" y="14"/>
                  </a:cubicBezTo>
                  <a:cubicBezTo>
                    <a:pt x="1509" y="14"/>
                    <a:pt x="1146" y="43"/>
                    <a:pt x="836" y="177"/>
                  </a:cubicBezTo>
                  <a:cubicBezTo>
                    <a:pt x="370" y="378"/>
                    <a:pt x="182" y="838"/>
                    <a:pt x="117" y="1311"/>
                  </a:cubicBezTo>
                  <a:cubicBezTo>
                    <a:pt x="27" y="1965"/>
                    <a:pt x="85" y="2645"/>
                    <a:pt x="85" y="3299"/>
                  </a:cubicBezTo>
                  <a:cubicBezTo>
                    <a:pt x="85" y="4879"/>
                    <a:pt x="85" y="6459"/>
                    <a:pt x="85" y="8039"/>
                  </a:cubicBezTo>
                  <a:cubicBezTo>
                    <a:pt x="85" y="9813"/>
                    <a:pt x="85" y="11588"/>
                    <a:pt x="91" y="13356"/>
                  </a:cubicBezTo>
                  <a:cubicBezTo>
                    <a:pt x="91" y="14146"/>
                    <a:pt x="1" y="14994"/>
                    <a:pt x="156" y="15771"/>
                  </a:cubicBezTo>
                  <a:cubicBezTo>
                    <a:pt x="266" y="16309"/>
                    <a:pt x="584" y="16807"/>
                    <a:pt x="1121" y="16963"/>
                  </a:cubicBezTo>
                  <a:cubicBezTo>
                    <a:pt x="1121" y="16976"/>
                    <a:pt x="1134" y="16995"/>
                    <a:pt x="1153" y="16995"/>
                  </a:cubicBezTo>
                  <a:cubicBezTo>
                    <a:pt x="1311" y="16997"/>
                    <a:pt x="1468" y="16998"/>
                    <a:pt x="1625" y="16998"/>
                  </a:cubicBezTo>
                  <a:cubicBezTo>
                    <a:pt x="3126" y="16998"/>
                    <a:pt x="4626" y="16920"/>
                    <a:pt x="6120" y="16885"/>
                  </a:cubicBezTo>
                  <a:cubicBezTo>
                    <a:pt x="7778" y="16853"/>
                    <a:pt x="9429" y="16827"/>
                    <a:pt x="11087" y="16807"/>
                  </a:cubicBezTo>
                  <a:cubicBezTo>
                    <a:pt x="11346" y="16807"/>
                    <a:pt x="11612" y="16807"/>
                    <a:pt x="11877" y="16801"/>
                  </a:cubicBezTo>
                  <a:lnTo>
                    <a:pt x="11877" y="16801"/>
                  </a:lnTo>
                  <a:cubicBezTo>
                    <a:pt x="11560" y="17526"/>
                    <a:pt x="11178" y="18161"/>
                    <a:pt x="10576" y="18679"/>
                  </a:cubicBezTo>
                  <a:cubicBezTo>
                    <a:pt x="9941" y="19216"/>
                    <a:pt x="9190" y="19540"/>
                    <a:pt x="8374" y="19676"/>
                  </a:cubicBezTo>
                  <a:cubicBezTo>
                    <a:pt x="8316" y="19682"/>
                    <a:pt x="8322" y="19773"/>
                    <a:pt x="8374" y="19786"/>
                  </a:cubicBezTo>
                  <a:cubicBezTo>
                    <a:pt x="8154" y="19993"/>
                    <a:pt x="8218" y="20453"/>
                    <a:pt x="8445" y="20628"/>
                  </a:cubicBezTo>
                  <a:cubicBezTo>
                    <a:pt x="8458" y="20638"/>
                    <a:pt x="8471" y="20643"/>
                    <a:pt x="8484" y="20643"/>
                  </a:cubicBezTo>
                  <a:cubicBezTo>
                    <a:pt x="8510" y="20643"/>
                    <a:pt x="8533" y="20624"/>
                    <a:pt x="8542" y="20602"/>
                  </a:cubicBezTo>
                  <a:cubicBezTo>
                    <a:pt x="8549" y="20602"/>
                    <a:pt x="8555" y="20608"/>
                    <a:pt x="8562" y="20608"/>
                  </a:cubicBezTo>
                  <a:cubicBezTo>
                    <a:pt x="12136" y="20680"/>
                    <a:pt x="15711" y="20660"/>
                    <a:pt x="19279" y="20680"/>
                  </a:cubicBezTo>
                  <a:cubicBezTo>
                    <a:pt x="19311" y="20680"/>
                    <a:pt x="19331" y="20660"/>
                    <a:pt x="19337" y="20634"/>
                  </a:cubicBezTo>
                  <a:cubicBezTo>
                    <a:pt x="19622" y="20401"/>
                    <a:pt x="19706" y="19987"/>
                    <a:pt x="19590" y="19644"/>
                  </a:cubicBezTo>
                  <a:cubicBezTo>
                    <a:pt x="19583" y="19624"/>
                    <a:pt x="19570" y="19611"/>
                    <a:pt x="19551" y="19611"/>
                  </a:cubicBezTo>
                  <a:cubicBezTo>
                    <a:pt x="19546" y="19595"/>
                    <a:pt x="19532" y="19584"/>
                    <a:pt x="19516" y="19584"/>
                  </a:cubicBezTo>
                  <a:cubicBezTo>
                    <a:pt x="19513" y="19584"/>
                    <a:pt x="19509" y="19584"/>
                    <a:pt x="19506" y="19585"/>
                  </a:cubicBezTo>
                  <a:cubicBezTo>
                    <a:pt x="19431" y="19593"/>
                    <a:pt x="19357" y="19597"/>
                    <a:pt x="19282" y="19597"/>
                  </a:cubicBezTo>
                  <a:cubicBezTo>
                    <a:pt x="18590" y="19597"/>
                    <a:pt x="17898" y="19256"/>
                    <a:pt x="17401" y="18789"/>
                  </a:cubicBezTo>
                  <a:cubicBezTo>
                    <a:pt x="16838" y="18264"/>
                    <a:pt x="16566" y="17558"/>
                    <a:pt x="16585" y="16788"/>
                  </a:cubicBezTo>
                  <a:lnTo>
                    <a:pt x="16585" y="16788"/>
                  </a:lnTo>
                  <a:cubicBezTo>
                    <a:pt x="18042" y="16794"/>
                    <a:pt x="19499" y="16801"/>
                    <a:pt x="20956" y="16827"/>
                  </a:cubicBezTo>
                  <a:cubicBezTo>
                    <a:pt x="22750" y="16846"/>
                    <a:pt x="24550" y="16885"/>
                    <a:pt x="26344" y="16937"/>
                  </a:cubicBezTo>
                  <a:cubicBezTo>
                    <a:pt x="26351" y="16943"/>
                    <a:pt x="26357" y="16950"/>
                    <a:pt x="26377" y="16956"/>
                  </a:cubicBezTo>
                  <a:cubicBezTo>
                    <a:pt x="26489" y="16987"/>
                    <a:pt x="26599" y="17001"/>
                    <a:pt x="26707" y="17001"/>
                  </a:cubicBezTo>
                  <a:cubicBezTo>
                    <a:pt x="27416" y="17001"/>
                    <a:pt x="27999" y="16376"/>
                    <a:pt x="28196" y="15706"/>
                  </a:cubicBezTo>
                  <a:cubicBezTo>
                    <a:pt x="28358" y="15156"/>
                    <a:pt x="28332" y="14567"/>
                    <a:pt x="28306" y="14003"/>
                  </a:cubicBezTo>
                  <a:cubicBezTo>
                    <a:pt x="28280" y="13343"/>
                    <a:pt x="28254" y="12682"/>
                    <a:pt x="28235" y="12022"/>
                  </a:cubicBezTo>
                  <a:cubicBezTo>
                    <a:pt x="28164" y="9386"/>
                    <a:pt x="28170" y="6744"/>
                    <a:pt x="28261" y="4108"/>
                  </a:cubicBezTo>
                  <a:cubicBezTo>
                    <a:pt x="28300" y="2891"/>
                    <a:pt x="28494" y="1486"/>
                    <a:pt x="27866" y="378"/>
                  </a:cubicBezTo>
                  <a:cubicBezTo>
                    <a:pt x="27862" y="366"/>
                    <a:pt x="27850" y="361"/>
                    <a:pt x="27838" y="361"/>
                  </a:cubicBezTo>
                  <a:cubicBezTo>
                    <a:pt x="27832" y="361"/>
                    <a:pt x="27825" y="363"/>
                    <a:pt x="27821" y="365"/>
                  </a:cubicBezTo>
                  <a:cubicBezTo>
                    <a:pt x="27607" y="151"/>
                    <a:pt x="27274" y="121"/>
                    <a:pt x="26956" y="121"/>
                  </a:cubicBezTo>
                  <a:cubicBezTo>
                    <a:pt x="26832" y="121"/>
                    <a:pt x="26710" y="126"/>
                    <a:pt x="26599" y="126"/>
                  </a:cubicBezTo>
                  <a:cubicBezTo>
                    <a:pt x="26580" y="126"/>
                    <a:pt x="26562" y="126"/>
                    <a:pt x="26545" y="126"/>
                  </a:cubicBezTo>
                  <a:cubicBezTo>
                    <a:pt x="25774" y="113"/>
                    <a:pt x="24997" y="100"/>
                    <a:pt x="24227" y="93"/>
                  </a:cubicBezTo>
                  <a:cubicBezTo>
                    <a:pt x="22634" y="67"/>
                    <a:pt x="21040" y="54"/>
                    <a:pt x="19454" y="41"/>
                  </a:cubicBezTo>
                  <a:cubicBezTo>
                    <a:pt x="16783" y="14"/>
                    <a:pt x="14116" y="1"/>
                    <a:pt x="1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832;p20">
              <a:extLst>
                <a:ext uri="{FF2B5EF4-FFF2-40B4-BE49-F238E27FC236}">
                  <a16:creationId xmlns:a16="http://schemas.microsoft.com/office/drawing/2014/main" id="{6EABD851-5668-7E58-2F62-9DF5D8E893E8}"/>
                </a:ext>
              </a:extLst>
            </p:cNvPr>
            <p:cNvSpPr/>
            <p:nvPr/>
          </p:nvSpPr>
          <p:spPr>
            <a:xfrm>
              <a:off x="3868796" y="2656325"/>
              <a:ext cx="1516027" cy="157593"/>
            </a:xfrm>
            <a:custGeom>
              <a:avLst/>
              <a:gdLst/>
              <a:ahLst/>
              <a:cxnLst/>
              <a:rect l="l" t="t" r="r" b="b"/>
              <a:pathLst>
                <a:path w="28042" h="2915" extrusionOk="0">
                  <a:moveTo>
                    <a:pt x="1264" y="110"/>
                  </a:moveTo>
                  <a:cubicBezTo>
                    <a:pt x="1290" y="110"/>
                    <a:pt x="1296" y="162"/>
                    <a:pt x="1270" y="169"/>
                  </a:cubicBezTo>
                  <a:cubicBezTo>
                    <a:pt x="966" y="207"/>
                    <a:pt x="661" y="233"/>
                    <a:pt x="357" y="259"/>
                  </a:cubicBezTo>
                  <a:cubicBezTo>
                    <a:pt x="325" y="259"/>
                    <a:pt x="331" y="214"/>
                    <a:pt x="357" y="214"/>
                  </a:cubicBezTo>
                  <a:cubicBezTo>
                    <a:pt x="655" y="175"/>
                    <a:pt x="959" y="136"/>
                    <a:pt x="1264" y="110"/>
                  </a:cubicBezTo>
                  <a:close/>
                  <a:moveTo>
                    <a:pt x="1348" y="330"/>
                  </a:moveTo>
                  <a:cubicBezTo>
                    <a:pt x="1380" y="330"/>
                    <a:pt x="1380" y="382"/>
                    <a:pt x="1348" y="382"/>
                  </a:cubicBezTo>
                  <a:cubicBezTo>
                    <a:pt x="1147" y="382"/>
                    <a:pt x="946" y="382"/>
                    <a:pt x="746" y="376"/>
                  </a:cubicBezTo>
                  <a:cubicBezTo>
                    <a:pt x="720" y="376"/>
                    <a:pt x="720" y="337"/>
                    <a:pt x="746" y="337"/>
                  </a:cubicBezTo>
                  <a:cubicBezTo>
                    <a:pt x="946" y="330"/>
                    <a:pt x="1147" y="330"/>
                    <a:pt x="1348" y="330"/>
                  </a:cubicBezTo>
                  <a:close/>
                  <a:moveTo>
                    <a:pt x="27478" y="1622"/>
                  </a:moveTo>
                  <a:cubicBezTo>
                    <a:pt x="27495" y="1622"/>
                    <a:pt x="27514" y="1637"/>
                    <a:pt x="27510" y="1658"/>
                  </a:cubicBezTo>
                  <a:cubicBezTo>
                    <a:pt x="27478" y="1742"/>
                    <a:pt x="27439" y="1826"/>
                    <a:pt x="27406" y="1911"/>
                  </a:cubicBezTo>
                  <a:cubicBezTo>
                    <a:pt x="27404" y="1918"/>
                    <a:pt x="27397" y="1922"/>
                    <a:pt x="27391" y="1922"/>
                  </a:cubicBezTo>
                  <a:cubicBezTo>
                    <a:pt x="27380" y="1922"/>
                    <a:pt x="27370" y="1913"/>
                    <a:pt x="27374" y="1898"/>
                  </a:cubicBezTo>
                  <a:cubicBezTo>
                    <a:pt x="27400" y="1813"/>
                    <a:pt x="27426" y="1729"/>
                    <a:pt x="27458" y="1639"/>
                  </a:cubicBezTo>
                  <a:cubicBezTo>
                    <a:pt x="27461" y="1627"/>
                    <a:pt x="27469" y="1622"/>
                    <a:pt x="27478" y="1622"/>
                  </a:cubicBezTo>
                  <a:close/>
                  <a:moveTo>
                    <a:pt x="15004" y="1752"/>
                  </a:moveTo>
                  <a:cubicBezTo>
                    <a:pt x="15017" y="1752"/>
                    <a:pt x="15028" y="1762"/>
                    <a:pt x="15025" y="1781"/>
                  </a:cubicBezTo>
                  <a:cubicBezTo>
                    <a:pt x="15012" y="1943"/>
                    <a:pt x="14908" y="2085"/>
                    <a:pt x="14753" y="2150"/>
                  </a:cubicBezTo>
                  <a:cubicBezTo>
                    <a:pt x="14750" y="2152"/>
                    <a:pt x="14747" y="2153"/>
                    <a:pt x="14744" y="2153"/>
                  </a:cubicBezTo>
                  <a:cubicBezTo>
                    <a:pt x="14727" y="2153"/>
                    <a:pt x="14711" y="2123"/>
                    <a:pt x="14733" y="2118"/>
                  </a:cubicBezTo>
                  <a:cubicBezTo>
                    <a:pt x="14869" y="2053"/>
                    <a:pt x="14954" y="1930"/>
                    <a:pt x="14973" y="1781"/>
                  </a:cubicBezTo>
                  <a:cubicBezTo>
                    <a:pt x="14976" y="1762"/>
                    <a:pt x="14991" y="1752"/>
                    <a:pt x="15004" y="1752"/>
                  </a:cubicBezTo>
                  <a:close/>
                  <a:moveTo>
                    <a:pt x="13989" y="868"/>
                  </a:moveTo>
                  <a:cubicBezTo>
                    <a:pt x="14250" y="868"/>
                    <a:pt x="14503" y="1036"/>
                    <a:pt x="14578" y="1302"/>
                  </a:cubicBezTo>
                  <a:cubicBezTo>
                    <a:pt x="14701" y="1710"/>
                    <a:pt x="14410" y="2111"/>
                    <a:pt x="13995" y="2170"/>
                  </a:cubicBezTo>
                  <a:cubicBezTo>
                    <a:pt x="13962" y="2174"/>
                    <a:pt x="13929" y="2176"/>
                    <a:pt x="13896" y="2176"/>
                  </a:cubicBezTo>
                  <a:cubicBezTo>
                    <a:pt x="13502" y="2176"/>
                    <a:pt x="13122" y="1863"/>
                    <a:pt x="13140" y="1444"/>
                  </a:cubicBezTo>
                  <a:cubicBezTo>
                    <a:pt x="13152" y="1171"/>
                    <a:pt x="13404" y="903"/>
                    <a:pt x="13671" y="903"/>
                  </a:cubicBezTo>
                  <a:cubicBezTo>
                    <a:pt x="13701" y="903"/>
                    <a:pt x="13732" y="906"/>
                    <a:pt x="13762" y="913"/>
                  </a:cubicBezTo>
                  <a:cubicBezTo>
                    <a:pt x="13835" y="882"/>
                    <a:pt x="13913" y="868"/>
                    <a:pt x="13989" y="868"/>
                  </a:cubicBezTo>
                  <a:close/>
                  <a:moveTo>
                    <a:pt x="14694" y="1792"/>
                  </a:moveTo>
                  <a:cubicBezTo>
                    <a:pt x="14710" y="1792"/>
                    <a:pt x="14724" y="1802"/>
                    <a:pt x="14720" y="1820"/>
                  </a:cubicBezTo>
                  <a:cubicBezTo>
                    <a:pt x="14701" y="1975"/>
                    <a:pt x="14591" y="2124"/>
                    <a:pt x="14455" y="2195"/>
                  </a:cubicBezTo>
                  <a:cubicBezTo>
                    <a:pt x="14451" y="2197"/>
                    <a:pt x="14448" y="2198"/>
                    <a:pt x="14445" y="2198"/>
                  </a:cubicBezTo>
                  <a:cubicBezTo>
                    <a:pt x="14424" y="2198"/>
                    <a:pt x="14413" y="2168"/>
                    <a:pt x="14435" y="2157"/>
                  </a:cubicBezTo>
                  <a:cubicBezTo>
                    <a:pt x="14565" y="2072"/>
                    <a:pt x="14630" y="1962"/>
                    <a:pt x="14662" y="1813"/>
                  </a:cubicBezTo>
                  <a:cubicBezTo>
                    <a:pt x="14668" y="1799"/>
                    <a:pt x="14682" y="1792"/>
                    <a:pt x="14694" y="1792"/>
                  </a:cubicBezTo>
                  <a:close/>
                  <a:moveTo>
                    <a:pt x="27620" y="1666"/>
                  </a:moveTo>
                  <a:cubicBezTo>
                    <a:pt x="27636" y="1666"/>
                    <a:pt x="27653" y="1680"/>
                    <a:pt x="27653" y="1703"/>
                  </a:cubicBezTo>
                  <a:cubicBezTo>
                    <a:pt x="27620" y="1911"/>
                    <a:pt x="27510" y="2111"/>
                    <a:pt x="27374" y="2273"/>
                  </a:cubicBezTo>
                  <a:cubicBezTo>
                    <a:pt x="27369" y="2279"/>
                    <a:pt x="27364" y="2282"/>
                    <a:pt x="27359" y="2282"/>
                  </a:cubicBezTo>
                  <a:cubicBezTo>
                    <a:pt x="27342" y="2282"/>
                    <a:pt x="27327" y="2256"/>
                    <a:pt x="27342" y="2241"/>
                  </a:cubicBezTo>
                  <a:cubicBezTo>
                    <a:pt x="27471" y="2072"/>
                    <a:pt x="27542" y="1891"/>
                    <a:pt x="27594" y="1684"/>
                  </a:cubicBezTo>
                  <a:cubicBezTo>
                    <a:pt x="27599" y="1671"/>
                    <a:pt x="27609" y="1666"/>
                    <a:pt x="27620" y="1666"/>
                  </a:cubicBezTo>
                  <a:close/>
                  <a:moveTo>
                    <a:pt x="59" y="0"/>
                  </a:moveTo>
                  <a:cubicBezTo>
                    <a:pt x="50" y="3"/>
                    <a:pt x="40" y="5"/>
                    <a:pt x="30" y="5"/>
                  </a:cubicBezTo>
                  <a:cubicBezTo>
                    <a:pt x="20" y="5"/>
                    <a:pt x="11" y="3"/>
                    <a:pt x="1" y="0"/>
                  </a:cubicBezTo>
                  <a:lnTo>
                    <a:pt x="1" y="0"/>
                  </a:lnTo>
                  <a:cubicBezTo>
                    <a:pt x="1" y="402"/>
                    <a:pt x="1" y="803"/>
                    <a:pt x="14" y="1205"/>
                  </a:cubicBezTo>
                  <a:cubicBezTo>
                    <a:pt x="46" y="1898"/>
                    <a:pt x="273" y="2701"/>
                    <a:pt x="1037" y="2888"/>
                  </a:cubicBezTo>
                  <a:cubicBezTo>
                    <a:pt x="1057" y="2888"/>
                    <a:pt x="1063" y="2901"/>
                    <a:pt x="1069" y="2914"/>
                  </a:cubicBezTo>
                  <a:cubicBezTo>
                    <a:pt x="2896" y="2778"/>
                    <a:pt x="4741" y="2791"/>
                    <a:pt x="6574" y="2752"/>
                  </a:cubicBezTo>
                  <a:cubicBezTo>
                    <a:pt x="9454" y="2699"/>
                    <a:pt x="12336" y="2670"/>
                    <a:pt x="15218" y="2670"/>
                  </a:cubicBezTo>
                  <a:cubicBezTo>
                    <a:pt x="18935" y="2670"/>
                    <a:pt x="22651" y="2718"/>
                    <a:pt x="26364" y="2824"/>
                  </a:cubicBezTo>
                  <a:cubicBezTo>
                    <a:pt x="26403" y="2824"/>
                    <a:pt x="26416" y="2850"/>
                    <a:pt x="26422" y="2875"/>
                  </a:cubicBezTo>
                  <a:cubicBezTo>
                    <a:pt x="26448" y="2877"/>
                    <a:pt x="26475" y="2878"/>
                    <a:pt x="26501" y="2878"/>
                  </a:cubicBezTo>
                  <a:cubicBezTo>
                    <a:pt x="27020" y="2878"/>
                    <a:pt x="27490" y="2516"/>
                    <a:pt x="27737" y="2059"/>
                  </a:cubicBezTo>
                  <a:cubicBezTo>
                    <a:pt x="28041" y="1483"/>
                    <a:pt x="28028" y="797"/>
                    <a:pt x="28002" y="169"/>
                  </a:cubicBezTo>
                  <a:cubicBezTo>
                    <a:pt x="25956" y="156"/>
                    <a:pt x="23910" y="143"/>
                    <a:pt x="21863" y="136"/>
                  </a:cubicBezTo>
                  <a:lnTo>
                    <a:pt x="11042" y="84"/>
                  </a:lnTo>
                  <a:cubicBezTo>
                    <a:pt x="7396" y="65"/>
                    <a:pt x="3744" y="78"/>
                    <a:pt x="98" y="20"/>
                  </a:cubicBezTo>
                  <a:cubicBezTo>
                    <a:pt x="79" y="20"/>
                    <a:pt x="66" y="13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833;p20">
              <a:extLst>
                <a:ext uri="{FF2B5EF4-FFF2-40B4-BE49-F238E27FC236}">
                  <a16:creationId xmlns:a16="http://schemas.microsoft.com/office/drawing/2014/main" id="{EF45922C-4034-A0EA-B3F8-F15F2133CC2A}"/>
                </a:ext>
              </a:extLst>
            </p:cNvPr>
            <p:cNvSpPr/>
            <p:nvPr/>
          </p:nvSpPr>
          <p:spPr>
            <a:xfrm>
              <a:off x="5346112" y="2746339"/>
              <a:ext cx="17679" cy="33357"/>
            </a:xfrm>
            <a:custGeom>
              <a:avLst/>
              <a:gdLst/>
              <a:ahLst/>
              <a:cxnLst/>
              <a:rect l="l" t="t" r="r" b="b"/>
              <a:pathLst>
                <a:path w="327" h="617" extrusionOk="0">
                  <a:moveTo>
                    <a:pt x="294" y="1"/>
                  </a:moveTo>
                  <a:cubicBezTo>
                    <a:pt x="283" y="1"/>
                    <a:pt x="273" y="6"/>
                    <a:pt x="268" y="19"/>
                  </a:cubicBezTo>
                  <a:cubicBezTo>
                    <a:pt x="216" y="226"/>
                    <a:pt x="145" y="407"/>
                    <a:pt x="16" y="576"/>
                  </a:cubicBezTo>
                  <a:cubicBezTo>
                    <a:pt x="1" y="591"/>
                    <a:pt x="16" y="617"/>
                    <a:pt x="33" y="617"/>
                  </a:cubicBezTo>
                  <a:cubicBezTo>
                    <a:pt x="38" y="617"/>
                    <a:pt x="43" y="614"/>
                    <a:pt x="48" y="608"/>
                  </a:cubicBezTo>
                  <a:cubicBezTo>
                    <a:pt x="184" y="446"/>
                    <a:pt x="294" y="246"/>
                    <a:pt x="327" y="38"/>
                  </a:cubicBezTo>
                  <a:cubicBezTo>
                    <a:pt x="327" y="15"/>
                    <a:pt x="31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834;p20">
              <a:extLst>
                <a:ext uri="{FF2B5EF4-FFF2-40B4-BE49-F238E27FC236}">
                  <a16:creationId xmlns:a16="http://schemas.microsoft.com/office/drawing/2014/main" id="{3FBCE2BC-E9AB-EEB9-06B2-E8E66AABF490}"/>
                </a:ext>
              </a:extLst>
            </p:cNvPr>
            <p:cNvSpPr/>
            <p:nvPr/>
          </p:nvSpPr>
          <p:spPr>
            <a:xfrm>
              <a:off x="5348491" y="2743960"/>
              <a:ext cx="7839" cy="16273"/>
            </a:xfrm>
            <a:custGeom>
              <a:avLst/>
              <a:gdLst/>
              <a:ahLst/>
              <a:cxnLst/>
              <a:rect l="l" t="t" r="r" b="b"/>
              <a:pathLst>
                <a:path w="145" h="301" extrusionOk="0">
                  <a:moveTo>
                    <a:pt x="108" y="1"/>
                  </a:moveTo>
                  <a:cubicBezTo>
                    <a:pt x="99" y="1"/>
                    <a:pt x="91" y="6"/>
                    <a:pt x="88" y="18"/>
                  </a:cubicBezTo>
                  <a:cubicBezTo>
                    <a:pt x="56" y="108"/>
                    <a:pt x="30" y="192"/>
                    <a:pt x="4" y="277"/>
                  </a:cubicBezTo>
                  <a:cubicBezTo>
                    <a:pt x="0" y="292"/>
                    <a:pt x="10" y="301"/>
                    <a:pt x="21" y="301"/>
                  </a:cubicBezTo>
                  <a:cubicBezTo>
                    <a:pt x="27" y="301"/>
                    <a:pt x="34" y="297"/>
                    <a:pt x="36" y="290"/>
                  </a:cubicBezTo>
                  <a:cubicBezTo>
                    <a:pt x="75" y="205"/>
                    <a:pt x="108" y="121"/>
                    <a:pt x="140" y="37"/>
                  </a:cubicBezTo>
                  <a:cubicBezTo>
                    <a:pt x="144" y="16"/>
                    <a:pt x="12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9" name="Google Shape;835;p20">
              <a:extLst>
                <a:ext uri="{FF2B5EF4-FFF2-40B4-BE49-F238E27FC236}">
                  <a16:creationId xmlns:a16="http://schemas.microsoft.com/office/drawing/2014/main" id="{291ECA47-C6A9-A2EB-854A-4CF6053916C0}"/>
                </a:ext>
              </a:extLst>
            </p:cNvPr>
            <p:cNvGrpSpPr/>
            <p:nvPr/>
          </p:nvGrpSpPr>
          <p:grpSpPr>
            <a:xfrm>
              <a:off x="5022000" y="2356929"/>
              <a:ext cx="451708" cy="341822"/>
              <a:chOff x="5307927" y="4006591"/>
              <a:chExt cx="852650" cy="645294"/>
            </a:xfrm>
          </p:grpSpPr>
          <p:grpSp>
            <p:nvGrpSpPr>
              <p:cNvPr id="4618" name="Google Shape;836;p20">
                <a:extLst>
                  <a:ext uri="{FF2B5EF4-FFF2-40B4-BE49-F238E27FC236}">
                    <a16:creationId xmlns:a16="http://schemas.microsoft.com/office/drawing/2014/main" id="{BBC97502-BC61-EE47-50A0-5BFF72157482}"/>
                  </a:ext>
                </a:extLst>
              </p:cNvPr>
              <p:cNvGrpSpPr/>
              <p:nvPr/>
            </p:nvGrpSpPr>
            <p:grpSpPr>
              <a:xfrm>
                <a:off x="5307927" y="4006591"/>
                <a:ext cx="852650" cy="645294"/>
                <a:chOff x="5501077" y="2510316"/>
                <a:chExt cx="852650" cy="645294"/>
              </a:xfrm>
            </p:grpSpPr>
            <p:sp>
              <p:nvSpPr>
                <p:cNvPr id="4620" name="Google Shape;837;p20">
                  <a:extLst>
                    <a:ext uri="{FF2B5EF4-FFF2-40B4-BE49-F238E27FC236}">
                      <a16:creationId xmlns:a16="http://schemas.microsoft.com/office/drawing/2014/main" id="{107D2535-6C81-14BB-6828-AE017D57858D}"/>
                    </a:ext>
                  </a:extLst>
                </p:cNvPr>
                <p:cNvSpPr/>
                <p:nvPr/>
              </p:nvSpPr>
              <p:spPr>
                <a:xfrm>
                  <a:off x="5820511" y="3021094"/>
                  <a:ext cx="217042" cy="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590" extrusionOk="0">
                      <a:moveTo>
                        <a:pt x="1865" y="0"/>
                      </a:moveTo>
                      <a:cubicBezTo>
                        <a:pt x="1490" y="26"/>
                        <a:pt x="1121" y="52"/>
                        <a:pt x="745" y="78"/>
                      </a:cubicBezTo>
                      <a:cubicBezTo>
                        <a:pt x="723" y="80"/>
                        <a:pt x="695" y="81"/>
                        <a:pt x="664" y="81"/>
                      </a:cubicBezTo>
                      <a:cubicBezTo>
                        <a:pt x="610" y="81"/>
                        <a:pt x="545" y="79"/>
                        <a:pt x="479" y="79"/>
                      </a:cubicBezTo>
                      <a:cubicBezTo>
                        <a:pt x="363" y="79"/>
                        <a:pt x="246" y="85"/>
                        <a:pt x="188" y="123"/>
                      </a:cubicBezTo>
                      <a:cubicBezTo>
                        <a:pt x="33" y="214"/>
                        <a:pt x="59" y="395"/>
                        <a:pt x="0" y="557"/>
                      </a:cubicBezTo>
                      <a:cubicBezTo>
                        <a:pt x="299" y="578"/>
                        <a:pt x="597" y="590"/>
                        <a:pt x="895" y="590"/>
                      </a:cubicBezTo>
                      <a:cubicBezTo>
                        <a:pt x="1329" y="590"/>
                        <a:pt x="1762" y="566"/>
                        <a:pt x="2196" y="512"/>
                      </a:cubicBezTo>
                      <a:cubicBezTo>
                        <a:pt x="2073" y="356"/>
                        <a:pt x="1956" y="175"/>
                        <a:pt x="18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21" name="Google Shape;838;p20">
                  <a:extLst>
                    <a:ext uri="{FF2B5EF4-FFF2-40B4-BE49-F238E27FC236}">
                      <a16:creationId xmlns:a16="http://schemas.microsoft.com/office/drawing/2014/main" id="{3C929875-99BB-525F-EA19-659F4896DC3D}"/>
                    </a:ext>
                  </a:extLst>
                </p:cNvPr>
                <p:cNvGrpSpPr/>
                <p:nvPr/>
              </p:nvGrpSpPr>
              <p:grpSpPr>
                <a:xfrm>
                  <a:off x="5501077" y="2510316"/>
                  <a:ext cx="852650" cy="645294"/>
                  <a:chOff x="5501077" y="2510316"/>
                  <a:chExt cx="852650" cy="645294"/>
                </a:xfrm>
              </p:grpSpPr>
              <p:sp>
                <p:nvSpPr>
                  <p:cNvPr id="4622" name="Google Shape;839;p20">
                    <a:extLst>
                      <a:ext uri="{FF2B5EF4-FFF2-40B4-BE49-F238E27FC236}">
                        <a16:creationId xmlns:a16="http://schemas.microsoft.com/office/drawing/2014/main" id="{EA83A00B-DB81-E508-8BA2-7C7EDBF53130}"/>
                      </a:ext>
                    </a:extLst>
                  </p:cNvPr>
                  <p:cNvSpPr/>
                  <p:nvPr/>
                </p:nvSpPr>
                <p:spPr>
                  <a:xfrm>
                    <a:off x="5501077" y="2510316"/>
                    <a:ext cx="852650" cy="645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27" h="6529" extrusionOk="0">
                        <a:moveTo>
                          <a:pt x="4061" y="169"/>
                        </a:moveTo>
                        <a:cubicBezTo>
                          <a:pt x="4553" y="169"/>
                          <a:pt x="5046" y="175"/>
                          <a:pt x="5531" y="188"/>
                        </a:cubicBezTo>
                        <a:cubicBezTo>
                          <a:pt x="5810" y="195"/>
                          <a:pt x="6095" y="201"/>
                          <a:pt x="6373" y="214"/>
                        </a:cubicBezTo>
                        <a:cubicBezTo>
                          <a:pt x="6386" y="215"/>
                          <a:pt x="6399" y="215"/>
                          <a:pt x="6413" y="215"/>
                        </a:cubicBezTo>
                        <a:cubicBezTo>
                          <a:pt x="6506" y="215"/>
                          <a:pt x="6620" y="206"/>
                          <a:pt x="6729" y="206"/>
                        </a:cubicBezTo>
                        <a:cubicBezTo>
                          <a:pt x="6833" y="206"/>
                          <a:pt x="6934" y="214"/>
                          <a:pt x="7008" y="247"/>
                        </a:cubicBezTo>
                        <a:cubicBezTo>
                          <a:pt x="7539" y="473"/>
                          <a:pt x="7448" y="1471"/>
                          <a:pt x="7467" y="1943"/>
                        </a:cubicBezTo>
                        <a:cubicBezTo>
                          <a:pt x="7493" y="2474"/>
                          <a:pt x="7480" y="3012"/>
                          <a:pt x="7455" y="3543"/>
                        </a:cubicBezTo>
                        <a:cubicBezTo>
                          <a:pt x="7448" y="3549"/>
                          <a:pt x="7442" y="3556"/>
                          <a:pt x="7435" y="3562"/>
                        </a:cubicBezTo>
                        <a:cubicBezTo>
                          <a:pt x="7422" y="3549"/>
                          <a:pt x="7409" y="3543"/>
                          <a:pt x="7383" y="3543"/>
                        </a:cubicBezTo>
                        <a:cubicBezTo>
                          <a:pt x="5382" y="3569"/>
                          <a:pt x="3329" y="3517"/>
                          <a:pt x="1335" y="3698"/>
                        </a:cubicBezTo>
                        <a:cubicBezTo>
                          <a:pt x="1296" y="3705"/>
                          <a:pt x="1277" y="3724"/>
                          <a:pt x="1270" y="3750"/>
                        </a:cubicBezTo>
                        <a:cubicBezTo>
                          <a:pt x="1251" y="3789"/>
                          <a:pt x="1277" y="3841"/>
                          <a:pt x="1335" y="3841"/>
                        </a:cubicBezTo>
                        <a:cubicBezTo>
                          <a:pt x="1737" y="3857"/>
                          <a:pt x="2141" y="3864"/>
                          <a:pt x="2546" y="3864"/>
                        </a:cubicBezTo>
                        <a:cubicBezTo>
                          <a:pt x="4071" y="3864"/>
                          <a:pt x="5610" y="3766"/>
                          <a:pt x="7124" y="3705"/>
                        </a:cubicBezTo>
                        <a:cubicBezTo>
                          <a:pt x="7215" y="3705"/>
                          <a:pt x="7299" y="3698"/>
                          <a:pt x="7383" y="3698"/>
                        </a:cubicBezTo>
                        <a:cubicBezTo>
                          <a:pt x="7409" y="3698"/>
                          <a:pt x="7429" y="3685"/>
                          <a:pt x="7442" y="3672"/>
                        </a:cubicBezTo>
                        <a:cubicBezTo>
                          <a:pt x="7830" y="4313"/>
                          <a:pt x="8355" y="5065"/>
                          <a:pt x="8542" y="5803"/>
                        </a:cubicBezTo>
                        <a:cubicBezTo>
                          <a:pt x="8536" y="5803"/>
                          <a:pt x="8529" y="5796"/>
                          <a:pt x="8517" y="5796"/>
                        </a:cubicBezTo>
                        <a:cubicBezTo>
                          <a:pt x="7170" y="5906"/>
                          <a:pt x="5816" y="5978"/>
                          <a:pt x="4463" y="6017"/>
                        </a:cubicBezTo>
                        <a:cubicBezTo>
                          <a:pt x="4048" y="6023"/>
                          <a:pt x="3634" y="6030"/>
                          <a:pt x="3219" y="6036"/>
                        </a:cubicBezTo>
                        <a:lnTo>
                          <a:pt x="1872" y="6036"/>
                        </a:lnTo>
                        <a:cubicBezTo>
                          <a:pt x="1860" y="6036"/>
                          <a:pt x="1847" y="6036"/>
                          <a:pt x="1833" y="6036"/>
                        </a:cubicBezTo>
                        <a:cubicBezTo>
                          <a:pt x="1610" y="6036"/>
                          <a:pt x="1327" y="6067"/>
                          <a:pt x="1065" y="6067"/>
                        </a:cubicBezTo>
                        <a:cubicBezTo>
                          <a:pt x="903" y="6067"/>
                          <a:pt x="749" y="6055"/>
                          <a:pt x="623" y="6017"/>
                        </a:cubicBezTo>
                        <a:cubicBezTo>
                          <a:pt x="578" y="6031"/>
                          <a:pt x="539" y="6038"/>
                          <a:pt x="506" y="6038"/>
                        </a:cubicBezTo>
                        <a:cubicBezTo>
                          <a:pt x="406" y="6038"/>
                          <a:pt x="360" y="5970"/>
                          <a:pt x="370" y="5829"/>
                        </a:cubicBezTo>
                        <a:cubicBezTo>
                          <a:pt x="299" y="5706"/>
                          <a:pt x="312" y="5589"/>
                          <a:pt x="409" y="5479"/>
                        </a:cubicBezTo>
                        <a:cubicBezTo>
                          <a:pt x="461" y="5304"/>
                          <a:pt x="577" y="5123"/>
                          <a:pt x="661" y="4955"/>
                        </a:cubicBezTo>
                        <a:cubicBezTo>
                          <a:pt x="862" y="4553"/>
                          <a:pt x="1076" y="4158"/>
                          <a:pt x="1264" y="3750"/>
                        </a:cubicBezTo>
                        <a:cubicBezTo>
                          <a:pt x="1277" y="3724"/>
                          <a:pt x="1264" y="3698"/>
                          <a:pt x="1244" y="3692"/>
                        </a:cubicBezTo>
                        <a:cubicBezTo>
                          <a:pt x="1251" y="3200"/>
                          <a:pt x="1186" y="2707"/>
                          <a:pt x="1173" y="2215"/>
                        </a:cubicBezTo>
                        <a:cubicBezTo>
                          <a:pt x="1160" y="1749"/>
                          <a:pt x="1076" y="1134"/>
                          <a:pt x="1192" y="681"/>
                        </a:cubicBezTo>
                        <a:cubicBezTo>
                          <a:pt x="1154" y="519"/>
                          <a:pt x="1212" y="402"/>
                          <a:pt x="1374" y="344"/>
                        </a:cubicBezTo>
                        <a:cubicBezTo>
                          <a:pt x="1443" y="244"/>
                          <a:pt x="1536" y="194"/>
                          <a:pt x="1646" y="194"/>
                        </a:cubicBezTo>
                        <a:cubicBezTo>
                          <a:pt x="1679" y="194"/>
                          <a:pt x="1713" y="199"/>
                          <a:pt x="1749" y="208"/>
                        </a:cubicBezTo>
                        <a:cubicBezTo>
                          <a:pt x="1873" y="184"/>
                          <a:pt x="2006" y="178"/>
                          <a:pt x="2140" y="178"/>
                        </a:cubicBezTo>
                        <a:cubicBezTo>
                          <a:pt x="2264" y="178"/>
                          <a:pt x="2389" y="183"/>
                          <a:pt x="2510" y="183"/>
                        </a:cubicBezTo>
                        <a:cubicBezTo>
                          <a:pt x="2537" y="183"/>
                          <a:pt x="2564" y="183"/>
                          <a:pt x="2591" y="182"/>
                        </a:cubicBezTo>
                        <a:cubicBezTo>
                          <a:pt x="3083" y="169"/>
                          <a:pt x="3569" y="169"/>
                          <a:pt x="4061" y="169"/>
                        </a:cubicBezTo>
                        <a:close/>
                        <a:moveTo>
                          <a:pt x="8426" y="5965"/>
                        </a:moveTo>
                        <a:cubicBezTo>
                          <a:pt x="8439" y="5997"/>
                          <a:pt x="8452" y="6030"/>
                          <a:pt x="8471" y="6068"/>
                        </a:cubicBezTo>
                        <a:cubicBezTo>
                          <a:pt x="8471" y="6068"/>
                          <a:pt x="8478" y="6075"/>
                          <a:pt x="8478" y="6075"/>
                        </a:cubicBezTo>
                        <a:cubicBezTo>
                          <a:pt x="5745" y="6295"/>
                          <a:pt x="3019" y="6321"/>
                          <a:pt x="279" y="6392"/>
                        </a:cubicBezTo>
                        <a:cubicBezTo>
                          <a:pt x="286" y="6386"/>
                          <a:pt x="279" y="6373"/>
                          <a:pt x="279" y="6366"/>
                        </a:cubicBezTo>
                        <a:cubicBezTo>
                          <a:pt x="228" y="6269"/>
                          <a:pt x="195" y="6185"/>
                          <a:pt x="182" y="6094"/>
                        </a:cubicBezTo>
                        <a:lnTo>
                          <a:pt x="182" y="6094"/>
                        </a:lnTo>
                        <a:cubicBezTo>
                          <a:pt x="215" y="6107"/>
                          <a:pt x="253" y="6127"/>
                          <a:pt x="305" y="6140"/>
                        </a:cubicBezTo>
                        <a:cubicBezTo>
                          <a:pt x="391" y="6173"/>
                          <a:pt x="499" y="6182"/>
                          <a:pt x="610" y="6182"/>
                        </a:cubicBezTo>
                        <a:cubicBezTo>
                          <a:pt x="759" y="6182"/>
                          <a:pt x="915" y="6166"/>
                          <a:pt x="1037" y="6166"/>
                        </a:cubicBezTo>
                        <a:cubicBezTo>
                          <a:pt x="1315" y="6172"/>
                          <a:pt x="1594" y="6178"/>
                          <a:pt x="1866" y="6178"/>
                        </a:cubicBezTo>
                        <a:cubicBezTo>
                          <a:pt x="2143" y="6182"/>
                          <a:pt x="2420" y="6183"/>
                          <a:pt x="2697" y="6183"/>
                        </a:cubicBezTo>
                        <a:cubicBezTo>
                          <a:pt x="4608" y="6183"/>
                          <a:pt x="6520" y="6106"/>
                          <a:pt x="8426" y="5965"/>
                        </a:cubicBezTo>
                        <a:close/>
                        <a:moveTo>
                          <a:pt x="4061" y="1"/>
                        </a:moveTo>
                        <a:cubicBezTo>
                          <a:pt x="3362" y="1"/>
                          <a:pt x="2662" y="7"/>
                          <a:pt x="1957" y="33"/>
                        </a:cubicBezTo>
                        <a:cubicBezTo>
                          <a:pt x="1943" y="33"/>
                          <a:pt x="1929" y="33"/>
                          <a:pt x="1915" y="33"/>
                        </a:cubicBezTo>
                        <a:cubicBezTo>
                          <a:pt x="1846" y="33"/>
                          <a:pt x="1766" y="30"/>
                          <a:pt x="1684" y="30"/>
                        </a:cubicBezTo>
                        <a:cubicBezTo>
                          <a:pt x="1460" y="30"/>
                          <a:pt x="1214" y="54"/>
                          <a:pt x="1102" y="234"/>
                        </a:cubicBezTo>
                        <a:cubicBezTo>
                          <a:pt x="1005" y="383"/>
                          <a:pt x="1031" y="616"/>
                          <a:pt x="1024" y="784"/>
                        </a:cubicBezTo>
                        <a:cubicBezTo>
                          <a:pt x="1005" y="1127"/>
                          <a:pt x="998" y="1464"/>
                          <a:pt x="998" y="1807"/>
                        </a:cubicBezTo>
                        <a:cubicBezTo>
                          <a:pt x="1005" y="2455"/>
                          <a:pt x="998" y="3135"/>
                          <a:pt x="1147" y="3763"/>
                        </a:cubicBezTo>
                        <a:cubicBezTo>
                          <a:pt x="1147" y="3769"/>
                          <a:pt x="1154" y="3776"/>
                          <a:pt x="1154" y="3776"/>
                        </a:cubicBezTo>
                        <a:cubicBezTo>
                          <a:pt x="888" y="4184"/>
                          <a:pt x="661" y="4618"/>
                          <a:pt x="448" y="5058"/>
                        </a:cubicBezTo>
                        <a:cubicBezTo>
                          <a:pt x="357" y="5246"/>
                          <a:pt x="1" y="5725"/>
                          <a:pt x="79" y="5958"/>
                        </a:cubicBezTo>
                        <a:cubicBezTo>
                          <a:pt x="85" y="5965"/>
                          <a:pt x="85" y="5965"/>
                          <a:pt x="85" y="5971"/>
                        </a:cubicBezTo>
                        <a:cubicBezTo>
                          <a:pt x="59" y="6133"/>
                          <a:pt x="98" y="6301"/>
                          <a:pt x="195" y="6431"/>
                        </a:cubicBezTo>
                        <a:lnTo>
                          <a:pt x="202" y="6431"/>
                        </a:lnTo>
                        <a:cubicBezTo>
                          <a:pt x="195" y="6450"/>
                          <a:pt x="208" y="6483"/>
                          <a:pt x="240" y="6483"/>
                        </a:cubicBezTo>
                        <a:cubicBezTo>
                          <a:pt x="903" y="6514"/>
                          <a:pt x="1567" y="6528"/>
                          <a:pt x="2233" y="6528"/>
                        </a:cubicBezTo>
                        <a:cubicBezTo>
                          <a:pt x="4316" y="6528"/>
                          <a:pt x="6412" y="6392"/>
                          <a:pt x="8478" y="6230"/>
                        </a:cubicBezTo>
                        <a:cubicBezTo>
                          <a:pt x="8555" y="6224"/>
                          <a:pt x="8568" y="6127"/>
                          <a:pt x="8523" y="6088"/>
                        </a:cubicBezTo>
                        <a:cubicBezTo>
                          <a:pt x="8549" y="6088"/>
                          <a:pt x="8575" y="6068"/>
                          <a:pt x="8568" y="6036"/>
                        </a:cubicBezTo>
                        <a:cubicBezTo>
                          <a:pt x="8568" y="6004"/>
                          <a:pt x="8562" y="5978"/>
                          <a:pt x="8549" y="5945"/>
                        </a:cubicBezTo>
                        <a:cubicBezTo>
                          <a:pt x="8568" y="5932"/>
                          <a:pt x="8588" y="5913"/>
                          <a:pt x="8588" y="5887"/>
                        </a:cubicBezTo>
                        <a:cubicBezTo>
                          <a:pt x="8591" y="5888"/>
                          <a:pt x="8595" y="5889"/>
                          <a:pt x="8598" y="5889"/>
                        </a:cubicBezTo>
                        <a:cubicBezTo>
                          <a:pt x="8613" y="5889"/>
                          <a:pt x="8627" y="5877"/>
                          <a:pt x="8627" y="5861"/>
                        </a:cubicBezTo>
                        <a:cubicBezTo>
                          <a:pt x="8620" y="5518"/>
                          <a:pt x="8432" y="5194"/>
                          <a:pt x="8283" y="4896"/>
                        </a:cubicBezTo>
                        <a:cubicBezTo>
                          <a:pt x="8076" y="4469"/>
                          <a:pt x="7843" y="4048"/>
                          <a:pt x="7597" y="3633"/>
                        </a:cubicBezTo>
                        <a:cubicBezTo>
                          <a:pt x="7610" y="3621"/>
                          <a:pt x="7616" y="3601"/>
                          <a:pt x="7616" y="3582"/>
                        </a:cubicBezTo>
                        <a:cubicBezTo>
                          <a:pt x="7655" y="2902"/>
                          <a:pt x="7655" y="2215"/>
                          <a:pt x="7610" y="1535"/>
                        </a:cubicBezTo>
                        <a:cubicBezTo>
                          <a:pt x="7590" y="1205"/>
                          <a:pt x="7662" y="493"/>
                          <a:pt x="7409" y="221"/>
                        </a:cubicBezTo>
                        <a:cubicBezTo>
                          <a:pt x="7259" y="60"/>
                          <a:pt x="6977" y="29"/>
                          <a:pt x="6701" y="29"/>
                        </a:cubicBezTo>
                        <a:cubicBezTo>
                          <a:pt x="6530" y="29"/>
                          <a:pt x="6361" y="41"/>
                          <a:pt x="6229" y="41"/>
                        </a:cubicBezTo>
                        <a:cubicBezTo>
                          <a:pt x="6207" y="41"/>
                          <a:pt x="6186" y="40"/>
                          <a:pt x="6166" y="39"/>
                        </a:cubicBezTo>
                        <a:cubicBezTo>
                          <a:pt x="5460" y="14"/>
                          <a:pt x="4761" y="1"/>
                          <a:pt x="406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3" name="Google Shape;840;p20">
                    <a:extLst>
                      <a:ext uri="{FF2B5EF4-FFF2-40B4-BE49-F238E27FC236}">
                        <a16:creationId xmlns:a16="http://schemas.microsoft.com/office/drawing/2014/main" id="{BFDF5227-F7A8-2AAC-B8F4-1BAF477A0FEC}"/>
                      </a:ext>
                    </a:extLst>
                  </p:cNvPr>
                  <p:cNvSpPr/>
                  <p:nvPr/>
                </p:nvSpPr>
                <p:spPr>
                  <a:xfrm>
                    <a:off x="5941485" y="2873237"/>
                    <a:ext cx="403939" cy="23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7" h="2339" extrusionOk="0">
                        <a:moveTo>
                          <a:pt x="3424" y="1203"/>
                        </a:moveTo>
                        <a:cubicBezTo>
                          <a:pt x="3460" y="1203"/>
                          <a:pt x="3468" y="1258"/>
                          <a:pt x="3432" y="1270"/>
                        </a:cubicBezTo>
                        <a:cubicBezTo>
                          <a:pt x="3311" y="1316"/>
                          <a:pt x="3175" y="1336"/>
                          <a:pt x="3044" y="1336"/>
                        </a:cubicBezTo>
                        <a:cubicBezTo>
                          <a:pt x="2993" y="1336"/>
                          <a:pt x="2943" y="1333"/>
                          <a:pt x="2895" y="1328"/>
                        </a:cubicBezTo>
                        <a:cubicBezTo>
                          <a:pt x="2869" y="1321"/>
                          <a:pt x="2869" y="1283"/>
                          <a:pt x="2895" y="1283"/>
                        </a:cubicBezTo>
                        <a:cubicBezTo>
                          <a:pt x="2927" y="1286"/>
                          <a:pt x="2959" y="1288"/>
                          <a:pt x="2990" y="1288"/>
                        </a:cubicBezTo>
                        <a:cubicBezTo>
                          <a:pt x="3134" y="1288"/>
                          <a:pt x="3269" y="1253"/>
                          <a:pt x="3413" y="1205"/>
                        </a:cubicBezTo>
                        <a:cubicBezTo>
                          <a:pt x="3417" y="1204"/>
                          <a:pt x="3421" y="1203"/>
                          <a:pt x="3424" y="1203"/>
                        </a:cubicBezTo>
                        <a:close/>
                        <a:moveTo>
                          <a:pt x="3635" y="1311"/>
                        </a:moveTo>
                        <a:cubicBezTo>
                          <a:pt x="3668" y="1311"/>
                          <a:pt x="3692" y="1363"/>
                          <a:pt x="3653" y="1380"/>
                        </a:cubicBezTo>
                        <a:cubicBezTo>
                          <a:pt x="3561" y="1430"/>
                          <a:pt x="3453" y="1456"/>
                          <a:pt x="3346" y="1456"/>
                        </a:cubicBezTo>
                        <a:cubicBezTo>
                          <a:pt x="3287" y="1456"/>
                          <a:pt x="3229" y="1448"/>
                          <a:pt x="3173" y="1431"/>
                        </a:cubicBezTo>
                        <a:cubicBezTo>
                          <a:pt x="3141" y="1425"/>
                          <a:pt x="3147" y="1380"/>
                          <a:pt x="3180" y="1380"/>
                        </a:cubicBezTo>
                        <a:cubicBezTo>
                          <a:pt x="3218" y="1384"/>
                          <a:pt x="3255" y="1387"/>
                          <a:pt x="3291" y="1387"/>
                        </a:cubicBezTo>
                        <a:cubicBezTo>
                          <a:pt x="3403" y="1387"/>
                          <a:pt x="3508" y="1364"/>
                          <a:pt x="3620" y="1315"/>
                        </a:cubicBezTo>
                        <a:cubicBezTo>
                          <a:pt x="3625" y="1312"/>
                          <a:pt x="3630" y="1311"/>
                          <a:pt x="3635" y="1311"/>
                        </a:cubicBezTo>
                        <a:close/>
                        <a:moveTo>
                          <a:pt x="2986" y="0"/>
                        </a:moveTo>
                        <a:cubicBezTo>
                          <a:pt x="2973" y="13"/>
                          <a:pt x="2953" y="26"/>
                          <a:pt x="2927" y="26"/>
                        </a:cubicBezTo>
                        <a:cubicBezTo>
                          <a:pt x="2843" y="33"/>
                          <a:pt x="2759" y="33"/>
                          <a:pt x="2668" y="39"/>
                        </a:cubicBezTo>
                        <a:lnTo>
                          <a:pt x="2668" y="72"/>
                        </a:lnTo>
                        <a:cubicBezTo>
                          <a:pt x="2688" y="72"/>
                          <a:pt x="2701" y="78"/>
                          <a:pt x="2714" y="91"/>
                        </a:cubicBezTo>
                        <a:cubicBezTo>
                          <a:pt x="2811" y="246"/>
                          <a:pt x="2908" y="402"/>
                          <a:pt x="3011" y="551"/>
                        </a:cubicBezTo>
                        <a:cubicBezTo>
                          <a:pt x="3115" y="693"/>
                          <a:pt x="3232" y="836"/>
                          <a:pt x="3329" y="991"/>
                        </a:cubicBezTo>
                        <a:cubicBezTo>
                          <a:pt x="3342" y="1011"/>
                          <a:pt x="3322" y="1030"/>
                          <a:pt x="3303" y="1030"/>
                        </a:cubicBezTo>
                        <a:cubicBezTo>
                          <a:pt x="3303" y="1036"/>
                          <a:pt x="3303" y="1043"/>
                          <a:pt x="3303" y="1056"/>
                        </a:cubicBezTo>
                        <a:cubicBezTo>
                          <a:pt x="3355" y="1075"/>
                          <a:pt x="3342" y="1159"/>
                          <a:pt x="3277" y="1166"/>
                        </a:cubicBezTo>
                        <a:cubicBezTo>
                          <a:pt x="2403" y="1231"/>
                          <a:pt x="1529" y="1289"/>
                          <a:pt x="641" y="1328"/>
                        </a:cubicBezTo>
                        <a:lnTo>
                          <a:pt x="648" y="1373"/>
                        </a:lnTo>
                        <a:cubicBezTo>
                          <a:pt x="680" y="1373"/>
                          <a:pt x="693" y="1393"/>
                          <a:pt x="700" y="1425"/>
                        </a:cubicBezTo>
                        <a:cubicBezTo>
                          <a:pt x="836" y="1580"/>
                          <a:pt x="978" y="1762"/>
                          <a:pt x="1082" y="1950"/>
                        </a:cubicBezTo>
                        <a:cubicBezTo>
                          <a:pt x="1101" y="1982"/>
                          <a:pt x="1075" y="2021"/>
                          <a:pt x="1049" y="2034"/>
                        </a:cubicBezTo>
                        <a:cubicBezTo>
                          <a:pt x="1062" y="2073"/>
                          <a:pt x="1049" y="2131"/>
                          <a:pt x="991" y="2137"/>
                        </a:cubicBezTo>
                        <a:cubicBezTo>
                          <a:pt x="661" y="2176"/>
                          <a:pt x="330" y="2202"/>
                          <a:pt x="0" y="2209"/>
                        </a:cubicBezTo>
                        <a:lnTo>
                          <a:pt x="7" y="2338"/>
                        </a:lnTo>
                        <a:cubicBezTo>
                          <a:pt x="1360" y="2306"/>
                          <a:pt x="2714" y="2234"/>
                          <a:pt x="4061" y="2124"/>
                        </a:cubicBezTo>
                        <a:cubicBezTo>
                          <a:pt x="4073" y="2124"/>
                          <a:pt x="4080" y="2131"/>
                          <a:pt x="4086" y="2131"/>
                        </a:cubicBezTo>
                        <a:cubicBezTo>
                          <a:pt x="3899" y="1393"/>
                          <a:pt x="3374" y="648"/>
                          <a:pt x="29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4" name="Google Shape;841;p20">
                    <a:extLst>
                      <a:ext uri="{FF2B5EF4-FFF2-40B4-BE49-F238E27FC236}">
                        <a16:creationId xmlns:a16="http://schemas.microsoft.com/office/drawing/2014/main" id="{AF3B4732-C65E-793B-AAAE-060F3CF6A3C2}"/>
                      </a:ext>
                    </a:extLst>
                  </p:cNvPr>
                  <p:cNvSpPr/>
                  <p:nvPr/>
                </p:nvSpPr>
                <p:spPr>
                  <a:xfrm>
                    <a:off x="5519065" y="3099766"/>
                    <a:ext cx="819935" cy="4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6" h="429" extrusionOk="0">
                        <a:moveTo>
                          <a:pt x="8244" y="1"/>
                        </a:moveTo>
                        <a:cubicBezTo>
                          <a:pt x="6338" y="142"/>
                          <a:pt x="4426" y="219"/>
                          <a:pt x="2515" y="219"/>
                        </a:cubicBezTo>
                        <a:cubicBezTo>
                          <a:pt x="2238" y="219"/>
                          <a:pt x="1961" y="218"/>
                          <a:pt x="1684" y="214"/>
                        </a:cubicBezTo>
                        <a:cubicBezTo>
                          <a:pt x="1412" y="214"/>
                          <a:pt x="1133" y="208"/>
                          <a:pt x="855" y="202"/>
                        </a:cubicBezTo>
                        <a:cubicBezTo>
                          <a:pt x="733" y="202"/>
                          <a:pt x="577" y="218"/>
                          <a:pt x="428" y="218"/>
                        </a:cubicBezTo>
                        <a:cubicBezTo>
                          <a:pt x="317" y="218"/>
                          <a:pt x="209" y="209"/>
                          <a:pt x="123" y="176"/>
                        </a:cubicBezTo>
                        <a:cubicBezTo>
                          <a:pt x="71" y="156"/>
                          <a:pt x="33" y="143"/>
                          <a:pt x="0" y="130"/>
                        </a:cubicBezTo>
                        <a:lnTo>
                          <a:pt x="0" y="130"/>
                        </a:lnTo>
                        <a:cubicBezTo>
                          <a:pt x="13" y="221"/>
                          <a:pt x="46" y="305"/>
                          <a:pt x="97" y="402"/>
                        </a:cubicBezTo>
                        <a:cubicBezTo>
                          <a:pt x="104" y="409"/>
                          <a:pt x="104" y="422"/>
                          <a:pt x="104" y="428"/>
                        </a:cubicBezTo>
                        <a:cubicBezTo>
                          <a:pt x="2837" y="357"/>
                          <a:pt x="5563" y="331"/>
                          <a:pt x="8296" y="111"/>
                        </a:cubicBezTo>
                        <a:cubicBezTo>
                          <a:pt x="8296" y="111"/>
                          <a:pt x="8289" y="104"/>
                          <a:pt x="8289" y="104"/>
                        </a:cubicBezTo>
                        <a:cubicBezTo>
                          <a:pt x="8270" y="66"/>
                          <a:pt x="8257" y="33"/>
                          <a:pt x="8244" y="1"/>
                        </a:cubicBezTo>
                        <a:close/>
                      </a:path>
                    </a:pathLst>
                  </a:custGeom>
                  <a:solidFill>
                    <a:srgbClr val="AFAFA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5" name="Google Shape;842;p20">
                    <a:extLst>
                      <a:ext uri="{FF2B5EF4-FFF2-40B4-BE49-F238E27FC236}">
                        <a16:creationId xmlns:a16="http://schemas.microsoft.com/office/drawing/2014/main" id="{2BD829C2-C657-DA8D-BDB8-4DD7C1D97988}"/>
                      </a:ext>
                    </a:extLst>
                  </p:cNvPr>
                  <p:cNvSpPr/>
                  <p:nvPr/>
                </p:nvSpPr>
                <p:spPr>
                  <a:xfrm>
                    <a:off x="6251826" y="3002809"/>
                    <a:ext cx="54656" cy="14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" h="145" extrusionOk="0">
                        <a:moveTo>
                          <a:pt x="495" y="0"/>
                        </a:moveTo>
                        <a:cubicBezTo>
                          <a:pt x="490" y="0"/>
                          <a:pt x="485" y="1"/>
                          <a:pt x="480" y="4"/>
                        </a:cubicBezTo>
                        <a:cubicBezTo>
                          <a:pt x="368" y="53"/>
                          <a:pt x="263" y="76"/>
                          <a:pt x="151" y="76"/>
                        </a:cubicBezTo>
                        <a:cubicBezTo>
                          <a:pt x="115" y="76"/>
                          <a:pt x="78" y="73"/>
                          <a:pt x="40" y="69"/>
                        </a:cubicBezTo>
                        <a:cubicBezTo>
                          <a:pt x="7" y="69"/>
                          <a:pt x="1" y="114"/>
                          <a:pt x="33" y="120"/>
                        </a:cubicBezTo>
                        <a:cubicBezTo>
                          <a:pt x="89" y="137"/>
                          <a:pt x="147" y="145"/>
                          <a:pt x="206" y="145"/>
                        </a:cubicBezTo>
                        <a:cubicBezTo>
                          <a:pt x="313" y="145"/>
                          <a:pt x="421" y="119"/>
                          <a:pt x="513" y="69"/>
                        </a:cubicBezTo>
                        <a:cubicBezTo>
                          <a:pt x="552" y="52"/>
                          <a:pt x="528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6" name="Google Shape;843;p20">
                    <a:extLst>
                      <a:ext uri="{FF2B5EF4-FFF2-40B4-BE49-F238E27FC236}">
                        <a16:creationId xmlns:a16="http://schemas.microsoft.com/office/drawing/2014/main" id="{DBE00345-5161-D65B-7CA7-B92585CD3508}"/>
                      </a:ext>
                    </a:extLst>
                  </p:cNvPr>
                  <p:cNvSpPr/>
                  <p:nvPr/>
                </p:nvSpPr>
                <p:spPr>
                  <a:xfrm>
                    <a:off x="6224943" y="2992135"/>
                    <a:ext cx="59301" cy="13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" h="134" extrusionOk="0">
                        <a:moveTo>
                          <a:pt x="556" y="0"/>
                        </a:moveTo>
                        <a:cubicBezTo>
                          <a:pt x="553" y="0"/>
                          <a:pt x="549" y="1"/>
                          <a:pt x="545" y="2"/>
                        </a:cubicBezTo>
                        <a:cubicBezTo>
                          <a:pt x="406" y="50"/>
                          <a:pt x="268" y="85"/>
                          <a:pt x="122" y="85"/>
                        </a:cubicBezTo>
                        <a:cubicBezTo>
                          <a:pt x="91" y="85"/>
                          <a:pt x="59" y="83"/>
                          <a:pt x="27" y="80"/>
                        </a:cubicBezTo>
                        <a:cubicBezTo>
                          <a:pt x="1" y="80"/>
                          <a:pt x="1" y="118"/>
                          <a:pt x="27" y="125"/>
                        </a:cubicBezTo>
                        <a:cubicBezTo>
                          <a:pt x="75" y="130"/>
                          <a:pt x="125" y="133"/>
                          <a:pt x="176" y="133"/>
                        </a:cubicBezTo>
                        <a:cubicBezTo>
                          <a:pt x="307" y="133"/>
                          <a:pt x="443" y="113"/>
                          <a:pt x="564" y="67"/>
                        </a:cubicBezTo>
                        <a:cubicBezTo>
                          <a:pt x="600" y="55"/>
                          <a:pt x="592" y="0"/>
                          <a:pt x="5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7" name="Google Shape;844;p20">
                    <a:extLst>
                      <a:ext uri="{FF2B5EF4-FFF2-40B4-BE49-F238E27FC236}">
                        <a16:creationId xmlns:a16="http://schemas.microsoft.com/office/drawing/2014/main" id="{F66105B2-24E9-DF88-DB77-6F5785679EFD}"/>
                      </a:ext>
                    </a:extLst>
                  </p:cNvPr>
                  <p:cNvSpPr/>
                  <p:nvPr/>
                </p:nvSpPr>
                <p:spPr>
                  <a:xfrm>
                    <a:off x="5604162" y="2879661"/>
                    <a:ext cx="668915" cy="13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8" h="1386" extrusionOk="0">
                        <a:moveTo>
                          <a:pt x="6068" y="143"/>
                        </a:moveTo>
                        <a:cubicBezTo>
                          <a:pt x="6224" y="421"/>
                          <a:pt x="6431" y="725"/>
                          <a:pt x="6671" y="939"/>
                        </a:cubicBezTo>
                        <a:cubicBezTo>
                          <a:pt x="6671" y="952"/>
                          <a:pt x="6671" y="971"/>
                          <a:pt x="6671" y="984"/>
                        </a:cubicBezTo>
                        <a:cubicBezTo>
                          <a:pt x="4488" y="1017"/>
                          <a:pt x="2273" y="1127"/>
                          <a:pt x="98" y="1302"/>
                        </a:cubicBezTo>
                        <a:cubicBezTo>
                          <a:pt x="169" y="1075"/>
                          <a:pt x="240" y="725"/>
                          <a:pt x="402" y="570"/>
                        </a:cubicBezTo>
                        <a:cubicBezTo>
                          <a:pt x="635" y="350"/>
                          <a:pt x="1127" y="369"/>
                          <a:pt x="1432" y="350"/>
                        </a:cubicBezTo>
                        <a:cubicBezTo>
                          <a:pt x="1730" y="332"/>
                          <a:pt x="2029" y="328"/>
                          <a:pt x="2327" y="328"/>
                        </a:cubicBezTo>
                        <a:cubicBezTo>
                          <a:pt x="2566" y="328"/>
                          <a:pt x="2805" y="330"/>
                          <a:pt x="3044" y="330"/>
                        </a:cubicBezTo>
                        <a:cubicBezTo>
                          <a:pt x="4061" y="330"/>
                          <a:pt x="5071" y="317"/>
                          <a:pt x="6068" y="143"/>
                        </a:cubicBezTo>
                        <a:close/>
                        <a:moveTo>
                          <a:pt x="6081" y="0"/>
                        </a:moveTo>
                        <a:cubicBezTo>
                          <a:pt x="6062" y="0"/>
                          <a:pt x="6042" y="20"/>
                          <a:pt x="6029" y="39"/>
                        </a:cubicBezTo>
                        <a:cubicBezTo>
                          <a:pt x="5229" y="176"/>
                          <a:pt x="4422" y="192"/>
                          <a:pt x="3613" y="192"/>
                        </a:cubicBezTo>
                        <a:cubicBezTo>
                          <a:pt x="3365" y="192"/>
                          <a:pt x="3117" y="191"/>
                          <a:pt x="2869" y="191"/>
                        </a:cubicBezTo>
                        <a:cubicBezTo>
                          <a:pt x="2590" y="191"/>
                          <a:pt x="2312" y="193"/>
                          <a:pt x="2034" y="201"/>
                        </a:cubicBezTo>
                        <a:cubicBezTo>
                          <a:pt x="1736" y="214"/>
                          <a:pt x="1432" y="227"/>
                          <a:pt x="1127" y="253"/>
                        </a:cubicBezTo>
                        <a:cubicBezTo>
                          <a:pt x="933" y="272"/>
                          <a:pt x="596" y="246"/>
                          <a:pt x="415" y="343"/>
                        </a:cubicBezTo>
                        <a:cubicBezTo>
                          <a:pt x="201" y="453"/>
                          <a:pt x="59" y="1082"/>
                          <a:pt x="7" y="1302"/>
                        </a:cubicBezTo>
                        <a:cubicBezTo>
                          <a:pt x="0" y="1328"/>
                          <a:pt x="20" y="1347"/>
                          <a:pt x="39" y="1354"/>
                        </a:cubicBezTo>
                        <a:cubicBezTo>
                          <a:pt x="39" y="1373"/>
                          <a:pt x="52" y="1386"/>
                          <a:pt x="78" y="1386"/>
                        </a:cubicBezTo>
                        <a:cubicBezTo>
                          <a:pt x="1399" y="1366"/>
                          <a:pt x="2733" y="1328"/>
                          <a:pt x="4061" y="1263"/>
                        </a:cubicBezTo>
                        <a:cubicBezTo>
                          <a:pt x="4942" y="1224"/>
                          <a:pt x="5822" y="1166"/>
                          <a:pt x="6696" y="1094"/>
                        </a:cubicBezTo>
                        <a:cubicBezTo>
                          <a:pt x="6761" y="1094"/>
                          <a:pt x="6768" y="1004"/>
                          <a:pt x="6716" y="984"/>
                        </a:cubicBezTo>
                        <a:cubicBezTo>
                          <a:pt x="6716" y="978"/>
                          <a:pt x="6716" y="971"/>
                          <a:pt x="6716" y="965"/>
                        </a:cubicBezTo>
                        <a:cubicBezTo>
                          <a:pt x="6735" y="965"/>
                          <a:pt x="6755" y="946"/>
                          <a:pt x="6742" y="926"/>
                        </a:cubicBezTo>
                        <a:cubicBezTo>
                          <a:pt x="6651" y="771"/>
                          <a:pt x="6528" y="628"/>
                          <a:pt x="6424" y="479"/>
                        </a:cubicBezTo>
                        <a:cubicBezTo>
                          <a:pt x="6321" y="330"/>
                          <a:pt x="6230" y="181"/>
                          <a:pt x="6127" y="26"/>
                        </a:cubicBezTo>
                        <a:cubicBezTo>
                          <a:pt x="6114" y="13"/>
                          <a:pt x="6101" y="0"/>
                          <a:pt x="608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8" name="Google Shape;845;p20">
                    <a:extLst>
                      <a:ext uri="{FF2B5EF4-FFF2-40B4-BE49-F238E27FC236}">
                        <a16:creationId xmlns:a16="http://schemas.microsoft.com/office/drawing/2014/main" id="{71E3D603-6BB1-9236-563E-8661D69C0240}"/>
                      </a:ext>
                    </a:extLst>
                  </p:cNvPr>
                  <p:cNvSpPr/>
                  <p:nvPr/>
                </p:nvSpPr>
                <p:spPr>
                  <a:xfrm>
                    <a:off x="5613749" y="2893696"/>
                    <a:ext cx="649741" cy="11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4" h="1154" extrusionOk="0">
                        <a:moveTo>
                          <a:pt x="5971" y="1"/>
                        </a:moveTo>
                        <a:cubicBezTo>
                          <a:pt x="4974" y="175"/>
                          <a:pt x="3957" y="188"/>
                          <a:pt x="2947" y="188"/>
                        </a:cubicBezTo>
                        <a:cubicBezTo>
                          <a:pt x="2708" y="188"/>
                          <a:pt x="2469" y="186"/>
                          <a:pt x="2230" y="186"/>
                        </a:cubicBezTo>
                        <a:cubicBezTo>
                          <a:pt x="1932" y="186"/>
                          <a:pt x="1633" y="190"/>
                          <a:pt x="1335" y="208"/>
                        </a:cubicBezTo>
                        <a:cubicBezTo>
                          <a:pt x="1030" y="227"/>
                          <a:pt x="538" y="208"/>
                          <a:pt x="299" y="428"/>
                        </a:cubicBezTo>
                        <a:cubicBezTo>
                          <a:pt x="143" y="577"/>
                          <a:pt x="72" y="933"/>
                          <a:pt x="1" y="1153"/>
                        </a:cubicBezTo>
                        <a:cubicBezTo>
                          <a:pt x="2176" y="985"/>
                          <a:pt x="4391" y="868"/>
                          <a:pt x="6574" y="842"/>
                        </a:cubicBezTo>
                        <a:cubicBezTo>
                          <a:pt x="6574" y="829"/>
                          <a:pt x="6574" y="810"/>
                          <a:pt x="6574" y="797"/>
                        </a:cubicBezTo>
                        <a:cubicBezTo>
                          <a:pt x="6334" y="583"/>
                          <a:pt x="6127" y="279"/>
                          <a:pt x="59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9" name="Google Shape;846;p20">
                    <a:extLst>
                      <a:ext uri="{FF2B5EF4-FFF2-40B4-BE49-F238E27FC236}">
                        <a16:creationId xmlns:a16="http://schemas.microsoft.com/office/drawing/2014/main" id="{EEAAE4D4-9239-F3C4-19A8-2E381C2E32BD}"/>
                      </a:ext>
                    </a:extLst>
                  </p:cNvPr>
                  <p:cNvSpPr/>
                  <p:nvPr/>
                </p:nvSpPr>
                <p:spPr>
                  <a:xfrm>
                    <a:off x="5607324" y="2526327"/>
                    <a:ext cx="638869" cy="354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" h="3589" extrusionOk="0">
                        <a:moveTo>
                          <a:pt x="5887" y="324"/>
                        </a:moveTo>
                        <a:cubicBezTo>
                          <a:pt x="5952" y="324"/>
                          <a:pt x="5972" y="389"/>
                          <a:pt x="5946" y="434"/>
                        </a:cubicBezTo>
                        <a:cubicBezTo>
                          <a:pt x="5984" y="1263"/>
                          <a:pt x="6101" y="2092"/>
                          <a:pt x="6133" y="2928"/>
                        </a:cubicBezTo>
                        <a:cubicBezTo>
                          <a:pt x="6218" y="2928"/>
                          <a:pt x="6218" y="3044"/>
                          <a:pt x="6133" y="3051"/>
                        </a:cubicBezTo>
                        <a:cubicBezTo>
                          <a:pt x="4268" y="3154"/>
                          <a:pt x="2377" y="3212"/>
                          <a:pt x="506" y="3219"/>
                        </a:cubicBezTo>
                        <a:cubicBezTo>
                          <a:pt x="467" y="3219"/>
                          <a:pt x="454" y="3180"/>
                          <a:pt x="461" y="3154"/>
                        </a:cubicBezTo>
                        <a:cubicBezTo>
                          <a:pt x="461" y="3148"/>
                          <a:pt x="454" y="3148"/>
                          <a:pt x="454" y="3141"/>
                        </a:cubicBezTo>
                        <a:cubicBezTo>
                          <a:pt x="266" y="2241"/>
                          <a:pt x="240" y="1315"/>
                          <a:pt x="273" y="408"/>
                        </a:cubicBezTo>
                        <a:cubicBezTo>
                          <a:pt x="273" y="370"/>
                          <a:pt x="299" y="337"/>
                          <a:pt x="338" y="337"/>
                        </a:cubicBezTo>
                        <a:cubicBezTo>
                          <a:pt x="2190" y="331"/>
                          <a:pt x="4042" y="331"/>
                          <a:pt x="5887" y="324"/>
                        </a:cubicBezTo>
                        <a:close/>
                        <a:moveTo>
                          <a:pt x="2986" y="0"/>
                        </a:moveTo>
                        <a:cubicBezTo>
                          <a:pt x="2494" y="0"/>
                          <a:pt x="2002" y="7"/>
                          <a:pt x="1516" y="20"/>
                        </a:cubicBezTo>
                        <a:cubicBezTo>
                          <a:pt x="1490" y="21"/>
                          <a:pt x="1463" y="21"/>
                          <a:pt x="1436" y="21"/>
                        </a:cubicBezTo>
                        <a:cubicBezTo>
                          <a:pt x="1304" y="21"/>
                          <a:pt x="1166" y="15"/>
                          <a:pt x="1031" y="15"/>
                        </a:cubicBezTo>
                        <a:cubicBezTo>
                          <a:pt x="907" y="15"/>
                          <a:pt x="786" y="20"/>
                          <a:pt x="674" y="39"/>
                        </a:cubicBezTo>
                        <a:cubicBezTo>
                          <a:pt x="642" y="33"/>
                          <a:pt x="611" y="29"/>
                          <a:pt x="581" y="29"/>
                        </a:cubicBezTo>
                        <a:cubicBezTo>
                          <a:pt x="467" y="29"/>
                          <a:pt x="371" y="79"/>
                          <a:pt x="299" y="182"/>
                        </a:cubicBezTo>
                        <a:cubicBezTo>
                          <a:pt x="137" y="240"/>
                          <a:pt x="79" y="357"/>
                          <a:pt x="117" y="519"/>
                        </a:cubicBezTo>
                        <a:cubicBezTo>
                          <a:pt x="1" y="972"/>
                          <a:pt x="85" y="1587"/>
                          <a:pt x="98" y="2053"/>
                        </a:cubicBezTo>
                        <a:cubicBezTo>
                          <a:pt x="111" y="2545"/>
                          <a:pt x="176" y="3038"/>
                          <a:pt x="169" y="3530"/>
                        </a:cubicBezTo>
                        <a:cubicBezTo>
                          <a:pt x="189" y="3536"/>
                          <a:pt x="202" y="3562"/>
                          <a:pt x="189" y="3588"/>
                        </a:cubicBezTo>
                        <a:lnTo>
                          <a:pt x="195" y="3588"/>
                        </a:lnTo>
                        <a:cubicBezTo>
                          <a:pt x="202" y="3562"/>
                          <a:pt x="221" y="3543"/>
                          <a:pt x="260" y="3536"/>
                        </a:cubicBezTo>
                        <a:cubicBezTo>
                          <a:pt x="2254" y="3355"/>
                          <a:pt x="4307" y="3407"/>
                          <a:pt x="6308" y="3381"/>
                        </a:cubicBezTo>
                        <a:cubicBezTo>
                          <a:pt x="6334" y="3381"/>
                          <a:pt x="6347" y="3387"/>
                          <a:pt x="6360" y="3400"/>
                        </a:cubicBezTo>
                        <a:cubicBezTo>
                          <a:pt x="6367" y="3394"/>
                          <a:pt x="6373" y="3387"/>
                          <a:pt x="6380" y="3381"/>
                        </a:cubicBezTo>
                        <a:cubicBezTo>
                          <a:pt x="6405" y="2850"/>
                          <a:pt x="6418" y="2312"/>
                          <a:pt x="6392" y="1781"/>
                        </a:cubicBezTo>
                        <a:cubicBezTo>
                          <a:pt x="6373" y="1309"/>
                          <a:pt x="6464" y="311"/>
                          <a:pt x="5926" y="78"/>
                        </a:cubicBezTo>
                        <a:cubicBezTo>
                          <a:pt x="5859" y="50"/>
                          <a:pt x="5767" y="43"/>
                          <a:pt x="5670" y="43"/>
                        </a:cubicBezTo>
                        <a:cubicBezTo>
                          <a:pt x="5556" y="43"/>
                          <a:pt x="5435" y="53"/>
                          <a:pt x="5338" y="53"/>
                        </a:cubicBezTo>
                        <a:cubicBezTo>
                          <a:pt x="5324" y="53"/>
                          <a:pt x="5311" y="53"/>
                          <a:pt x="5298" y="52"/>
                        </a:cubicBezTo>
                        <a:cubicBezTo>
                          <a:pt x="5020" y="39"/>
                          <a:pt x="4741" y="33"/>
                          <a:pt x="4456" y="26"/>
                        </a:cubicBezTo>
                        <a:cubicBezTo>
                          <a:pt x="3971" y="13"/>
                          <a:pt x="3478" y="7"/>
                          <a:pt x="29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0" name="Google Shape;847;p20">
                    <a:extLst>
                      <a:ext uri="{FF2B5EF4-FFF2-40B4-BE49-F238E27FC236}">
                        <a16:creationId xmlns:a16="http://schemas.microsoft.com/office/drawing/2014/main" id="{07609DC0-EE47-E274-0E4A-A846B5D6E12E}"/>
                      </a:ext>
                    </a:extLst>
                  </p:cNvPr>
                  <p:cNvSpPr/>
                  <p:nvPr/>
                </p:nvSpPr>
                <p:spPr>
                  <a:xfrm>
                    <a:off x="5631045" y="2558350"/>
                    <a:ext cx="590836" cy="286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8" h="2895" extrusionOk="0">
                        <a:moveTo>
                          <a:pt x="851" y="132"/>
                        </a:moveTo>
                        <a:cubicBezTo>
                          <a:pt x="1080" y="132"/>
                          <a:pt x="1315" y="149"/>
                          <a:pt x="1535" y="149"/>
                        </a:cubicBezTo>
                        <a:cubicBezTo>
                          <a:pt x="2882" y="149"/>
                          <a:pt x="4229" y="149"/>
                          <a:pt x="5576" y="143"/>
                        </a:cubicBezTo>
                        <a:cubicBezTo>
                          <a:pt x="5602" y="959"/>
                          <a:pt x="5634" y="1807"/>
                          <a:pt x="5822" y="2604"/>
                        </a:cubicBezTo>
                        <a:cubicBezTo>
                          <a:pt x="3990" y="2623"/>
                          <a:pt x="2137" y="2681"/>
                          <a:pt x="305" y="2798"/>
                        </a:cubicBezTo>
                        <a:cubicBezTo>
                          <a:pt x="240" y="2150"/>
                          <a:pt x="162" y="1509"/>
                          <a:pt x="156" y="862"/>
                        </a:cubicBezTo>
                        <a:cubicBezTo>
                          <a:pt x="149" y="454"/>
                          <a:pt x="59" y="207"/>
                          <a:pt x="512" y="149"/>
                        </a:cubicBezTo>
                        <a:cubicBezTo>
                          <a:pt x="622" y="136"/>
                          <a:pt x="736" y="132"/>
                          <a:pt x="851" y="132"/>
                        </a:cubicBezTo>
                        <a:close/>
                        <a:moveTo>
                          <a:pt x="5647" y="0"/>
                        </a:moveTo>
                        <a:cubicBezTo>
                          <a:pt x="3802" y="7"/>
                          <a:pt x="1950" y="7"/>
                          <a:pt x="98" y="13"/>
                        </a:cubicBezTo>
                        <a:cubicBezTo>
                          <a:pt x="59" y="13"/>
                          <a:pt x="33" y="46"/>
                          <a:pt x="33" y="84"/>
                        </a:cubicBezTo>
                        <a:cubicBezTo>
                          <a:pt x="0" y="991"/>
                          <a:pt x="26" y="1917"/>
                          <a:pt x="214" y="2817"/>
                        </a:cubicBezTo>
                        <a:cubicBezTo>
                          <a:pt x="214" y="2824"/>
                          <a:pt x="221" y="2824"/>
                          <a:pt x="221" y="2830"/>
                        </a:cubicBezTo>
                        <a:cubicBezTo>
                          <a:pt x="214" y="2856"/>
                          <a:pt x="227" y="2895"/>
                          <a:pt x="266" y="2895"/>
                        </a:cubicBezTo>
                        <a:cubicBezTo>
                          <a:pt x="2137" y="2888"/>
                          <a:pt x="4028" y="2830"/>
                          <a:pt x="5893" y="2727"/>
                        </a:cubicBezTo>
                        <a:cubicBezTo>
                          <a:pt x="5978" y="2720"/>
                          <a:pt x="5978" y="2604"/>
                          <a:pt x="5893" y="2604"/>
                        </a:cubicBezTo>
                        <a:cubicBezTo>
                          <a:pt x="5861" y="1768"/>
                          <a:pt x="5744" y="939"/>
                          <a:pt x="5706" y="110"/>
                        </a:cubicBezTo>
                        <a:cubicBezTo>
                          <a:pt x="5732" y="65"/>
                          <a:pt x="5712" y="0"/>
                          <a:pt x="5647" y="0"/>
                        </a:cubicBezTo>
                        <a:close/>
                      </a:path>
                    </a:pathLst>
                  </a:custGeom>
                  <a:solidFill>
                    <a:srgbClr val="22222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1" name="Google Shape;848;p20">
                    <a:extLst>
                      <a:ext uri="{FF2B5EF4-FFF2-40B4-BE49-F238E27FC236}">
                        <a16:creationId xmlns:a16="http://schemas.microsoft.com/office/drawing/2014/main" id="{04B757D6-D5A3-11E5-037A-4FC8313C7BAE}"/>
                      </a:ext>
                    </a:extLst>
                  </p:cNvPr>
                  <p:cNvSpPr/>
                  <p:nvPr/>
                </p:nvSpPr>
                <p:spPr>
                  <a:xfrm>
                    <a:off x="5530530" y="2876400"/>
                    <a:ext cx="674747" cy="233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7" h="2361" extrusionOk="0">
                        <a:moveTo>
                          <a:pt x="648" y="2052"/>
                        </a:moveTo>
                        <a:cubicBezTo>
                          <a:pt x="731" y="2052"/>
                          <a:pt x="813" y="2054"/>
                          <a:pt x="894" y="2054"/>
                        </a:cubicBezTo>
                        <a:cubicBezTo>
                          <a:pt x="940" y="2054"/>
                          <a:pt x="933" y="2118"/>
                          <a:pt x="894" y="2118"/>
                        </a:cubicBezTo>
                        <a:cubicBezTo>
                          <a:pt x="733" y="2118"/>
                          <a:pt x="564" y="2118"/>
                          <a:pt x="402" y="2112"/>
                        </a:cubicBezTo>
                        <a:cubicBezTo>
                          <a:pt x="370" y="2105"/>
                          <a:pt x="370" y="2060"/>
                          <a:pt x="402" y="2060"/>
                        </a:cubicBezTo>
                        <a:cubicBezTo>
                          <a:pt x="483" y="2054"/>
                          <a:pt x="566" y="2052"/>
                          <a:pt x="648" y="2052"/>
                        </a:cubicBezTo>
                        <a:close/>
                        <a:moveTo>
                          <a:pt x="185" y="2136"/>
                        </a:moveTo>
                        <a:cubicBezTo>
                          <a:pt x="188" y="2136"/>
                          <a:pt x="191" y="2136"/>
                          <a:pt x="195" y="2138"/>
                        </a:cubicBezTo>
                        <a:cubicBezTo>
                          <a:pt x="422" y="2183"/>
                          <a:pt x="629" y="2196"/>
                          <a:pt x="856" y="2196"/>
                        </a:cubicBezTo>
                        <a:cubicBezTo>
                          <a:pt x="857" y="2196"/>
                          <a:pt x="859" y="2195"/>
                          <a:pt x="861" y="2195"/>
                        </a:cubicBezTo>
                        <a:cubicBezTo>
                          <a:pt x="889" y="2195"/>
                          <a:pt x="899" y="2248"/>
                          <a:pt x="869" y="2254"/>
                        </a:cubicBezTo>
                        <a:cubicBezTo>
                          <a:pt x="809" y="2263"/>
                          <a:pt x="748" y="2267"/>
                          <a:pt x="686" y="2267"/>
                        </a:cubicBezTo>
                        <a:cubicBezTo>
                          <a:pt x="514" y="2267"/>
                          <a:pt x="339" y="2235"/>
                          <a:pt x="182" y="2183"/>
                        </a:cubicBezTo>
                        <a:cubicBezTo>
                          <a:pt x="153" y="2177"/>
                          <a:pt x="160" y="2136"/>
                          <a:pt x="185" y="2136"/>
                        </a:cubicBezTo>
                        <a:close/>
                        <a:moveTo>
                          <a:pt x="6826" y="1"/>
                        </a:moveTo>
                        <a:cubicBezTo>
                          <a:pt x="5323" y="62"/>
                          <a:pt x="3795" y="162"/>
                          <a:pt x="2278" y="162"/>
                        </a:cubicBezTo>
                        <a:cubicBezTo>
                          <a:pt x="1861" y="162"/>
                          <a:pt x="1445" y="155"/>
                          <a:pt x="1030" y="137"/>
                        </a:cubicBezTo>
                        <a:cubicBezTo>
                          <a:pt x="972" y="137"/>
                          <a:pt x="953" y="85"/>
                          <a:pt x="966" y="46"/>
                        </a:cubicBezTo>
                        <a:lnTo>
                          <a:pt x="966" y="46"/>
                        </a:lnTo>
                        <a:cubicBezTo>
                          <a:pt x="778" y="454"/>
                          <a:pt x="558" y="849"/>
                          <a:pt x="363" y="1251"/>
                        </a:cubicBezTo>
                        <a:cubicBezTo>
                          <a:pt x="279" y="1419"/>
                          <a:pt x="163" y="1600"/>
                          <a:pt x="111" y="1775"/>
                        </a:cubicBezTo>
                        <a:cubicBezTo>
                          <a:pt x="14" y="1885"/>
                          <a:pt x="1" y="2002"/>
                          <a:pt x="72" y="2125"/>
                        </a:cubicBezTo>
                        <a:cubicBezTo>
                          <a:pt x="58" y="2260"/>
                          <a:pt x="101" y="2331"/>
                          <a:pt x="202" y="2331"/>
                        </a:cubicBezTo>
                        <a:cubicBezTo>
                          <a:pt x="236" y="2331"/>
                          <a:pt x="277" y="2322"/>
                          <a:pt x="325" y="2306"/>
                        </a:cubicBezTo>
                        <a:cubicBezTo>
                          <a:pt x="454" y="2348"/>
                          <a:pt x="614" y="2361"/>
                          <a:pt x="783" y="2361"/>
                        </a:cubicBezTo>
                        <a:cubicBezTo>
                          <a:pt x="1039" y="2361"/>
                          <a:pt x="1315" y="2332"/>
                          <a:pt x="1530" y="2332"/>
                        </a:cubicBezTo>
                        <a:cubicBezTo>
                          <a:pt x="1543" y="2332"/>
                          <a:pt x="1555" y="2332"/>
                          <a:pt x="1568" y="2332"/>
                        </a:cubicBezTo>
                        <a:lnTo>
                          <a:pt x="2921" y="2332"/>
                        </a:lnTo>
                        <a:cubicBezTo>
                          <a:pt x="3336" y="2326"/>
                          <a:pt x="3750" y="2319"/>
                          <a:pt x="4165" y="2306"/>
                        </a:cubicBezTo>
                        <a:lnTo>
                          <a:pt x="4158" y="2177"/>
                        </a:lnTo>
                        <a:cubicBezTo>
                          <a:pt x="4117" y="2177"/>
                          <a:pt x="4075" y="2178"/>
                          <a:pt x="4034" y="2178"/>
                        </a:cubicBezTo>
                        <a:cubicBezTo>
                          <a:pt x="3662" y="2178"/>
                          <a:pt x="3294" y="2151"/>
                          <a:pt x="2921" y="2099"/>
                        </a:cubicBezTo>
                        <a:cubicBezTo>
                          <a:pt x="2889" y="2092"/>
                          <a:pt x="2889" y="2054"/>
                          <a:pt x="2902" y="2034"/>
                        </a:cubicBezTo>
                        <a:cubicBezTo>
                          <a:pt x="2895" y="2034"/>
                          <a:pt x="2882" y="2028"/>
                          <a:pt x="2882" y="2015"/>
                        </a:cubicBezTo>
                        <a:cubicBezTo>
                          <a:pt x="2876" y="1846"/>
                          <a:pt x="2902" y="1684"/>
                          <a:pt x="2928" y="1523"/>
                        </a:cubicBezTo>
                        <a:cubicBezTo>
                          <a:pt x="2928" y="1497"/>
                          <a:pt x="2960" y="1484"/>
                          <a:pt x="2980" y="1477"/>
                        </a:cubicBezTo>
                        <a:cubicBezTo>
                          <a:pt x="3588" y="1432"/>
                          <a:pt x="4191" y="1387"/>
                          <a:pt x="4799" y="1341"/>
                        </a:cubicBezTo>
                        <a:lnTo>
                          <a:pt x="4806" y="1341"/>
                        </a:lnTo>
                        <a:lnTo>
                          <a:pt x="4799" y="1296"/>
                        </a:lnTo>
                        <a:cubicBezTo>
                          <a:pt x="3478" y="1361"/>
                          <a:pt x="2144" y="1399"/>
                          <a:pt x="823" y="1419"/>
                        </a:cubicBezTo>
                        <a:cubicBezTo>
                          <a:pt x="797" y="1419"/>
                          <a:pt x="784" y="1406"/>
                          <a:pt x="784" y="1387"/>
                        </a:cubicBezTo>
                        <a:cubicBezTo>
                          <a:pt x="765" y="1380"/>
                          <a:pt x="745" y="1361"/>
                          <a:pt x="752" y="1335"/>
                        </a:cubicBezTo>
                        <a:cubicBezTo>
                          <a:pt x="804" y="1115"/>
                          <a:pt x="946" y="486"/>
                          <a:pt x="1160" y="376"/>
                        </a:cubicBezTo>
                        <a:cubicBezTo>
                          <a:pt x="1341" y="279"/>
                          <a:pt x="1678" y="305"/>
                          <a:pt x="1872" y="286"/>
                        </a:cubicBezTo>
                        <a:cubicBezTo>
                          <a:pt x="2177" y="260"/>
                          <a:pt x="2481" y="247"/>
                          <a:pt x="2779" y="234"/>
                        </a:cubicBezTo>
                        <a:cubicBezTo>
                          <a:pt x="3057" y="226"/>
                          <a:pt x="3335" y="224"/>
                          <a:pt x="3614" y="224"/>
                        </a:cubicBezTo>
                        <a:cubicBezTo>
                          <a:pt x="3862" y="224"/>
                          <a:pt x="4110" y="225"/>
                          <a:pt x="4358" y="225"/>
                        </a:cubicBezTo>
                        <a:cubicBezTo>
                          <a:pt x="5167" y="225"/>
                          <a:pt x="5974" y="209"/>
                          <a:pt x="6774" y="72"/>
                        </a:cubicBezTo>
                        <a:cubicBezTo>
                          <a:pt x="6787" y="53"/>
                          <a:pt x="6807" y="33"/>
                          <a:pt x="6826" y="33"/>
                        </a:cubicBezTo>
                        <a:lnTo>
                          <a:pt x="682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2" name="Google Shape;849;p20">
                    <a:extLst>
                      <a:ext uri="{FF2B5EF4-FFF2-40B4-BE49-F238E27FC236}">
                        <a16:creationId xmlns:a16="http://schemas.microsoft.com/office/drawing/2014/main" id="{15C1DAD4-DD13-A2FA-17D6-88B9CB945A53}"/>
                      </a:ext>
                    </a:extLst>
                  </p:cNvPr>
                  <p:cNvSpPr/>
                  <p:nvPr/>
                </p:nvSpPr>
                <p:spPr>
                  <a:xfrm>
                    <a:off x="5636777" y="2571297"/>
                    <a:ext cx="569784" cy="263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5" h="2667" extrusionOk="0">
                        <a:moveTo>
                          <a:pt x="1121" y="2239"/>
                        </a:moveTo>
                        <a:cubicBezTo>
                          <a:pt x="1179" y="2239"/>
                          <a:pt x="1179" y="2330"/>
                          <a:pt x="1121" y="2330"/>
                        </a:cubicBezTo>
                        <a:cubicBezTo>
                          <a:pt x="959" y="2330"/>
                          <a:pt x="791" y="2330"/>
                          <a:pt x="629" y="2324"/>
                        </a:cubicBezTo>
                        <a:cubicBezTo>
                          <a:pt x="577" y="2324"/>
                          <a:pt x="577" y="2252"/>
                          <a:pt x="629" y="2246"/>
                        </a:cubicBezTo>
                        <a:cubicBezTo>
                          <a:pt x="791" y="2239"/>
                          <a:pt x="959" y="2239"/>
                          <a:pt x="1121" y="2239"/>
                        </a:cubicBezTo>
                        <a:close/>
                        <a:moveTo>
                          <a:pt x="876" y="2418"/>
                        </a:moveTo>
                        <a:cubicBezTo>
                          <a:pt x="935" y="2418"/>
                          <a:pt x="993" y="2419"/>
                          <a:pt x="1050" y="2421"/>
                        </a:cubicBezTo>
                        <a:cubicBezTo>
                          <a:pt x="1102" y="2427"/>
                          <a:pt x="1102" y="2498"/>
                          <a:pt x="1050" y="2498"/>
                        </a:cubicBezTo>
                        <a:cubicBezTo>
                          <a:pt x="990" y="2502"/>
                          <a:pt x="928" y="2504"/>
                          <a:pt x="866" y="2504"/>
                        </a:cubicBezTo>
                        <a:cubicBezTo>
                          <a:pt x="728" y="2504"/>
                          <a:pt x="588" y="2496"/>
                          <a:pt x="454" y="2492"/>
                        </a:cubicBezTo>
                        <a:cubicBezTo>
                          <a:pt x="415" y="2492"/>
                          <a:pt x="415" y="2434"/>
                          <a:pt x="454" y="2427"/>
                        </a:cubicBezTo>
                        <a:cubicBezTo>
                          <a:pt x="591" y="2423"/>
                          <a:pt x="735" y="2418"/>
                          <a:pt x="876" y="2418"/>
                        </a:cubicBezTo>
                        <a:close/>
                        <a:moveTo>
                          <a:pt x="793" y="1"/>
                        </a:moveTo>
                        <a:cubicBezTo>
                          <a:pt x="678" y="1"/>
                          <a:pt x="564" y="5"/>
                          <a:pt x="454" y="18"/>
                        </a:cubicBezTo>
                        <a:cubicBezTo>
                          <a:pt x="1" y="76"/>
                          <a:pt x="91" y="323"/>
                          <a:pt x="98" y="731"/>
                        </a:cubicBezTo>
                        <a:cubicBezTo>
                          <a:pt x="104" y="1378"/>
                          <a:pt x="182" y="2019"/>
                          <a:pt x="247" y="2667"/>
                        </a:cubicBezTo>
                        <a:cubicBezTo>
                          <a:pt x="2079" y="2550"/>
                          <a:pt x="3932" y="2492"/>
                          <a:pt x="5764" y="2473"/>
                        </a:cubicBezTo>
                        <a:cubicBezTo>
                          <a:pt x="5576" y="1676"/>
                          <a:pt x="5544" y="828"/>
                          <a:pt x="5518" y="12"/>
                        </a:cubicBezTo>
                        <a:cubicBezTo>
                          <a:pt x="4171" y="12"/>
                          <a:pt x="2824" y="18"/>
                          <a:pt x="1477" y="18"/>
                        </a:cubicBezTo>
                        <a:cubicBezTo>
                          <a:pt x="1257" y="18"/>
                          <a:pt x="1022" y="1"/>
                          <a:pt x="7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3" name="Google Shape;850;p20">
                    <a:extLst>
                      <a:ext uri="{FF2B5EF4-FFF2-40B4-BE49-F238E27FC236}">
                        <a16:creationId xmlns:a16="http://schemas.microsoft.com/office/drawing/2014/main" id="{2FD835FF-B15F-3050-48BA-F2912D47AC33}"/>
                      </a:ext>
                    </a:extLst>
                  </p:cNvPr>
                  <p:cNvSpPr/>
                  <p:nvPr/>
                </p:nvSpPr>
                <p:spPr>
                  <a:xfrm>
                    <a:off x="5693805" y="2792588"/>
                    <a:ext cx="59598" cy="90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" h="92" extrusionOk="0">
                        <a:moveTo>
                          <a:pt x="544" y="0"/>
                        </a:moveTo>
                        <a:cubicBezTo>
                          <a:pt x="382" y="0"/>
                          <a:pt x="214" y="0"/>
                          <a:pt x="52" y="7"/>
                        </a:cubicBezTo>
                        <a:cubicBezTo>
                          <a:pt x="0" y="13"/>
                          <a:pt x="0" y="85"/>
                          <a:pt x="52" y="85"/>
                        </a:cubicBezTo>
                        <a:cubicBezTo>
                          <a:pt x="214" y="91"/>
                          <a:pt x="382" y="91"/>
                          <a:pt x="544" y="91"/>
                        </a:cubicBezTo>
                        <a:cubicBezTo>
                          <a:pt x="602" y="91"/>
                          <a:pt x="602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22222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4" name="Google Shape;851;p20">
                    <a:extLst>
                      <a:ext uri="{FF2B5EF4-FFF2-40B4-BE49-F238E27FC236}">
                        <a16:creationId xmlns:a16="http://schemas.microsoft.com/office/drawing/2014/main" id="{26FE4BFC-4933-BC53-BAB9-13531A725556}"/>
                      </a:ext>
                    </a:extLst>
                  </p:cNvPr>
                  <p:cNvSpPr/>
                  <p:nvPr/>
                </p:nvSpPr>
                <p:spPr>
                  <a:xfrm>
                    <a:off x="5677794" y="2810279"/>
                    <a:ext cx="67900" cy="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" h="86" extrusionOk="0">
                        <a:moveTo>
                          <a:pt x="461" y="0"/>
                        </a:moveTo>
                        <a:cubicBezTo>
                          <a:pt x="320" y="0"/>
                          <a:pt x="176" y="5"/>
                          <a:pt x="39" y="9"/>
                        </a:cubicBezTo>
                        <a:cubicBezTo>
                          <a:pt x="0" y="16"/>
                          <a:pt x="0" y="74"/>
                          <a:pt x="39" y="74"/>
                        </a:cubicBezTo>
                        <a:cubicBezTo>
                          <a:pt x="173" y="78"/>
                          <a:pt x="313" y="86"/>
                          <a:pt x="451" y="86"/>
                        </a:cubicBezTo>
                        <a:cubicBezTo>
                          <a:pt x="513" y="86"/>
                          <a:pt x="575" y="84"/>
                          <a:pt x="635" y="80"/>
                        </a:cubicBezTo>
                        <a:cubicBezTo>
                          <a:pt x="687" y="80"/>
                          <a:pt x="687" y="9"/>
                          <a:pt x="635" y="3"/>
                        </a:cubicBezTo>
                        <a:cubicBezTo>
                          <a:pt x="578" y="1"/>
                          <a:pt x="520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22222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5" name="Google Shape;852;p20">
                    <a:extLst>
                      <a:ext uri="{FF2B5EF4-FFF2-40B4-BE49-F238E27FC236}">
                        <a16:creationId xmlns:a16="http://schemas.microsoft.com/office/drawing/2014/main" id="{C67E3913-B3AA-D82B-2DD2-33A3684A5372}"/>
                      </a:ext>
                    </a:extLst>
                  </p:cNvPr>
                  <p:cNvSpPr/>
                  <p:nvPr/>
                </p:nvSpPr>
                <p:spPr>
                  <a:xfrm>
                    <a:off x="5567000" y="3079110"/>
                    <a:ext cx="56435" cy="67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" h="68" extrusionOk="0">
                        <a:moveTo>
                          <a:pt x="279" y="1"/>
                        </a:moveTo>
                        <a:cubicBezTo>
                          <a:pt x="197" y="1"/>
                          <a:pt x="114" y="3"/>
                          <a:pt x="33" y="9"/>
                        </a:cubicBezTo>
                        <a:cubicBezTo>
                          <a:pt x="1" y="9"/>
                          <a:pt x="1" y="54"/>
                          <a:pt x="33" y="61"/>
                        </a:cubicBezTo>
                        <a:cubicBezTo>
                          <a:pt x="195" y="67"/>
                          <a:pt x="364" y="67"/>
                          <a:pt x="525" y="67"/>
                        </a:cubicBezTo>
                        <a:cubicBezTo>
                          <a:pt x="564" y="67"/>
                          <a:pt x="571" y="3"/>
                          <a:pt x="525" y="3"/>
                        </a:cubicBezTo>
                        <a:cubicBezTo>
                          <a:pt x="444" y="3"/>
                          <a:pt x="362" y="1"/>
                          <a:pt x="27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6" name="Google Shape;853;p20">
                    <a:extLst>
                      <a:ext uri="{FF2B5EF4-FFF2-40B4-BE49-F238E27FC236}">
                        <a16:creationId xmlns:a16="http://schemas.microsoft.com/office/drawing/2014/main" id="{A36C8BBE-53EF-6D2F-C9AC-ACF287B6B1DE}"/>
                      </a:ext>
                    </a:extLst>
                  </p:cNvPr>
                  <p:cNvSpPr/>
                  <p:nvPr/>
                </p:nvSpPr>
                <p:spPr>
                  <a:xfrm>
                    <a:off x="5545454" y="3087610"/>
                    <a:ext cx="73929" cy="12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" h="130" extrusionOk="0">
                        <a:moveTo>
                          <a:pt x="38" y="0"/>
                        </a:moveTo>
                        <a:cubicBezTo>
                          <a:pt x="10" y="0"/>
                          <a:pt x="1" y="40"/>
                          <a:pt x="31" y="46"/>
                        </a:cubicBezTo>
                        <a:cubicBezTo>
                          <a:pt x="188" y="98"/>
                          <a:pt x="363" y="130"/>
                          <a:pt x="532" y="130"/>
                        </a:cubicBezTo>
                        <a:cubicBezTo>
                          <a:pt x="593" y="130"/>
                          <a:pt x="653" y="126"/>
                          <a:pt x="711" y="117"/>
                        </a:cubicBezTo>
                        <a:cubicBezTo>
                          <a:pt x="748" y="111"/>
                          <a:pt x="738" y="58"/>
                          <a:pt x="710" y="58"/>
                        </a:cubicBezTo>
                        <a:cubicBezTo>
                          <a:pt x="708" y="58"/>
                          <a:pt x="706" y="59"/>
                          <a:pt x="705" y="59"/>
                        </a:cubicBezTo>
                        <a:cubicBezTo>
                          <a:pt x="478" y="59"/>
                          <a:pt x="271" y="46"/>
                          <a:pt x="44" y="1"/>
                        </a:cubicBezTo>
                        <a:cubicBezTo>
                          <a:pt x="42" y="0"/>
                          <a:pt x="40" y="0"/>
                          <a:pt x="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19" name="Google Shape;854;p20">
                <a:extLst>
                  <a:ext uri="{FF2B5EF4-FFF2-40B4-BE49-F238E27FC236}">
                    <a16:creationId xmlns:a16="http://schemas.microsoft.com/office/drawing/2014/main" id="{7CD826C5-6B9C-F7A8-4B34-1B86A5FA8ECA}"/>
                  </a:ext>
                </a:extLst>
              </p:cNvPr>
              <p:cNvSpPr/>
              <p:nvPr/>
            </p:nvSpPr>
            <p:spPr>
              <a:xfrm>
                <a:off x="5621566" y="4505475"/>
                <a:ext cx="235623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837" extrusionOk="0">
                    <a:moveTo>
                      <a:pt x="1923" y="123"/>
                    </a:moveTo>
                    <a:cubicBezTo>
                      <a:pt x="2014" y="298"/>
                      <a:pt x="2131" y="479"/>
                      <a:pt x="2254" y="635"/>
                    </a:cubicBezTo>
                    <a:cubicBezTo>
                      <a:pt x="1820" y="689"/>
                      <a:pt x="1387" y="713"/>
                      <a:pt x="953" y="713"/>
                    </a:cubicBezTo>
                    <a:cubicBezTo>
                      <a:pt x="655" y="713"/>
                      <a:pt x="357" y="701"/>
                      <a:pt x="58" y="680"/>
                    </a:cubicBezTo>
                    <a:cubicBezTo>
                      <a:pt x="117" y="518"/>
                      <a:pt x="91" y="337"/>
                      <a:pt x="246" y="240"/>
                    </a:cubicBezTo>
                    <a:cubicBezTo>
                      <a:pt x="301" y="207"/>
                      <a:pt x="408" y="201"/>
                      <a:pt x="517" y="201"/>
                    </a:cubicBezTo>
                    <a:cubicBezTo>
                      <a:pt x="590" y="201"/>
                      <a:pt x="664" y="204"/>
                      <a:pt x="724" y="204"/>
                    </a:cubicBezTo>
                    <a:cubicBezTo>
                      <a:pt x="755" y="204"/>
                      <a:pt x="781" y="203"/>
                      <a:pt x="803" y="201"/>
                    </a:cubicBezTo>
                    <a:cubicBezTo>
                      <a:pt x="1179" y="175"/>
                      <a:pt x="1548" y="149"/>
                      <a:pt x="1923" y="123"/>
                    </a:cubicBezTo>
                    <a:close/>
                    <a:moveTo>
                      <a:pt x="1923" y="0"/>
                    </a:moveTo>
                    <a:cubicBezTo>
                      <a:pt x="1321" y="46"/>
                      <a:pt x="712" y="91"/>
                      <a:pt x="104" y="136"/>
                    </a:cubicBezTo>
                    <a:cubicBezTo>
                      <a:pt x="84" y="143"/>
                      <a:pt x="58" y="156"/>
                      <a:pt x="52" y="182"/>
                    </a:cubicBezTo>
                    <a:cubicBezTo>
                      <a:pt x="26" y="343"/>
                      <a:pt x="0" y="505"/>
                      <a:pt x="13" y="674"/>
                    </a:cubicBezTo>
                    <a:cubicBezTo>
                      <a:pt x="13" y="687"/>
                      <a:pt x="19" y="693"/>
                      <a:pt x="32" y="693"/>
                    </a:cubicBezTo>
                    <a:cubicBezTo>
                      <a:pt x="13" y="713"/>
                      <a:pt x="13" y="751"/>
                      <a:pt x="45" y="758"/>
                    </a:cubicBezTo>
                    <a:cubicBezTo>
                      <a:pt x="418" y="810"/>
                      <a:pt x="791" y="837"/>
                      <a:pt x="1160" y="837"/>
                    </a:cubicBezTo>
                    <a:cubicBezTo>
                      <a:pt x="1201" y="837"/>
                      <a:pt x="1241" y="836"/>
                      <a:pt x="1282" y="836"/>
                    </a:cubicBezTo>
                    <a:cubicBezTo>
                      <a:pt x="1612" y="829"/>
                      <a:pt x="1943" y="803"/>
                      <a:pt x="2273" y="764"/>
                    </a:cubicBezTo>
                    <a:cubicBezTo>
                      <a:pt x="2331" y="751"/>
                      <a:pt x="2344" y="700"/>
                      <a:pt x="2331" y="661"/>
                    </a:cubicBezTo>
                    <a:cubicBezTo>
                      <a:pt x="2357" y="648"/>
                      <a:pt x="2383" y="609"/>
                      <a:pt x="2364" y="570"/>
                    </a:cubicBezTo>
                    <a:cubicBezTo>
                      <a:pt x="2260" y="389"/>
                      <a:pt x="2118" y="207"/>
                      <a:pt x="1982" y="46"/>
                    </a:cubicBezTo>
                    <a:cubicBezTo>
                      <a:pt x="1982" y="20"/>
                      <a:pt x="1962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0" name="Google Shape;855;p20">
              <a:extLst>
                <a:ext uri="{FF2B5EF4-FFF2-40B4-BE49-F238E27FC236}">
                  <a16:creationId xmlns:a16="http://schemas.microsoft.com/office/drawing/2014/main" id="{46ABF9E7-DF0A-8D34-0694-D116C3BFA790}"/>
                </a:ext>
              </a:extLst>
            </p:cNvPr>
            <p:cNvSpPr/>
            <p:nvPr/>
          </p:nvSpPr>
          <p:spPr>
            <a:xfrm>
              <a:off x="3831385" y="1617837"/>
              <a:ext cx="593447" cy="445045"/>
            </a:xfrm>
            <a:custGeom>
              <a:avLst/>
              <a:gdLst/>
              <a:ahLst/>
              <a:cxnLst/>
              <a:rect l="l" t="t" r="r" b="b"/>
              <a:pathLst>
                <a:path w="10977" h="8232" extrusionOk="0">
                  <a:moveTo>
                    <a:pt x="5412" y="157"/>
                  </a:moveTo>
                  <a:cubicBezTo>
                    <a:pt x="5580" y="157"/>
                    <a:pt x="5747" y="162"/>
                    <a:pt x="5912" y="170"/>
                  </a:cubicBezTo>
                  <a:cubicBezTo>
                    <a:pt x="7324" y="248"/>
                    <a:pt x="9066" y="494"/>
                    <a:pt x="10018" y="1666"/>
                  </a:cubicBezTo>
                  <a:cubicBezTo>
                    <a:pt x="10666" y="2463"/>
                    <a:pt x="10705" y="3583"/>
                    <a:pt x="10594" y="4561"/>
                  </a:cubicBezTo>
                  <a:cubicBezTo>
                    <a:pt x="10465" y="5642"/>
                    <a:pt x="9882" y="6847"/>
                    <a:pt x="8658" y="6931"/>
                  </a:cubicBezTo>
                  <a:cubicBezTo>
                    <a:pt x="8561" y="6938"/>
                    <a:pt x="8561" y="7087"/>
                    <a:pt x="8658" y="7087"/>
                  </a:cubicBezTo>
                  <a:cubicBezTo>
                    <a:pt x="8775" y="7643"/>
                    <a:pt x="9519" y="7890"/>
                    <a:pt x="10076" y="8077"/>
                  </a:cubicBezTo>
                  <a:cubicBezTo>
                    <a:pt x="9983" y="8084"/>
                    <a:pt x="9891" y="8087"/>
                    <a:pt x="9799" y="8087"/>
                  </a:cubicBezTo>
                  <a:cubicBezTo>
                    <a:pt x="8842" y="8087"/>
                    <a:pt x="7980" y="7724"/>
                    <a:pt x="7188" y="7145"/>
                  </a:cubicBezTo>
                  <a:cubicBezTo>
                    <a:pt x="7214" y="7112"/>
                    <a:pt x="7201" y="7054"/>
                    <a:pt x="7149" y="7054"/>
                  </a:cubicBezTo>
                  <a:cubicBezTo>
                    <a:pt x="6694" y="7071"/>
                    <a:pt x="6225" y="7091"/>
                    <a:pt x="5755" y="7091"/>
                  </a:cubicBezTo>
                  <a:cubicBezTo>
                    <a:pt x="4440" y="7091"/>
                    <a:pt x="3113" y="6940"/>
                    <a:pt x="2020" y="6167"/>
                  </a:cubicBezTo>
                  <a:cubicBezTo>
                    <a:pt x="589" y="5157"/>
                    <a:pt x="143" y="3376"/>
                    <a:pt x="1205" y="1919"/>
                  </a:cubicBezTo>
                  <a:cubicBezTo>
                    <a:pt x="2183" y="572"/>
                    <a:pt x="3828" y="157"/>
                    <a:pt x="5412" y="157"/>
                  </a:cubicBezTo>
                  <a:close/>
                  <a:moveTo>
                    <a:pt x="5365" y="1"/>
                  </a:moveTo>
                  <a:cubicBezTo>
                    <a:pt x="4036" y="1"/>
                    <a:pt x="2699" y="285"/>
                    <a:pt x="1690" y="1168"/>
                  </a:cubicBezTo>
                  <a:cubicBezTo>
                    <a:pt x="421" y="2275"/>
                    <a:pt x="0" y="4082"/>
                    <a:pt x="1075" y="5474"/>
                  </a:cubicBezTo>
                  <a:cubicBezTo>
                    <a:pt x="2176" y="6912"/>
                    <a:pt x="3933" y="7222"/>
                    <a:pt x="5648" y="7222"/>
                  </a:cubicBezTo>
                  <a:cubicBezTo>
                    <a:pt x="6143" y="7222"/>
                    <a:pt x="6633" y="7196"/>
                    <a:pt x="7104" y="7164"/>
                  </a:cubicBezTo>
                  <a:cubicBezTo>
                    <a:pt x="7104" y="7177"/>
                    <a:pt x="7110" y="7184"/>
                    <a:pt x="7117" y="7197"/>
                  </a:cubicBezTo>
                  <a:cubicBezTo>
                    <a:pt x="7792" y="7903"/>
                    <a:pt x="8788" y="8232"/>
                    <a:pt x="9761" y="8232"/>
                  </a:cubicBezTo>
                  <a:cubicBezTo>
                    <a:pt x="9983" y="8232"/>
                    <a:pt x="10204" y="8215"/>
                    <a:pt x="10420" y="8181"/>
                  </a:cubicBezTo>
                  <a:cubicBezTo>
                    <a:pt x="10497" y="8175"/>
                    <a:pt x="10478" y="8064"/>
                    <a:pt x="10420" y="8039"/>
                  </a:cubicBezTo>
                  <a:cubicBezTo>
                    <a:pt x="9914" y="7838"/>
                    <a:pt x="8988" y="7650"/>
                    <a:pt x="8801" y="7067"/>
                  </a:cubicBezTo>
                  <a:cubicBezTo>
                    <a:pt x="10640" y="6821"/>
                    <a:pt x="10976" y="4412"/>
                    <a:pt x="10724" y="2916"/>
                  </a:cubicBezTo>
                  <a:cubicBezTo>
                    <a:pt x="10420" y="1122"/>
                    <a:pt x="8710" y="378"/>
                    <a:pt x="7078" y="138"/>
                  </a:cubicBezTo>
                  <a:cubicBezTo>
                    <a:pt x="6528" y="55"/>
                    <a:pt x="5947" y="1"/>
                    <a:pt x="5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856;p20">
              <a:extLst>
                <a:ext uri="{FF2B5EF4-FFF2-40B4-BE49-F238E27FC236}">
                  <a16:creationId xmlns:a16="http://schemas.microsoft.com/office/drawing/2014/main" id="{4F8E8CF3-52A2-EDE3-1D79-57F4A8E6DFE1}"/>
                </a:ext>
              </a:extLst>
            </p:cNvPr>
            <p:cNvSpPr/>
            <p:nvPr/>
          </p:nvSpPr>
          <p:spPr>
            <a:xfrm>
              <a:off x="3839386" y="1626324"/>
              <a:ext cx="570740" cy="428772"/>
            </a:xfrm>
            <a:custGeom>
              <a:avLst/>
              <a:gdLst/>
              <a:ahLst/>
              <a:cxnLst/>
              <a:rect l="l" t="t" r="r" b="b"/>
              <a:pathLst>
                <a:path w="10557" h="7931" extrusionOk="0">
                  <a:moveTo>
                    <a:pt x="8789" y="978"/>
                  </a:moveTo>
                  <a:cubicBezTo>
                    <a:pt x="9112" y="998"/>
                    <a:pt x="9456" y="1192"/>
                    <a:pt x="9585" y="1503"/>
                  </a:cubicBezTo>
                  <a:cubicBezTo>
                    <a:pt x="9598" y="1533"/>
                    <a:pt x="9571" y="1551"/>
                    <a:pt x="9544" y="1551"/>
                  </a:cubicBezTo>
                  <a:cubicBezTo>
                    <a:pt x="9530" y="1551"/>
                    <a:pt x="9516" y="1546"/>
                    <a:pt x="9507" y="1535"/>
                  </a:cubicBezTo>
                  <a:cubicBezTo>
                    <a:pt x="9326" y="1270"/>
                    <a:pt x="9112" y="1095"/>
                    <a:pt x="8782" y="1050"/>
                  </a:cubicBezTo>
                  <a:cubicBezTo>
                    <a:pt x="8743" y="1043"/>
                    <a:pt x="8756" y="978"/>
                    <a:pt x="8789" y="978"/>
                  </a:cubicBezTo>
                  <a:close/>
                  <a:moveTo>
                    <a:pt x="8902" y="1313"/>
                  </a:moveTo>
                  <a:cubicBezTo>
                    <a:pt x="8905" y="1313"/>
                    <a:pt x="8908" y="1314"/>
                    <a:pt x="8912" y="1315"/>
                  </a:cubicBezTo>
                  <a:cubicBezTo>
                    <a:pt x="9087" y="1360"/>
                    <a:pt x="9235" y="1471"/>
                    <a:pt x="9333" y="1619"/>
                  </a:cubicBezTo>
                  <a:cubicBezTo>
                    <a:pt x="9350" y="1646"/>
                    <a:pt x="9326" y="1669"/>
                    <a:pt x="9300" y="1669"/>
                  </a:cubicBezTo>
                  <a:cubicBezTo>
                    <a:pt x="9288" y="1669"/>
                    <a:pt x="9276" y="1664"/>
                    <a:pt x="9268" y="1652"/>
                  </a:cubicBezTo>
                  <a:cubicBezTo>
                    <a:pt x="9171" y="1522"/>
                    <a:pt x="9054" y="1432"/>
                    <a:pt x="8899" y="1373"/>
                  </a:cubicBezTo>
                  <a:cubicBezTo>
                    <a:pt x="8864" y="1362"/>
                    <a:pt x="8876" y="1313"/>
                    <a:pt x="8902" y="1313"/>
                  </a:cubicBezTo>
                  <a:close/>
                  <a:moveTo>
                    <a:pt x="902" y="3979"/>
                  </a:moveTo>
                  <a:cubicBezTo>
                    <a:pt x="919" y="3979"/>
                    <a:pt x="935" y="3988"/>
                    <a:pt x="940" y="4009"/>
                  </a:cubicBezTo>
                  <a:cubicBezTo>
                    <a:pt x="1018" y="4281"/>
                    <a:pt x="1128" y="4514"/>
                    <a:pt x="1329" y="4721"/>
                  </a:cubicBezTo>
                  <a:cubicBezTo>
                    <a:pt x="1350" y="4742"/>
                    <a:pt x="1328" y="4772"/>
                    <a:pt x="1302" y="4772"/>
                  </a:cubicBezTo>
                  <a:cubicBezTo>
                    <a:pt x="1296" y="4772"/>
                    <a:pt x="1289" y="4770"/>
                    <a:pt x="1283" y="4767"/>
                  </a:cubicBezTo>
                  <a:cubicBezTo>
                    <a:pt x="1076" y="4579"/>
                    <a:pt x="901" y="4313"/>
                    <a:pt x="862" y="4028"/>
                  </a:cubicBezTo>
                  <a:cubicBezTo>
                    <a:pt x="855" y="3998"/>
                    <a:pt x="879" y="3979"/>
                    <a:pt x="902" y="3979"/>
                  </a:cubicBezTo>
                  <a:close/>
                  <a:moveTo>
                    <a:pt x="897" y="4432"/>
                  </a:moveTo>
                  <a:cubicBezTo>
                    <a:pt x="914" y="4432"/>
                    <a:pt x="932" y="4441"/>
                    <a:pt x="940" y="4462"/>
                  </a:cubicBezTo>
                  <a:cubicBezTo>
                    <a:pt x="1050" y="4728"/>
                    <a:pt x="1218" y="4942"/>
                    <a:pt x="1477" y="5071"/>
                  </a:cubicBezTo>
                  <a:cubicBezTo>
                    <a:pt x="1505" y="5087"/>
                    <a:pt x="1491" y="5127"/>
                    <a:pt x="1462" y="5127"/>
                  </a:cubicBezTo>
                  <a:cubicBezTo>
                    <a:pt x="1457" y="5127"/>
                    <a:pt x="1451" y="5126"/>
                    <a:pt x="1445" y="5123"/>
                  </a:cubicBezTo>
                  <a:cubicBezTo>
                    <a:pt x="1173" y="5006"/>
                    <a:pt x="940" y="4773"/>
                    <a:pt x="856" y="4482"/>
                  </a:cubicBezTo>
                  <a:cubicBezTo>
                    <a:pt x="848" y="4451"/>
                    <a:pt x="872" y="4432"/>
                    <a:pt x="897" y="4432"/>
                  </a:cubicBezTo>
                  <a:close/>
                  <a:moveTo>
                    <a:pt x="5264" y="0"/>
                  </a:moveTo>
                  <a:cubicBezTo>
                    <a:pt x="3680" y="0"/>
                    <a:pt x="2035" y="415"/>
                    <a:pt x="1057" y="1762"/>
                  </a:cubicBezTo>
                  <a:cubicBezTo>
                    <a:pt x="1" y="3219"/>
                    <a:pt x="441" y="5000"/>
                    <a:pt x="1872" y="6010"/>
                  </a:cubicBezTo>
                  <a:cubicBezTo>
                    <a:pt x="2965" y="6783"/>
                    <a:pt x="4292" y="6934"/>
                    <a:pt x="5607" y="6934"/>
                  </a:cubicBezTo>
                  <a:cubicBezTo>
                    <a:pt x="6077" y="6934"/>
                    <a:pt x="6546" y="6914"/>
                    <a:pt x="7001" y="6897"/>
                  </a:cubicBezTo>
                  <a:cubicBezTo>
                    <a:pt x="7004" y="6897"/>
                    <a:pt x="7007" y="6897"/>
                    <a:pt x="7009" y="6897"/>
                  </a:cubicBezTo>
                  <a:cubicBezTo>
                    <a:pt x="7061" y="6897"/>
                    <a:pt x="7071" y="6957"/>
                    <a:pt x="7040" y="6988"/>
                  </a:cubicBezTo>
                  <a:cubicBezTo>
                    <a:pt x="7838" y="7567"/>
                    <a:pt x="8695" y="7930"/>
                    <a:pt x="9651" y="7930"/>
                  </a:cubicBezTo>
                  <a:cubicBezTo>
                    <a:pt x="9743" y="7930"/>
                    <a:pt x="9835" y="7927"/>
                    <a:pt x="9928" y="7920"/>
                  </a:cubicBezTo>
                  <a:cubicBezTo>
                    <a:pt x="9371" y="7733"/>
                    <a:pt x="8627" y="7486"/>
                    <a:pt x="8510" y="6923"/>
                  </a:cubicBezTo>
                  <a:cubicBezTo>
                    <a:pt x="8508" y="6923"/>
                    <a:pt x="8506" y="6923"/>
                    <a:pt x="8504" y="6923"/>
                  </a:cubicBezTo>
                  <a:cubicBezTo>
                    <a:pt x="8413" y="6923"/>
                    <a:pt x="8421" y="6780"/>
                    <a:pt x="8510" y="6774"/>
                  </a:cubicBezTo>
                  <a:cubicBezTo>
                    <a:pt x="9734" y="6690"/>
                    <a:pt x="10317" y="5485"/>
                    <a:pt x="10446" y="4404"/>
                  </a:cubicBezTo>
                  <a:cubicBezTo>
                    <a:pt x="10557" y="3426"/>
                    <a:pt x="10518" y="2306"/>
                    <a:pt x="9870" y="1509"/>
                  </a:cubicBezTo>
                  <a:cubicBezTo>
                    <a:pt x="8918" y="337"/>
                    <a:pt x="7176" y="91"/>
                    <a:pt x="5764" y="13"/>
                  </a:cubicBezTo>
                  <a:cubicBezTo>
                    <a:pt x="5599" y="5"/>
                    <a:pt x="5432" y="0"/>
                    <a:pt x="5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857;p20">
              <a:extLst>
                <a:ext uri="{FF2B5EF4-FFF2-40B4-BE49-F238E27FC236}">
                  <a16:creationId xmlns:a16="http://schemas.microsoft.com/office/drawing/2014/main" id="{69F20FB1-C5AF-50DF-0E66-C9E7D0766618}"/>
                </a:ext>
              </a:extLst>
            </p:cNvPr>
            <p:cNvSpPr/>
            <p:nvPr/>
          </p:nvSpPr>
          <p:spPr>
            <a:xfrm>
              <a:off x="4312056" y="1679198"/>
              <a:ext cx="46224" cy="31032"/>
            </a:xfrm>
            <a:custGeom>
              <a:avLst/>
              <a:gdLst/>
              <a:ahLst/>
              <a:cxnLst/>
              <a:rect l="l" t="t" r="r" b="b"/>
              <a:pathLst>
                <a:path w="855" h="574" extrusionOk="0">
                  <a:moveTo>
                    <a:pt x="46" y="0"/>
                  </a:moveTo>
                  <a:cubicBezTo>
                    <a:pt x="7" y="0"/>
                    <a:pt x="0" y="65"/>
                    <a:pt x="39" y="72"/>
                  </a:cubicBezTo>
                  <a:cubicBezTo>
                    <a:pt x="369" y="117"/>
                    <a:pt x="583" y="292"/>
                    <a:pt x="764" y="557"/>
                  </a:cubicBezTo>
                  <a:cubicBezTo>
                    <a:pt x="773" y="568"/>
                    <a:pt x="787" y="573"/>
                    <a:pt x="801" y="573"/>
                  </a:cubicBezTo>
                  <a:cubicBezTo>
                    <a:pt x="828" y="573"/>
                    <a:pt x="855" y="555"/>
                    <a:pt x="842" y="525"/>
                  </a:cubicBezTo>
                  <a:cubicBezTo>
                    <a:pt x="713" y="214"/>
                    <a:pt x="369" y="2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858;p20">
              <a:extLst>
                <a:ext uri="{FF2B5EF4-FFF2-40B4-BE49-F238E27FC236}">
                  <a16:creationId xmlns:a16="http://schemas.microsoft.com/office/drawing/2014/main" id="{34F4C012-10D5-B96D-8AED-466EBB314F25}"/>
                </a:ext>
              </a:extLst>
            </p:cNvPr>
            <p:cNvSpPr/>
            <p:nvPr/>
          </p:nvSpPr>
          <p:spPr>
            <a:xfrm>
              <a:off x="4318544" y="1697309"/>
              <a:ext cx="26383" cy="19463"/>
            </a:xfrm>
            <a:custGeom>
              <a:avLst/>
              <a:gdLst/>
              <a:ahLst/>
              <a:cxnLst/>
              <a:rect l="l" t="t" r="r" b="b"/>
              <a:pathLst>
                <a:path w="488" h="360" extrusionOk="0">
                  <a:moveTo>
                    <a:pt x="39" y="0"/>
                  </a:moveTo>
                  <a:cubicBezTo>
                    <a:pt x="13" y="0"/>
                    <a:pt x="1" y="49"/>
                    <a:pt x="36" y="60"/>
                  </a:cubicBezTo>
                  <a:cubicBezTo>
                    <a:pt x="191" y="119"/>
                    <a:pt x="308" y="209"/>
                    <a:pt x="405" y="339"/>
                  </a:cubicBezTo>
                  <a:cubicBezTo>
                    <a:pt x="413" y="353"/>
                    <a:pt x="425" y="359"/>
                    <a:pt x="437" y="359"/>
                  </a:cubicBezTo>
                  <a:cubicBezTo>
                    <a:pt x="463" y="359"/>
                    <a:pt x="487" y="333"/>
                    <a:pt x="470" y="306"/>
                  </a:cubicBezTo>
                  <a:cubicBezTo>
                    <a:pt x="372" y="158"/>
                    <a:pt x="224" y="47"/>
                    <a:pt x="49" y="2"/>
                  </a:cubicBezTo>
                  <a:cubicBezTo>
                    <a:pt x="45" y="1"/>
                    <a:pt x="4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859;p20">
              <a:extLst>
                <a:ext uri="{FF2B5EF4-FFF2-40B4-BE49-F238E27FC236}">
                  <a16:creationId xmlns:a16="http://schemas.microsoft.com/office/drawing/2014/main" id="{8FA6841A-50D7-8FA1-180A-D95FCCC80C92}"/>
                </a:ext>
              </a:extLst>
            </p:cNvPr>
            <p:cNvSpPr/>
            <p:nvPr/>
          </p:nvSpPr>
          <p:spPr>
            <a:xfrm>
              <a:off x="3885231" y="1865876"/>
              <a:ext cx="35519" cy="37682"/>
            </a:xfrm>
            <a:custGeom>
              <a:avLst/>
              <a:gdLst/>
              <a:ahLst/>
              <a:cxnLst/>
              <a:rect l="l" t="t" r="r" b="b"/>
              <a:pathLst>
                <a:path w="657" h="697" extrusionOk="0">
                  <a:moveTo>
                    <a:pt x="49" y="1"/>
                  </a:moveTo>
                  <a:cubicBezTo>
                    <a:pt x="24" y="1"/>
                    <a:pt x="0" y="20"/>
                    <a:pt x="8" y="51"/>
                  </a:cubicBezTo>
                  <a:cubicBezTo>
                    <a:pt x="92" y="342"/>
                    <a:pt x="325" y="575"/>
                    <a:pt x="597" y="692"/>
                  </a:cubicBezTo>
                  <a:cubicBezTo>
                    <a:pt x="603" y="695"/>
                    <a:pt x="609" y="696"/>
                    <a:pt x="614" y="696"/>
                  </a:cubicBezTo>
                  <a:cubicBezTo>
                    <a:pt x="643" y="696"/>
                    <a:pt x="657" y="656"/>
                    <a:pt x="629" y="640"/>
                  </a:cubicBezTo>
                  <a:cubicBezTo>
                    <a:pt x="370" y="511"/>
                    <a:pt x="202" y="297"/>
                    <a:pt x="92" y="31"/>
                  </a:cubicBezTo>
                  <a:cubicBezTo>
                    <a:pt x="84" y="10"/>
                    <a:pt x="66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860;p20">
              <a:extLst>
                <a:ext uri="{FF2B5EF4-FFF2-40B4-BE49-F238E27FC236}">
                  <a16:creationId xmlns:a16="http://schemas.microsoft.com/office/drawing/2014/main" id="{41403661-572C-B4C4-655F-1AEEA478CA66}"/>
                </a:ext>
              </a:extLst>
            </p:cNvPr>
            <p:cNvSpPr/>
            <p:nvPr/>
          </p:nvSpPr>
          <p:spPr>
            <a:xfrm>
              <a:off x="3885772" y="1841385"/>
              <a:ext cx="26599" cy="42980"/>
            </a:xfrm>
            <a:custGeom>
              <a:avLst/>
              <a:gdLst/>
              <a:ahLst/>
              <a:cxnLst/>
              <a:rect l="l" t="t" r="r" b="b"/>
              <a:pathLst>
                <a:path w="492" h="795" extrusionOk="0">
                  <a:moveTo>
                    <a:pt x="46" y="1"/>
                  </a:moveTo>
                  <a:cubicBezTo>
                    <a:pt x="24" y="1"/>
                    <a:pt x="0" y="20"/>
                    <a:pt x="4" y="50"/>
                  </a:cubicBezTo>
                  <a:cubicBezTo>
                    <a:pt x="43" y="335"/>
                    <a:pt x="218" y="601"/>
                    <a:pt x="432" y="789"/>
                  </a:cubicBezTo>
                  <a:cubicBezTo>
                    <a:pt x="437" y="793"/>
                    <a:pt x="443" y="795"/>
                    <a:pt x="449" y="795"/>
                  </a:cubicBezTo>
                  <a:cubicBezTo>
                    <a:pt x="471" y="795"/>
                    <a:pt x="491" y="769"/>
                    <a:pt x="471" y="743"/>
                  </a:cubicBezTo>
                  <a:cubicBezTo>
                    <a:pt x="270" y="536"/>
                    <a:pt x="166" y="303"/>
                    <a:pt x="82" y="31"/>
                  </a:cubicBezTo>
                  <a:cubicBezTo>
                    <a:pt x="77" y="10"/>
                    <a:pt x="6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861;p20">
              <a:extLst>
                <a:ext uri="{FF2B5EF4-FFF2-40B4-BE49-F238E27FC236}">
                  <a16:creationId xmlns:a16="http://schemas.microsoft.com/office/drawing/2014/main" id="{B8A4A137-85CC-8E3C-2162-DB6B3EB7DD6D}"/>
                </a:ext>
              </a:extLst>
            </p:cNvPr>
            <p:cNvSpPr/>
            <p:nvPr/>
          </p:nvSpPr>
          <p:spPr>
            <a:xfrm>
              <a:off x="3987153" y="1770396"/>
              <a:ext cx="280153" cy="26707"/>
            </a:xfrm>
            <a:custGeom>
              <a:avLst/>
              <a:gdLst/>
              <a:ahLst/>
              <a:cxnLst/>
              <a:rect l="l" t="t" r="r" b="b"/>
              <a:pathLst>
                <a:path w="5182" h="494" extrusionOk="0">
                  <a:moveTo>
                    <a:pt x="5109" y="0"/>
                  </a:moveTo>
                  <a:cubicBezTo>
                    <a:pt x="5107" y="0"/>
                    <a:pt x="5105" y="0"/>
                    <a:pt x="5103" y="0"/>
                  </a:cubicBezTo>
                  <a:cubicBezTo>
                    <a:pt x="3413" y="98"/>
                    <a:pt x="1710" y="234"/>
                    <a:pt x="33" y="447"/>
                  </a:cubicBezTo>
                  <a:cubicBezTo>
                    <a:pt x="3" y="453"/>
                    <a:pt x="1" y="493"/>
                    <a:pt x="27" y="493"/>
                  </a:cubicBezTo>
                  <a:cubicBezTo>
                    <a:pt x="29" y="493"/>
                    <a:pt x="31" y="493"/>
                    <a:pt x="33" y="493"/>
                  </a:cubicBezTo>
                  <a:cubicBezTo>
                    <a:pt x="1717" y="441"/>
                    <a:pt x="3420" y="292"/>
                    <a:pt x="5103" y="123"/>
                  </a:cubicBezTo>
                  <a:cubicBezTo>
                    <a:pt x="5179" y="117"/>
                    <a:pt x="5181" y="0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862;p20">
              <a:extLst>
                <a:ext uri="{FF2B5EF4-FFF2-40B4-BE49-F238E27FC236}">
                  <a16:creationId xmlns:a16="http://schemas.microsoft.com/office/drawing/2014/main" id="{F29E8A81-F2E8-F1F6-2BF4-532322EE0E81}"/>
                </a:ext>
              </a:extLst>
            </p:cNvPr>
            <p:cNvSpPr/>
            <p:nvPr/>
          </p:nvSpPr>
          <p:spPr>
            <a:xfrm>
              <a:off x="3980611" y="1716820"/>
              <a:ext cx="264259" cy="28113"/>
            </a:xfrm>
            <a:custGeom>
              <a:avLst/>
              <a:gdLst/>
              <a:ahLst/>
              <a:cxnLst/>
              <a:rect l="l" t="t" r="r" b="b"/>
              <a:pathLst>
                <a:path w="4888" h="520" extrusionOk="0">
                  <a:moveTo>
                    <a:pt x="4797" y="1"/>
                  </a:moveTo>
                  <a:cubicBezTo>
                    <a:pt x="3204" y="46"/>
                    <a:pt x="1604" y="169"/>
                    <a:pt x="37" y="447"/>
                  </a:cubicBezTo>
                  <a:cubicBezTo>
                    <a:pt x="0" y="454"/>
                    <a:pt x="4" y="519"/>
                    <a:pt x="39" y="519"/>
                  </a:cubicBezTo>
                  <a:cubicBezTo>
                    <a:pt x="40" y="519"/>
                    <a:pt x="42" y="519"/>
                    <a:pt x="44" y="519"/>
                  </a:cubicBezTo>
                  <a:cubicBezTo>
                    <a:pt x="1630" y="350"/>
                    <a:pt x="3204" y="195"/>
                    <a:pt x="4797" y="143"/>
                  </a:cubicBezTo>
                  <a:cubicBezTo>
                    <a:pt x="4881" y="137"/>
                    <a:pt x="4888" y="1"/>
                    <a:pt x="4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863;p20">
              <a:extLst>
                <a:ext uri="{FF2B5EF4-FFF2-40B4-BE49-F238E27FC236}">
                  <a16:creationId xmlns:a16="http://schemas.microsoft.com/office/drawing/2014/main" id="{F946AECA-6A8E-339E-ACD1-809C13CDE2D6}"/>
                </a:ext>
              </a:extLst>
            </p:cNvPr>
            <p:cNvSpPr/>
            <p:nvPr/>
          </p:nvSpPr>
          <p:spPr>
            <a:xfrm>
              <a:off x="3998482" y="1877573"/>
              <a:ext cx="280153" cy="26707"/>
            </a:xfrm>
            <a:custGeom>
              <a:avLst/>
              <a:gdLst/>
              <a:ahLst/>
              <a:cxnLst/>
              <a:rect l="l" t="t" r="r" b="b"/>
              <a:pathLst>
                <a:path w="5182" h="494" extrusionOk="0">
                  <a:moveTo>
                    <a:pt x="5109" y="0"/>
                  </a:moveTo>
                  <a:cubicBezTo>
                    <a:pt x="5107" y="0"/>
                    <a:pt x="5105" y="0"/>
                    <a:pt x="5103" y="0"/>
                  </a:cubicBezTo>
                  <a:cubicBezTo>
                    <a:pt x="3413" y="98"/>
                    <a:pt x="1710" y="234"/>
                    <a:pt x="33" y="447"/>
                  </a:cubicBezTo>
                  <a:cubicBezTo>
                    <a:pt x="3" y="453"/>
                    <a:pt x="1" y="493"/>
                    <a:pt x="27" y="493"/>
                  </a:cubicBezTo>
                  <a:cubicBezTo>
                    <a:pt x="29" y="493"/>
                    <a:pt x="31" y="493"/>
                    <a:pt x="33" y="493"/>
                  </a:cubicBezTo>
                  <a:cubicBezTo>
                    <a:pt x="1717" y="441"/>
                    <a:pt x="3420" y="292"/>
                    <a:pt x="5103" y="123"/>
                  </a:cubicBezTo>
                  <a:cubicBezTo>
                    <a:pt x="5179" y="117"/>
                    <a:pt x="5181" y="0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864;p20">
              <a:extLst>
                <a:ext uri="{FF2B5EF4-FFF2-40B4-BE49-F238E27FC236}">
                  <a16:creationId xmlns:a16="http://schemas.microsoft.com/office/drawing/2014/main" id="{9C00FA40-B13F-E37D-1ADE-3DC7BB73E8D0}"/>
                </a:ext>
              </a:extLst>
            </p:cNvPr>
            <p:cNvSpPr/>
            <p:nvPr/>
          </p:nvSpPr>
          <p:spPr>
            <a:xfrm>
              <a:off x="3991940" y="1823997"/>
              <a:ext cx="264259" cy="28113"/>
            </a:xfrm>
            <a:custGeom>
              <a:avLst/>
              <a:gdLst/>
              <a:ahLst/>
              <a:cxnLst/>
              <a:rect l="l" t="t" r="r" b="b"/>
              <a:pathLst>
                <a:path w="4888" h="520" extrusionOk="0">
                  <a:moveTo>
                    <a:pt x="4797" y="1"/>
                  </a:moveTo>
                  <a:cubicBezTo>
                    <a:pt x="3204" y="46"/>
                    <a:pt x="1604" y="169"/>
                    <a:pt x="37" y="447"/>
                  </a:cubicBezTo>
                  <a:cubicBezTo>
                    <a:pt x="0" y="454"/>
                    <a:pt x="4" y="519"/>
                    <a:pt x="39" y="519"/>
                  </a:cubicBezTo>
                  <a:cubicBezTo>
                    <a:pt x="40" y="519"/>
                    <a:pt x="42" y="519"/>
                    <a:pt x="44" y="519"/>
                  </a:cubicBezTo>
                  <a:cubicBezTo>
                    <a:pt x="1630" y="350"/>
                    <a:pt x="3204" y="195"/>
                    <a:pt x="4797" y="143"/>
                  </a:cubicBezTo>
                  <a:cubicBezTo>
                    <a:pt x="4881" y="137"/>
                    <a:pt x="4888" y="1"/>
                    <a:pt x="4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868;p20">
              <a:extLst>
                <a:ext uri="{FF2B5EF4-FFF2-40B4-BE49-F238E27FC236}">
                  <a16:creationId xmlns:a16="http://schemas.microsoft.com/office/drawing/2014/main" id="{0E55F8E2-E463-EEC7-6178-263DF7F67735}"/>
                </a:ext>
              </a:extLst>
            </p:cNvPr>
            <p:cNvSpPr/>
            <p:nvPr/>
          </p:nvSpPr>
          <p:spPr>
            <a:xfrm>
              <a:off x="3916858" y="2166788"/>
              <a:ext cx="30383" cy="28329"/>
            </a:xfrm>
            <a:custGeom>
              <a:avLst/>
              <a:gdLst/>
              <a:ahLst/>
              <a:cxnLst/>
              <a:rect l="l" t="t" r="r" b="b"/>
              <a:pathLst>
                <a:path w="562" h="524" extrusionOk="0">
                  <a:moveTo>
                    <a:pt x="44" y="0"/>
                  </a:moveTo>
                  <a:cubicBezTo>
                    <a:pt x="21" y="0"/>
                    <a:pt x="0" y="29"/>
                    <a:pt x="25" y="54"/>
                  </a:cubicBezTo>
                  <a:cubicBezTo>
                    <a:pt x="168" y="209"/>
                    <a:pt x="316" y="378"/>
                    <a:pt x="478" y="514"/>
                  </a:cubicBezTo>
                  <a:cubicBezTo>
                    <a:pt x="487" y="521"/>
                    <a:pt x="496" y="524"/>
                    <a:pt x="505" y="524"/>
                  </a:cubicBezTo>
                  <a:cubicBezTo>
                    <a:pt x="536" y="524"/>
                    <a:pt x="562" y="486"/>
                    <a:pt x="537" y="455"/>
                  </a:cubicBezTo>
                  <a:cubicBezTo>
                    <a:pt x="401" y="293"/>
                    <a:pt x="226" y="145"/>
                    <a:pt x="64" y="9"/>
                  </a:cubicBezTo>
                  <a:cubicBezTo>
                    <a:pt x="58" y="3"/>
                    <a:pt x="5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99E6887-F204-612D-D68B-28685639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05" y="1800872"/>
            <a:ext cx="723983" cy="723983"/>
          </a:xfrm>
          <a:prstGeom prst="rect">
            <a:avLst/>
          </a:prstGeom>
        </p:spPr>
      </p:pic>
      <p:pic>
        <p:nvPicPr>
          <p:cNvPr id="7" name="Image 6" descr="Une image contenant symbole, logo, Graphique, cercle&#10;&#10;Description générée automatiquement">
            <a:extLst>
              <a:ext uri="{FF2B5EF4-FFF2-40B4-BE49-F238E27FC236}">
                <a16:creationId xmlns:a16="http://schemas.microsoft.com/office/drawing/2014/main" id="{D5909140-ED47-8374-3AB3-D80F7B13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077" y="1899020"/>
            <a:ext cx="571655" cy="571655"/>
          </a:xfrm>
          <a:prstGeom prst="rect">
            <a:avLst/>
          </a:prstGeom>
        </p:spPr>
      </p:pic>
      <p:pic>
        <p:nvPicPr>
          <p:cNvPr id="9" name="Image 8" descr="Une image contenant capture d’écran, clipart, Graphique, texte&#10;&#10;Description générée automatiquement">
            <a:extLst>
              <a:ext uri="{FF2B5EF4-FFF2-40B4-BE49-F238E27FC236}">
                <a16:creationId xmlns:a16="http://schemas.microsoft.com/office/drawing/2014/main" id="{00D27211-B501-2ADA-F8EF-321C92760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058" y="1819633"/>
            <a:ext cx="609604" cy="6096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C6C043-894F-90C3-DC98-D7A2610C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661" y="1885127"/>
            <a:ext cx="600034" cy="600034"/>
          </a:xfrm>
          <a:prstGeom prst="rect">
            <a:avLst/>
          </a:prstGeom>
        </p:spPr>
      </p:pic>
      <p:sp>
        <p:nvSpPr>
          <p:cNvPr id="4" name="Sous-titre 1">
            <a:extLst>
              <a:ext uri="{FF2B5EF4-FFF2-40B4-BE49-F238E27FC236}">
                <a16:creationId xmlns:a16="http://schemas.microsoft.com/office/drawing/2014/main" id="{F65DACB5-FADB-C2F2-3FE0-D7D5A6714BF5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8</a:t>
            </a:r>
            <a:endParaRPr lang="en-001" sz="1000" b="1" dirty="0"/>
          </a:p>
        </p:txBody>
      </p:sp>
      <p:sp>
        <p:nvSpPr>
          <p:cNvPr id="6" name="Google Shape;4501;p35">
            <a:extLst>
              <a:ext uri="{FF2B5EF4-FFF2-40B4-BE49-F238E27FC236}">
                <a16:creationId xmlns:a16="http://schemas.microsoft.com/office/drawing/2014/main" id="{37A806D8-8286-B619-B9B4-4FC0D77BEA63}"/>
              </a:ext>
            </a:extLst>
          </p:cNvPr>
          <p:cNvSpPr/>
          <p:nvPr/>
        </p:nvSpPr>
        <p:spPr>
          <a:xfrm flipH="1">
            <a:off x="-1" y="212460"/>
            <a:ext cx="1983545" cy="49795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35;p35">
            <a:extLst>
              <a:ext uri="{FF2B5EF4-FFF2-40B4-BE49-F238E27FC236}">
                <a16:creationId xmlns:a16="http://schemas.microsoft.com/office/drawing/2014/main" id="{DF9FEFAB-E25E-00AB-474F-50CACFE5E350}"/>
              </a:ext>
            </a:extLst>
          </p:cNvPr>
          <p:cNvSpPr/>
          <p:nvPr/>
        </p:nvSpPr>
        <p:spPr>
          <a:xfrm flipH="1">
            <a:off x="942928" y="267450"/>
            <a:ext cx="951640" cy="387978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4506;p35">
            <a:extLst>
              <a:ext uri="{FF2B5EF4-FFF2-40B4-BE49-F238E27FC236}">
                <a16:creationId xmlns:a16="http://schemas.microsoft.com/office/drawing/2014/main" id="{3CC24D7A-6ADC-C8DB-A08B-AC928D4E4713}"/>
              </a:ext>
            </a:extLst>
          </p:cNvPr>
          <p:cNvSpPr/>
          <p:nvPr/>
        </p:nvSpPr>
        <p:spPr>
          <a:xfrm>
            <a:off x="345050" y="317080"/>
            <a:ext cx="252827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/>
              <a:t>3</a:t>
            </a:r>
            <a:endParaRPr sz="900" b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6D8277-7A32-D163-38E2-E96113E8996B}"/>
              </a:ext>
            </a:extLst>
          </p:cNvPr>
          <p:cNvSpPr txBox="1"/>
          <p:nvPr/>
        </p:nvSpPr>
        <p:spPr>
          <a:xfrm>
            <a:off x="849414" y="248753"/>
            <a:ext cx="113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7273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27"/>
          <p:cNvSpPr txBox="1">
            <a:spLocks noGrp="1"/>
          </p:cNvSpPr>
          <p:nvPr>
            <p:ph type="title"/>
          </p:nvPr>
        </p:nvSpPr>
        <p:spPr>
          <a:xfrm>
            <a:off x="4038045" y="317627"/>
            <a:ext cx="1067909" cy="469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grpSp>
        <p:nvGrpSpPr>
          <p:cNvPr id="2872" name="Google Shape;2872;p27"/>
          <p:cNvGrpSpPr/>
          <p:nvPr/>
        </p:nvGrpSpPr>
        <p:grpSpPr>
          <a:xfrm>
            <a:off x="1222970" y="1863156"/>
            <a:ext cx="721068" cy="1097382"/>
            <a:chOff x="8286630" y="1512536"/>
            <a:chExt cx="362102" cy="548640"/>
          </a:xfrm>
        </p:grpSpPr>
        <p:sp>
          <p:nvSpPr>
            <p:cNvPr id="2873" name="Google Shape;2873;p27"/>
            <p:cNvSpPr/>
            <p:nvPr/>
          </p:nvSpPr>
          <p:spPr>
            <a:xfrm>
              <a:off x="8398260" y="1770282"/>
              <a:ext cx="144804" cy="134217"/>
            </a:xfrm>
            <a:custGeom>
              <a:avLst/>
              <a:gdLst/>
              <a:ahLst/>
              <a:cxnLst/>
              <a:rect l="l" t="t" r="r" b="b"/>
              <a:pathLst>
                <a:path w="777" h="741" extrusionOk="0">
                  <a:moveTo>
                    <a:pt x="607" y="1"/>
                  </a:moveTo>
                  <a:cubicBezTo>
                    <a:pt x="521" y="65"/>
                    <a:pt x="427" y="81"/>
                    <a:pt x="354" y="81"/>
                  </a:cubicBezTo>
                  <a:cubicBezTo>
                    <a:pt x="277" y="81"/>
                    <a:pt x="222" y="63"/>
                    <a:pt x="221" y="63"/>
                  </a:cubicBezTo>
                  <a:lnTo>
                    <a:pt x="221" y="63"/>
                  </a:lnTo>
                  <a:cubicBezTo>
                    <a:pt x="249" y="284"/>
                    <a:pt x="266" y="442"/>
                    <a:pt x="1" y="483"/>
                  </a:cubicBezTo>
                  <a:cubicBezTo>
                    <a:pt x="192" y="654"/>
                    <a:pt x="329" y="741"/>
                    <a:pt x="444" y="741"/>
                  </a:cubicBezTo>
                  <a:cubicBezTo>
                    <a:pt x="566" y="741"/>
                    <a:pt x="663" y="646"/>
                    <a:pt x="776" y="455"/>
                  </a:cubicBezTo>
                  <a:cubicBezTo>
                    <a:pt x="590" y="414"/>
                    <a:pt x="613" y="279"/>
                    <a:pt x="607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7"/>
            <p:cNvSpPr/>
            <p:nvPr/>
          </p:nvSpPr>
          <p:spPr>
            <a:xfrm>
              <a:off x="8439073" y="1770282"/>
              <a:ext cx="75663" cy="66112"/>
            </a:xfrm>
            <a:custGeom>
              <a:avLst/>
              <a:gdLst/>
              <a:ahLst/>
              <a:cxnLst/>
              <a:rect l="l" t="t" r="r" b="b"/>
              <a:pathLst>
                <a:path w="406" h="365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02" y="65"/>
                    <a:pt x="208" y="81"/>
                    <a:pt x="135" y="81"/>
                  </a:cubicBezTo>
                  <a:cubicBezTo>
                    <a:pt x="58" y="81"/>
                    <a:pt x="3" y="63"/>
                    <a:pt x="2" y="63"/>
                  </a:cubicBezTo>
                  <a:lnTo>
                    <a:pt x="2" y="63"/>
                  </a:lnTo>
                  <a:cubicBezTo>
                    <a:pt x="17" y="177"/>
                    <a:pt x="28" y="275"/>
                    <a:pt x="0" y="348"/>
                  </a:cubicBezTo>
                  <a:cubicBezTo>
                    <a:pt x="47" y="359"/>
                    <a:pt x="95" y="365"/>
                    <a:pt x="145" y="365"/>
                  </a:cubicBezTo>
                  <a:cubicBezTo>
                    <a:pt x="229" y="365"/>
                    <a:pt x="318" y="349"/>
                    <a:pt x="405" y="318"/>
                  </a:cubicBezTo>
                  <a:cubicBezTo>
                    <a:pt x="386" y="245"/>
                    <a:pt x="390" y="140"/>
                    <a:pt x="388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7"/>
            <p:cNvSpPr/>
            <p:nvPr/>
          </p:nvSpPr>
          <p:spPr>
            <a:xfrm>
              <a:off x="8364343" y="1566150"/>
              <a:ext cx="232580" cy="241265"/>
            </a:xfrm>
            <a:custGeom>
              <a:avLst/>
              <a:gdLst/>
              <a:ahLst/>
              <a:cxnLst/>
              <a:rect l="l" t="t" r="r" b="b"/>
              <a:pathLst>
                <a:path w="1248" h="1332" extrusionOk="0">
                  <a:moveTo>
                    <a:pt x="522" y="0"/>
                  </a:moveTo>
                  <a:cubicBezTo>
                    <a:pt x="299" y="0"/>
                    <a:pt x="79" y="92"/>
                    <a:pt x="24" y="366"/>
                  </a:cubicBezTo>
                  <a:cubicBezTo>
                    <a:pt x="31" y="751"/>
                    <a:pt x="1" y="1047"/>
                    <a:pt x="104" y="1154"/>
                  </a:cubicBezTo>
                  <a:cubicBezTo>
                    <a:pt x="219" y="1274"/>
                    <a:pt x="370" y="1332"/>
                    <a:pt x="535" y="1332"/>
                  </a:cubicBezTo>
                  <a:cubicBezTo>
                    <a:pt x="682" y="1332"/>
                    <a:pt x="840" y="1285"/>
                    <a:pt x="992" y="1194"/>
                  </a:cubicBezTo>
                  <a:cubicBezTo>
                    <a:pt x="1247" y="907"/>
                    <a:pt x="1108" y="404"/>
                    <a:pt x="1046" y="211"/>
                  </a:cubicBezTo>
                  <a:cubicBezTo>
                    <a:pt x="1014" y="110"/>
                    <a:pt x="766" y="0"/>
                    <a:pt x="522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7"/>
            <p:cNvSpPr/>
            <p:nvPr/>
          </p:nvSpPr>
          <p:spPr>
            <a:xfrm>
              <a:off x="8568780" y="1661424"/>
              <a:ext cx="52368" cy="69735"/>
            </a:xfrm>
            <a:custGeom>
              <a:avLst/>
              <a:gdLst/>
              <a:ahLst/>
              <a:cxnLst/>
              <a:rect l="l" t="t" r="r" b="b"/>
              <a:pathLst>
                <a:path w="281" h="385" extrusionOk="0">
                  <a:moveTo>
                    <a:pt x="155" y="1"/>
                  </a:moveTo>
                  <a:cubicBezTo>
                    <a:pt x="110" y="1"/>
                    <a:pt x="57" y="42"/>
                    <a:pt x="15" y="141"/>
                  </a:cubicBezTo>
                  <a:lnTo>
                    <a:pt x="0" y="349"/>
                  </a:lnTo>
                  <a:cubicBezTo>
                    <a:pt x="0" y="349"/>
                    <a:pt x="50" y="385"/>
                    <a:pt x="107" y="385"/>
                  </a:cubicBezTo>
                  <a:cubicBezTo>
                    <a:pt x="157" y="385"/>
                    <a:pt x="213" y="356"/>
                    <a:pt x="242" y="246"/>
                  </a:cubicBezTo>
                  <a:cubicBezTo>
                    <a:pt x="280" y="104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7"/>
            <p:cNvSpPr/>
            <p:nvPr/>
          </p:nvSpPr>
          <p:spPr>
            <a:xfrm>
              <a:off x="8324089" y="1666495"/>
              <a:ext cx="51250" cy="65931"/>
            </a:xfrm>
            <a:custGeom>
              <a:avLst/>
              <a:gdLst/>
              <a:ahLst/>
              <a:cxnLst/>
              <a:rect l="l" t="t" r="r" b="b"/>
              <a:pathLst>
                <a:path w="275" h="364" extrusionOk="0">
                  <a:moveTo>
                    <a:pt x="117" y="0"/>
                  </a:moveTo>
                  <a:cubicBezTo>
                    <a:pt x="49" y="0"/>
                    <a:pt x="1" y="89"/>
                    <a:pt x="37" y="225"/>
                  </a:cubicBezTo>
                  <a:cubicBezTo>
                    <a:pt x="67" y="334"/>
                    <a:pt x="122" y="363"/>
                    <a:pt x="172" y="363"/>
                  </a:cubicBezTo>
                  <a:cubicBezTo>
                    <a:pt x="227" y="363"/>
                    <a:pt x="275" y="328"/>
                    <a:pt x="275" y="328"/>
                  </a:cubicBezTo>
                  <a:lnTo>
                    <a:pt x="268" y="152"/>
                  </a:lnTo>
                  <a:cubicBezTo>
                    <a:pt x="224" y="46"/>
                    <a:pt x="165" y="0"/>
                    <a:pt x="117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7"/>
            <p:cNvSpPr/>
            <p:nvPr/>
          </p:nvSpPr>
          <p:spPr>
            <a:xfrm>
              <a:off x="8391551" y="1677363"/>
              <a:ext cx="32427" cy="27532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73" y="1"/>
                  </a:moveTo>
                  <a:cubicBezTo>
                    <a:pt x="68" y="1"/>
                    <a:pt x="63" y="1"/>
                    <a:pt x="58" y="2"/>
                  </a:cubicBezTo>
                  <a:cubicBezTo>
                    <a:pt x="20" y="11"/>
                    <a:pt x="0" y="49"/>
                    <a:pt x="18" y="90"/>
                  </a:cubicBezTo>
                  <a:cubicBezTo>
                    <a:pt x="33" y="126"/>
                    <a:pt x="69" y="151"/>
                    <a:pt x="104" y="151"/>
                  </a:cubicBezTo>
                  <a:cubicBezTo>
                    <a:pt x="109" y="151"/>
                    <a:pt x="114" y="151"/>
                    <a:pt x="118" y="150"/>
                  </a:cubicBezTo>
                  <a:cubicBezTo>
                    <a:pt x="157" y="141"/>
                    <a:pt x="174" y="103"/>
                    <a:pt x="159" y="62"/>
                  </a:cubicBezTo>
                  <a:cubicBezTo>
                    <a:pt x="144" y="26"/>
                    <a:pt x="107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7"/>
            <p:cNvSpPr/>
            <p:nvPr/>
          </p:nvSpPr>
          <p:spPr>
            <a:xfrm>
              <a:off x="8483800" y="1674646"/>
              <a:ext cx="32427" cy="27532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72" y="1"/>
                  </a:moveTo>
                  <a:cubicBezTo>
                    <a:pt x="68" y="1"/>
                    <a:pt x="63" y="1"/>
                    <a:pt x="58" y="2"/>
                  </a:cubicBezTo>
                  <a:cubicBezTo>
                    <a:pt x="19" y="9"/>
                    <a:pt x="0" y="49"/>
                    <a:pt x="17" y="90"/>
                  </a:cubicBezTo>
                  <a:cubicBezTo>
                    <a:pt x="32" y="126"/>
                    <a:pt x="69" y="151"/>
                    <a:pt x="104" y="151"/>
                  </a:cubicBezTo>
                  <a:cubicBezTo>
                    <a:pt x="108" y="151"/>
                    <a:pt x="113" y="151"/>
                    <a:pt x="118" y="150"/>
                  </a:cubicBezTo>
                  <a:cubicBezTo>
                    <a:pt x="157" y="141"/>
                    <a:pt x="174" y="103"/>
                    <a:pt x="159" y="62"/>
                  </a:cubicBezTo>
                  <a:cubicBezTo>
                    <a:pt x="144" y="26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7"/>
            <p:cNvSpPr/>
            <p:nvPr/>
          </p:nvSpPr>
          <p:spPr>
            <a:xfrm>
              <a:off x="8286630" y="1846356"/>
              <a:ext cx="362102" cy="214820"/>
            </a:xfrm>
            <a:custGeom>
              <a:avLst/>
              <a:gdLst/>
              <a:ahLst/>
              <a:cxnLst/>
              <a:rect l="l" t="t" r="r" b="b"/>
              <a:pathLst>
                <a:path w="1943" h="1186" extrusionOk="0">
                  <a:moveTo>
                    <a:pt x="743" y="1"/>
                  </a:moveTo>
                  <a:cubicBezTo>
                    <a:pt x="450" y="41"/>
                    <a:pt x="144" y="101"/>
                    <a:pt x="109" y="378"/>
                  </a:cubicBezTo>
                  <a:cubicBezTo>
                    <a:pt x="71" y="703"/>
                    <a:pt x="0" y="1185"/>
                    <a:pt x="0" y="1185"/>
                  </a:cubicBezTo>
                  <a:lnTo>
                    <a:pt x="973" y="1172"/>
                  </a:lnTo>
                  <a:lnTo>
                    <a:pt x="973" y="1174"/>
                  </a:lnTo>
                  <a:lnTo>
                    <a:pt x="1067" y="1174"/>
                  </a:lnTo>
                  <a:lnTo>
                    <a:pt x="1936" y="1168"/>
                  </a:lnTo>
                  <a:cubicBezTo>
                    <a:pt x="1936" y="1168"/>
                    <a:pt x="1908" y="710"/>
                    <a:pt x="1926" y="431"/>
                  </a:cubicBezTo>
                  <a:cubicBezTo>
                    <a:pt x="1943" y="155"/>
                    <a:pt x="1592" y="41"/>
                    <a:pt x="1296" y="1"/>
                  </a:cubicBezTo>
                  <a:cubicBezTo>
                    <a:pt x="1259" y="113"/>
                    <a:pt x="1136" y="171"/>
                    <a:pt x="1015" y="171"/>
                  </a:cubicBezTo>
                  <a:cubicBezTo>
                    <a:pt x="896" y="171"/>
                    <a:pt x="779" y="116"/>
                    <a:pt x="743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7"/>
            <p:cNvSpPr/>
            <p:nvPr/>
          </p:nvSpPr>
          <p:spPr>
            <a:xfrm>
              <a:off x="8504486" y="1625379"/>
              <a:ext cx="26463" cy="15034"/>
            </a:xfrm>
            <a:custGeom>
              <a:avLst/>
              <a:gdLst/>
              <a:ahLst/>
              <a:cxnLst/>
              <a:rect l="l" t="t" r="r" b="b"/>
              <a:pathLst>
                <a:path w="142" h="83" extrusionOk="0">
                  <a:moveTo>
                    <a:pt x="48" y="0"/>
                  </a:moveTo>
                  <a:cubicBezTo>
                    <a:pt x="40" y="0"/>
                    <a:pt x="32" y="1"/>
                    <a:pt x="26" y="2"/>
                  </a:cubicBezTo>
                  <a:cubicBezTo>
                    <a:pt x="9" y="6"/>
                    <a:pt x="1" y="13"/>
                    <a:pt x="3" y="17"/>
                  </a:cubicBezTo>
                  <a:cubicBezTo>
                    <a:pt x="5" y="28"/>
                    <a:pt x="41" y="26"/>
                    <a:pt x="76" y="41"/>
                  </a:cubicBezTo>
                  <a:cubicBezTo>
                    <a:pt x="107" y="54"/>
                    <a:pt x="126" y="82"/>
                    <a:pt x="135" y="82"/>
                  </a:cubicBezTo>
                  <a:cubicBezTo>
                    <a:pt x="136" y="82"/>
                    <a:pt x="137" y="82"/>
                    <a:pt x="138" y="81"/>
                  </a:cubicBezTo>
                  <a:cubicBezTo>
                    <a:pt x="142" y="79"/>
                    <a:pt x="142" y="68"/>
                    <a:pt x="136" y="54"/>
                  </a:cubicBezTo>
                  <a:cubicBezTo>
                    <a:pt x="129" y="41"/>
                    <a:pt x="114" y="21"/>
                    <a:pt x="88" y="9"/>
                  </a:cubicBezTo>
                  <a:cubicBezTo>
                    <a:pt x="74" y="2"/>
                    <a:pt x="61" y="0"/>
                    <a:pt x="4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7"/>
            <p:cNvSpPr/>
            <p:nvPr/>
          </p:nvSpPr>
          <p:spPr>
            <a:xfrm>
              <a:off x="8385960" y="1625379"/>
              <a:ext cx="26091" cy="15034"/>
            </a:xfrm>
            <a:custGeom>
              <a:avLst/>
              <a:gdLst/>
              <a:ahLst/>
              <a:cxnLst/>
              <a:rect l="l" t="t" r="r" b="b"/>
              <a:pathLst>
                <a:path w="140" h="83" extrusionOk="0">
                  <a:moveTo>
                    <a:pt x="94" y="0"/>
                  </a:moveTo>
                  <a:cubicBezTo>
                    <a:pt x="82" y="0"/>
                    <a:pt x="67" y="2"/>
                    <a:pt x="52" y="9"/>
                  </a:cubicBezTo>
                  <a:cubicBezTo>
                    <a:pt x="28" y="21"/>
                    <a:pt x="13" y="41"/>
                    <a:pt x="7" y="54"/>
                  </a:cubicBezTo>
                  <a:cubicBezTo>
                    <a:pt x="0" y="68"/>
                    <a:pt x="0" y="79"/>
                    <a:pt x="5" y="81"/>
                  </a:cubicBezTo>
                  <a:cubicBezTo>
                    <a:pt x="6" y="82"/>
                    <a:pt x="6" y="82"/>
                    <a:pt x="7" y="82"/>
                  </a:cubicBezTo>
                  <a:cubicBezTo>
                    <a:pt x="17" y="82"/>
                    <a:pt x="36" y="54"/>
                    <a:pt x="67" y="41"/>
                  </a:cubicBezTo>
                  <a:cubicBezTo>
                    <a:pt x="101" y="26"/>
                    <a:pt x="138" y="28"/>
                    <a:pt x="140" y="17"/>
                  </a:cubicBezTo>
                  <a:cubicBezTo>
                    <a:pt x="140" y="13"/>
                    <a:pt x="133" y="6"/>
                    <a:pt x="116" y="2"/>
                  </a:cubicBezTo>
                  <a:cubicBezTo>
                    <a:pt x="110" y="1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7"/>
            <p:cNvSpPr/>
            <p:nvPr/>
          </p:nvSpPr>
          <p:spPr>
            <a:xfrm>
              <a:off x="8446714" y="1691129"/>
              <a:ext cx="27209" cy="19019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65" y="1"/>
                  </a:moveTo>
                  <a:cubicBezTo>
                    <a:pt x="54" y="1"/>
                    <a:pt x="44" y="6"/>
                    <a:pt x="36" y="10"/>
                  </a:cubicBezTo>
                  <a:cubicBezTo>
                    <a:pt x="30" y="16"/>
                    <a:pt x="24" y="25"/>
                    <a:pt x="19" y="31"/>
                  </a:cubicBezTo>
                  <a:cubicBezTo>
                    <a:pt x="13" y="44"/>
                    <a:pt x="9" y="57"/>
                    <a:pt x="6" y="67"/>
                  </a:cubicBezTo>
                  <a:cubicBezTo>
                    <a:pt x="0" y="89"/>
                    <a:pt x="2" y="102"/>
                    <a:pt x="6" y="104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12" y="104"/>
                    <a:pt x="20" y="92"/>
                    <a:pt x="28" y="76"/>
                  </a:cubicBezTo>
                  <a:cubicBezTo>
                    <a:pt x="34" y="67"/>
                    <a:pt x="41" y="59"/>
                    <a:pt x="47" y="48"/>
                  </a:cubicBezTo>
                  <a:cubicBezTo>
                    <a:pt x="51" y="44"/>
                    <a:pt x="54" y="42"/>
                    <a:pt x="58" y="37"/>
                  </a:cubicBezTo>
                  <a:cubicBezTo>
                    <a:pt x="62" y="37"/>
                    <a:pt x="64" y="35"/>
                    <a:pt x="66" y="35"/>
                  </a:cubicBezTo>
                  <a:cubicBezTo>
                    <a:pt x="75" y="35"/>
                    <a:pt x="84" y="44"/>
                    <a:pt x="92" y="52"/>
                  </a:cubicBezTo>
                  <a:cubicBezTo>
                    <a:pt x="96" y="57"/>
                    <a:pt x="101" y="61"/>
                    <a:pt x="105" y="65"/>
                  </a:cubicBezTo>
                  <a:cubicBezTo>
                    <a:pt x="109" y="70"/>
                    <a:pt x="111" y="74"/>
                    <a:pt x="116" y="78"/>
                  </a:cubicBezTo>
                  <a:cubicBezTo>
                    <a:pt x="127" y="92"/>
                    <a:pt x="135" y="100"/>
                    <a:pt x="141" y="100"/>
                  </a:cubicBezTo>
                  <a:cubicBezTo>
                    <a:pt x="142" y="100"/>
                    <a:pt x="143" y="100"/>
                    <a:pt x="144" y="100"/>
                  </a:cubicBezTo>
                  <a:cubicBezTo>
                    <a:pt x="146" y="97"/>
                    <a:pt x="146" y="85"/>
                    <a:pt x="137" y="65"/>
                  </a:cubicBezTo>
                  <a:cubicBezTo>
                    <a:pt x="135" y="59"/>
                    <a:pt x="133" y="55"/>
                    <a:pt x="129" y="48"/>
                  </a:cubicBezTo>
                  <a:cubicBezTo>
                    <a:pt x="126" y="44"/>
                    <a:pt x="122" y="37"/>
                    <a:pt x="118" y="31"/>
                  </a:cubicBezTo>
                  <a:cubicBezTo>
                    <a:pt x="107" y="20"/>
                    <a:pt x="96" y="5"/>
                    <a:pt x="71" y="1"/>
                  </a:cubicBezTo>
                  <a:cubicBezTo>
                    <a:pt x="69" y="1"/>
                    <a:pt x="67" y="1"/>
                    <a:pt x="65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7"/>
            <p:cNvSpPr/>
            <p:nvPr/>
          </p:nvSpPr>
          <p:spPr>
            <a:xfrm>
              <a:off x="8432737" y="1724637"/>
              <a:ext cx="60381" cy="36407"/>
            </a:xfrm>
            <a:custGeom>
              <a:avLst/>
              <a:gdLst/>
              <a:ahLst/>
              <a:cxnLst/>
              <a:rect l="l" t="t" r="r" b="b"/>
              <a:pathLst>
                <a:path w="324" h="201" extrusionOk="0">
                  <a:moveTo>
                    <a:pt x="321" y="0"/>
                  </a:moveTo>
                  <a:cubicBezTo>
                    <a:pt x="319" y="0"/>
                    <a:pt x="315" y="5"/>
                    <a:pt x="308" y="15"/>
                  </a:cubicBezTo>
                  <a:cubicBezTo>
                    <a:pt x="302" y="26"/>
                    <a:pt x="296" y="41"/>
                    <a:pt x="285" y="60"/>
                  </a:cubicBezTo>
                  <a:cubicBezTo>
                    <a:pt x="281" y="64"/>
                    <a:pt x="279" y="69"/>
                    <a:pt x="276" y="73"/>
                  </a:cubicBezTo>
                  <a:cubicBezTo>
                    <a:pt x="272" y="77"/>
                    <a:pt x="270" y="84"/>
                    <a:pt x="266" y="88"/>
                  </a:cubicBezTo>
                  <a:cubicBezTo>
                    <a:pt x="261" y="92"/>
                    <a:pt x="259" y="99"/>
                    <a:pt x="255" y="103"/>
                  </a:cubicBezTo>
                  <a:cubicBezTo>
                    <a:pt x="251" y="107"/>
                    <a:pt x="246" y="112"/>
                    <a:pt x="242" y="118"/>
                  </a:cubicBezTo>
                  <a:cubicBezTo>
                    <a:pt x="223" y="135"/>
                    <a:pt x="199" y="154"/>
                    <a:pt x="171" y="161"/>
                  </a:cubicBezTo>
                  <a:cubicBezTo>
                    <a:pt x="160" y="164"/>
                    <a:pt x="149" y="166"/>
                    <a:pt x="138" y="166"/>
                  </a:cubicBezTo>
                  <a:cubicBezTo>
                    <a:pt x="122" y="166"/>
                    <a:pt x="107" y="162"/>
                    <a:pt x="94" y="154"/>
                  </a:cubicBezTo>
                  <a:cubicBezTo>
                    <a:pt x="71" y="144"/>
                    <a:pt x="54" y="129"/>
                    <a:pt x="41" y="112"/>
                  </a:cubicBezTo>
                  <a:cubicBezTo>
                    <a:pt x="18" y="81"/>
                    <a:pt x="9" y="56"/>
                    <a:pt x="3" y="56"/>
                  </a:cubicBezTo>
                  <a:cubicBezTo>
                    <a:pt x="3" y="56"/>
                    <a:pt x="2" y="56"/>
                    <a:pt x="2" y="56"/>
                  </a:cubicBezTo>
                  <a:cubicBezTo>
                    <a:pt x="0" y="56"/>
                    <a:pt x="0" y="62"/>
                    <a:pt x="2" y="75"/>
                  </a:cubicBezTo>
                  <a:cubicBezTo>
                    <a:pt x="4" y="88"/>
                    <a:pt x="11" y="105"/>
                    <a:pt x="21" y="127"/>
                  </a:cubicBezTo>
                  <a:cubicBezTo>
                    <a:pt x="32" y="146"/>
                    <a:pt x="51" y="169"/>
                    <a:pt x="79" y="184"/>
                  </a:cubicBezTo>
                  <a:cubicBezTo>
                    <a:pt x="98" y="194"/>
                    <a:pt x="121" y="200"/>
                    <a:pt x="145" y="200"/>
                  </a:cubicBezTo>
                  <a:cubicBezTo>
                    <a:pt x="157" y="200"/>
                    <a:pt x="170" y="199"/>
                    <a:pt x="182" y="195"/>
                  </a:cubicBezTo>
                  <a:cubicBezTo>
                    <a:pt x="219" y="187"/>
                    <a:pt x="246" y="161"/>
                    <a:pt x="266" y="139"/>
                  </a:cubicBezTo>
                  <a:cubicBezTo>
                    <a:pt x="270" y="133"/>
                    <a:pt x="274" y="127"/>
                    <a:pt x="281" y="122"/>
                  </a:cubicBezTo>
                  <a:cubicBezTo>
                    <a:pt x="285" y="116"/>
                    <a:pt x="287" y="109"/>
                    <a:pt x="291" y="103"/>
                  </a:cubicBezTo>
                  <a:cubicBezTo>
                    <a:pt x="293" y="99"/>
                    <a:pt x="298" y="92"/>
                    <a:pt x="300" y="88"/>
                  </a:cubicBezTo>
                  <a:cubicBezTo>
                    <a:pt x="302" y="82"/>
                    <a:pt x="304" y="75"/>
                    <a:pt x="306" y="71"/>
                  </a:cubicBezTo>
                  <a:cubicBezTo>
                    <a:pt x="315" y="50"/>
                    <a:pt x="319" y="32"/>
                    <a:pt x="321" y="20"/>
                  </a:cubicBezTo>
                  <a:cubicBezTo>
                    <a:pt x="323" y="9"/>
                    <a:pt x="323" y="0"/>
                    <a:pt x="32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7"/>
            <p:cNvSpPr/>
            <p:nvPr/>
          </p:nvSpPr>
          <p:spPr>
            <a:xfrm>
              <a:off x="8330425" y="1512536"/>
              <a:ext cx="295198" cy="176964"/>
            </a:xfrm>
            <a:custGeom>
              <a:avLst/>
              <a:gdLst/>
              <a:ahLst/>
              <a:cxnLst/>
              <a:rect l="l" t="t" r="r" b="b"/>
              <a:pathLst>
                <a:path w="1584" h="977" extrusionOk="0">
                  <a:moveTo>
                    <a:pt x="835" y="0"/>
                  </a:moveTo>
                  <a:cubicBezTo>
                    <a:pt x="740" y="0"/>
                    <a:pt x="657" y="42"/>
                    <a:pt x="650" y="130"/>
                  </a:cubicBezTo>
                  <a:cubicBezTo>
                    <a:pt x="586" y="84"/>
                    <a:pt x="535" y="66"/>
                    <a:pt x="496" y="66"/>
                  </a:cubicBezTo>
                  <a:cubicBezTo>
                    <a:pt x="377" y="66"/>
                    <a:pt x="354" y="222"/>
                    <a:pt x="354" y="222"/>
                  </a:cubicBezTo>
                  <a:cubicBezTo>
                    <a:pt x="325" y="192"/>
                    <a:pt x="302" y="180"/>
                    <a:pt x="283" y="180"/>
                  </a:cubicBezTo>
                  <a:cubicBezTo>
                    <a:pt x="203" y="180"/>
                    <a:pt x="198" y="390"/>
                    <a:pt x="198" y="390"/>
                  </a:cubicBezTo>
                  <a:cubicBezTo>
                    <a:pt x="191" y="388"/>
                    <a:pt x="184" y="388"/>
                    <a:pt x="178" y="388"/>
                  </a:cubicBezTo>
                  <a:cubicBezTo>
                    <a:pt x="57" y="388"/>
                    <a:pt x="1" y="590"/>
                    <a:pt x="125" y="653"/>
                  </a:cubicBezTo>
                  <a:cubicBezTo>
                    <a:pt x="14" y="749"/>
                    <a:pt x="157" y="976"/>
                    <a:pt x="219" y="976"/>
                  </a:cubicBezTo>
                  <a:cubicBezTo>
                    <a:pt x="183" y="629"/>
                    <a:pt x="277" y="531"/>
                    <a:pt x="341" y="452"/>
                  </a:cubicBezTo>
                  <a:cubicBezTo>
                    <a:pt x="359" y="459"/>
                    <a:pt x="382" y="463"/>
                    <a:pt x="408" y="463"/>
                  </a:cubicBezTo>
                  <a:cubicBezTo>
                    <a:pt x="534" y="463"/>
                    <a:pt x="735" y="389"/>
                    <a:pt x="735" y="377"/>
                  </a:cubicBezTo>
                  <a:cubicBezTo>
                    <a:pt x="775" y="425"/>
                    <a:pt x="835" y="440"/>
                    <a:pt x="892" y="440"/>
                  </a:cubicBezTo>
                  <a:cubicBezTo>
                    <a:pt x="972" y="440"/>
                    <a:pt x="1046" y="411"/>
                    <a:pt x="1046" y="411"/>
                  </a:cubicBezTo>
                  <a:cubicBezTo>
                    <a:pt x="1102" y="537"/>
                    <a:pt x="1224" y="563"/>
                    <a:pt x="1224" y="563"/>
                  </a:cubicBezTo>
                  <a:cubicBezTo>
                    <a:pt x="1213" y="726"/>
                    <a:pt x="1301" y="976"/>
                    <a:pt x="1301" y="976"/>
                  </a:cubicBezTo>
                  <a:cubicBezTo>
                    <a:pt x="1511" y="874"/>
                    <a:pt x="1584" y="489"/>
                    <a:pt x="1407" y="489"/>
                  </a:cubicBezTo>
                  <a:cubicBezTo>
                    <a:pt x="1402" y="489"/>
                    <a:pt x="1396" y="490"/>
                    <a:pt x="1391" y="490"/>
                  </a:cubicBezTo>
                  <a:cubicBezTo>
                    <a:pt x="1483" y="277"/>
                    <a:pt x="1294" y="148"/>
                    <a:pt x="1176" y="148"/>
                  </a:cubicBezTo>
                  <a:cubicBezTo>
                    <a:pt x="1149" y="148"/>
                    <a:pt x="1126" y="155"/>
                    <a:pt x="1110" y="169"/>
                  </a:cubicBezTo>
                  <a:cubicBezTo>
                    <a:pt x="1075" y="59"/>
                    <a:pt x="948" y="0"/>
                    <a:pt x="835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7"/>
            <p:cNvSpPr/>
            <p:nvPr/>
          </p:nvSpPr>
          <p:spPr>
            <a:xfrm>
              <a:off x="8389874" y="1664503"/>
              <a:ext cx="34104" cy="10143"/>
            </a:xfrm>
            <a:custGeom>
              <a:avLst/>
              <a:gdLst/>
              <a:ahLst/>
              <a:cxnLst/>
              <a:rect l="l" t="t" r="r" b="b"/>
              <a:pathLst>
                <a:path w="183" h="56" extrusionOk="0">
                  <a:moveTo>
                    <a:pt x="86" y="0"/>
                  </a:moveTo>
                  <a:cubicBezTo>
                    <a:pt x="59" y="0"/>
                    <a:pt x="36" y="12"/>
                    <a:pt x="22" y="22"/>
                  </a:cubicBezTo>
                  <a:cubicBezTo>
                    <a:pt x="7" y="35"/>
                    <a:pt x="1" y="45"/>
                    <a:pt x="5" y="47"/>
                  </a:cubicBezTo>
                  <a:cubicBezTo>
                    <a:pt x="6" y="49"/>
                    <a:pt x="7" y="49"/>
                    <a:pt x="10" y="49"/>
                  </a:cubicBezTo>
                  <a:cubicBezTo>
                    <a:pt x="21" y="49"/>
                    <a:pt x="52" y="34"/>
                    <a:pt x="87" y="34"/>
                  </a:cubicBezTo>
                  <a:cubicBezTo>
                    <a:pt x="89" y="34"/>
                    <a:pt x="91" y="34"/>
                    <a:pt x="93" y="35"/>
                  </a:cubicBezTo>
                  <a:cubicBezTo>
                    <a:pt x="129" y="38"/>
                    <a:pt x="161" y="56"/>
                    <a:pt x="174" y="56"/>
                  </a:cubicBezTo>
                  <a:cubicBezTo>
                    <a:pt x="176" y="56"/>
                    <a:pt x="178" y="55"/>
                    <a:pt x="179" y="54"/>
                  </a:cubicBezTo>
                  <a:cubicBezTo>
                    <a:pt x="183" y="52"/>
                    <a:pt x="177" y="41"/>
                    <a:pt x="164" y="28"/>
                  </a:cubicBezTo>
                  <a:cubicBezTo>
                    <a:pt x="149" y="15"/>
                    <a:pt x="125" y="2"/>
                    <a:pt x="93" y="0"/>
                  </a:cubicBezTo>
                  <a:cubicBezTo>
                    <a:pt x="91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7"/>
            <p:cNvSpPr/>
            <p:nvPr/>
          </p:nvSpPr>
          <p:spPr>
            <a:xfrm>
              <a:off x="8491254" y="1661967"/>
              <a:ext cx="30563" cy="13585"/>
            </a:xfrm>
            <a:custGeom>
              <a:avLst/>
              <a:gdLst/>
              <a:ahLst/>
              <a:cxnLst/>
              <a:rect l="l" t="t" r="r" b="b"/>
              <a:pathLst>
                <a:path w="164" h="75" extrusionOk="0">
                  <a:moveTo>
                    <a:pt x="60" y="0"/>
                  </a:moveTo>
                  <a:cubicBezTo>
                    <a:pt x="45" y="0"/>
                    <a:pt x="30" y="4"/>
                    <a:pt x="20" y="10"/>
                  </a:cubicBezTo>
                  <a:cubicBezTo>
                    <a:pt x="3" y="21"/>
                    <a:pt x="1" y="36"/>
                    <a:pt x="5" y="38"/>
                  </a:cubicBezTo>
                  <a:cubicBezTo>
                    <a:pt x="6" y="38"/>
                    <a:pt x="7" y="38"/>
                    <a:pt x="8" y="38"/>
                  </a:cubicBezTo>
                  <a:cubicBezTo>
                    <a:pt x="13" y="38"/>
                    <a:pt x="21" y="35"/>
                    <a:pt x="31" y="34"/>
                  </a:cubicBezTo>
                  <a:cubicBezTo>
                    <a:pt x="36" y="33"/>
                    <a:pt x="41" y="32"/>
                    <a:pt x="47" y="32"/>
                  </a:cubicBezTo>
                  <a:cubicBezTo>
                    <a:pt x="57" y="32"/>
                    <a:pt x="69" y="34"/>
                    <a:pt x="82" y="38"/>
                  </a:cubicBezTo>
                  <a:cubicBezTo>
                    <a:pt x="104" y="44"/>
                    <a:pt x="123" y="55"/>
                    <a:pt x="134" y="61"/>
                  </a:cubicBezTo>
                  <a:cubicBezTo>
                    <a:pt x="145" y="69"/>
                    <a:pt x="151" y="75"/>
                    <a:pt x="155" y="75"/>
                  </a:cubicBezTo>
                  <a:cubicBezTo>
                    <a:pt x="156" y="75"/>
                    <a:pt x="157" y="75"/>
                    <a:pt x="157" y="74"/>
                  </a:cubicBezTo>
                  <a:cubicBezTo>
                    <a:pt x="162" y="74"/>
                    <a:pt x="164" y="59"/>
                    <a:pt x="153" y="44"/>
                  </a:cubicBezTo>
                  <a:cubicBezTo>
                    <a:pt x="140" y="29"/>
                    <a:pt x="121" y="12"/>
                    <a:pt x="93" y="6"/>
                  </a:cubicBezTo>
                  <a:cubicBezTo>
                    <a:pt x="82" y="2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7"/>
            <p:cNvSpPr/>
            <p:nvPr/>
          </p:nvSpPr>
          <p:spPr>
            <a:xfrm>
              <a:off x="8579216" y="1680261"/>
              <a:ext cx="24041" cy="33690"/>
            </a:xfrm>
            <a:custGeom>
              <a:avLst/>
              <a:gdLst/>
              <a:ahLst/>
              <a:cxnLst/>
              <a:rect l="l" t="t" r="r" b="b"/>
              <a:pathLst>
                <a:path w="129" h="186" extrusionOk="0">
                  <a:moveTo>
                    <a:pt x="108" y="0"/>
                  </a:moveTo>
                  <a:cubicBezTo>
                    <a:pt x="99" y="0"/>
                    <a:pt x="89" y="2"/>
                    <a:pt x="79" y="5"/>
                  </a:cubicBezTo>
                  <a:cubicBezTo>
                    <a:pt x="64" y="12"/>
                    <a:pt x="47" y="23"/>
                    <a:pt x="34" y="37"/>
                  </a:cubicBezTo>
                  <a:cubicBezTo>
                    <a:pt x="26" y="44"/>
                    <a:pt x="19" y="52"/>
                    <a:pt x="15" y="63"/>
                  </a:cubicBezTo>
                  <a:cubicBezTo>
                    <a:pt x="9" y="72"/>
                    <a:pt x="7" y="80"/>
                    <a:pt x="4" y="91"/>
                  </a:cubicBezTo>
                  <a:lnTo>
                    <a:pt x="0" y="104"/>
                  </a:lnTo>
                  <a:cubicBezTo>
                    <a:pt x="4" y="106"/>
                    <a:pt x="9" y="108"/>
                    <a:pt x="13" y="108"/>
                  </a:cubicBezTo>
                  <a:cubicBezTo>
                    <a:pt x="22" y="110"/>
                    <a:pt x="30" y="112"/>
                    <a:pt x="39" y="115"/>
                  </a:cubicBezTo>
                  <a:cubicBezTo>
                    <a:pt x="43" y="117"/>
                    <a:pt x="47" y="117"/>
                    <a:pt x="51" y="119"/>
                  </a:cubicBezTo>
                  <a:cubicBezTo>
                    <a:pt x="56" y="121"/>
                    <a:pt x="58" y="123"/>
                    <a:pt x="62" y="123"/>
                  </a:cubicBezTo>
                  <a:cubicBezTo>
                    <a:pt x="62" y="125"/>
                    <a:pt x="62" y="125"/>
                    <a:pt x="64" y="127"/>
                  </a:cubicBezTo>
                  <a:cubicBezTo>
                    <a:pt x="64" y="127"/>
                    <a:pt x="66" y="127"/>
                    <a:pt x="66" y="130"/>
                  </a:cubicBezTo>
                  <a:cubicBezTo>
                    <a:pt x="64" y="132"/>
                    <a:pt x="64" y="134"/>
                    <a:pt x="62" y="136"/>
                  </a:cubicBezTo>
                  <a:cubicBezTo>
                    <a:pt x="58" y="142"/>
                    <a:pt x="54" y="147"/>
                    <a:pt x="47" y="151"/>
                  </a:cubicBezTo>
                  <a:cubicBezTo>
                    <a:pt x="28" y="168"/>
                    <a:pt x="13" y="177"/>
                    <a:pt x="15" y="183"/>
                  </a:cubicBezTo>
                  <a:cubicBezTo>
                    <a:pt x="16" y="184"/>
                    <a:pt x="18" y="185"/>
                    <a:pt x="21" y="185"/>
                  </a:cubicBezTo>
                  <a:cubicBezTo>
                    <a:pt x="29" y="185"/>
                    <a:pt x="43" y="181"/>
                    <a:pt x="62" y="172"/>
                  </a:cubicBezTo>
                  <a:cubicBezTo>
                    <a:pt x="69" y="168"/>
                    <a:pt x="75" y="164"/>
                    <a:pt x="84" y="155"/>
                  </a:cubicBezTo>
                  <a:cubicBezTo>
                    <a:pt x="88" y="153"/>
                    <a:pt x="90" y="149"/>
                    <a:pt x="94" y="142"/>
                  </a:cubicBezTo>
                  <a:cubicBezTo>
                    <a:pt x="96" y="136"/>
                    <a:pt x="99" y="125"/>
                    <a:pt x="96" y="117"/>
                  </a:cubicBezTo>
                  <a:cubicBezTo>
                    <a:pt x="90" y="100"/>
                    <a:pt x="77" y="93"/>
                    <a:pt x="66" y="89"/>
                  </a:cubicBezTo>
                  <a:cubicBezTo>
                    <a:pt x="60" y="87"/>
                    <a:pt x="56" y="85"/>
                    <a:pt x="49" y="82"/>
                  </a:cubicBezTo>
                  <a:lnTo>
                    <a:pt x="45" y="80"/>
                  </a:lnTo>
                  <a:cubicBezTo>
                    <a:pt x="49" y="72"/>
                    <a:pt x="54" y="65"/>
                    <a:pt x="58" y="59"/>
                  </a:cubicBezTo>
                  <a:cubicBezTo>
                    <a:pt x="69" y="46"/>
                    <a:pt x="79" y="35"/>
                    <a:pt x="90" y="29"/>
                  </a:cubicBezTo>
                  <a:cubicBezTo>
                    <a:pt x="111" y="14"/>
                    <a:pt x="126" y="12"/>
                    <a:pt x="129" y="8"/>
                  </a:cubicBezTo>
                  <a:cubicBezTo>
                    <a:pt x="129" y="5"/>
                    <a:pt x="124" y="3"/>
                    <a:pt x="116" y="1"/>
                  </a:cubicBezTo>
                  <a:cubicBezTo>
                    <a:pt x="113" y="1"/>
                    <a:pt x="111" y="0"/>
                    <a:pt x="108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7"/>
            <p:cNvSpPr/>
            <p:nvPr/>
          </p:nvSpPr>
          <p:spPr>
            <a:xfrm>
              <a:off x="8337693" y="1685333"/>
              <a:ext cx="21618" cy="27351"/>
            </a:xfrm>
            <a:custGeom>
              <a:avLst/>
              <a:gdLst/>
              <a:ahLst/>
              <a:cxnLst/>
              <a:rect l="l" t="t" r="r" b="b"/>
              <a:pathLst>
                <a:path w="116" h="151" extrusionOk="0">
                  <a:moveTo>
                    <a:pt x="26" y="1"/>
                  </a:moveTo>
                  <a:cubicBezTo>
                    <a:pt x="20" y="1"/>
                    <a:pt x="14" y="2"/>
                    <a:pt x="11" y="3"/>
                  </a:cubicBezTo>
                  <a:cubicBezTo>
                    <a:pt x="2" y="7"/>
                    <a:pt x="0" y="12"/>
                    <a:pt x="0" y="14"/>
                  </a:cubicBezTo>
                  <a:cubicBezTo>
                    <a:pt x="5" y="18"/>
                    <a:pt x="17" y="14"/>
                    <a:pt x="35" y="27"/>
                  </a:cubicBezTo>
                  <a:cubicBezTo>
                    <a:pt x="43" y="33"/>
                    <a:pt x="52" y="42"/>
                    <a:pt x="60" y="54"/>
                  </a:cubicBezTo>
                  <a:cubicBezTo>
                    <a:pt x="63" y="60"/>
                    <a:pt x="63" y="61"/>
                    <a:pt x="63" y="61"/>
                  </a:cubicBezTo>
                  <a:cubicBezTo>
                    <a:pt x="63" y="61"/>
                    <a:pt x="62" y="61"/>
                    <a:pt x="62" y="61"/>
                  </a:cubicBezTo>
                  <a:cubicBezTo>
                    <a:pt x="62" y="61"/>
                    <a:pt x="47" y="63"/>
                    <a:pt x="37" y="74"/>
                  </a:cubicBezTo>
                  <a:cubicBezTo>
                    <a:pt x="32" y="78"/>
                    <a:pt x="28" y="87"/>
                    <a:pt x="26" y="95"/>
                  </a:cubicBezTo>
                  <a:cubicBezTo>
                    <a:pt x="24" y="102"/>
                    <a:pt x="26" y="110"/>
                    <a:pt x="28" y="117"/>
                  </a:cubicBezTo>
                  <a:cubicBezTo>
                    <a:pt x="41" y="138"/>
                    <a:pt x="58" y="144"/>
                    <a:pt x="71" y="149"/>
                  </a:cubicBezTo>
                  <a:cubicBezTo>
                    <a:pt x="77" y="150"/>
                    <a:pt x="83" y="150"/>
                    <a:pt x="89" y="150"/>
                  </a:cubicBezTo>
                  <a:cubicBezTo>
                    <a:pt x="106" y="150"/>
                    <a:pt x="116" y="146"/>
                    <a:pt x="116" y="142"/>
                  </a:cubicBezTo>
                  <a:cubicBezTo>
                    <a:pt x="116" y="136"/>
                    <a:pt x="99" y="136"/>
                    <a:pt x="80" y="123"/>
                  </a:cubicBezTo>
                  <a:cubicBezTo>
                    <a:pt x="71" y="119"/>
                    <a:pt x="60" y="110"/>
                    <a:pt x="58" y="104"/>
                  </a:cubicBezTo>
                  <a:cubicBezTo>
                    <a:pt x="58" y="99"/>
                    <a:pt x="58" y="102"/>
                    <a:pt x="60" y="99"/>
                  </a:cubicBezTo>
                  <a:cubicBezTo>
                    <a:pt x="62" y="97"/>
                    <a:pt x="67" y="95"/>
                    <a:pt x="86" y="93"/>
                  </a:cubicBezTo>
                  <a:cubicBezTo>
                    <a:pt x="95" y="91"/>
                    <a:pt x="101" y="89"/>
                    <a:pt x="110" y="89"/>
                  </a:cubicBezTo>
                  <a:cubicBezTo>
                    <a:pt x="112" y="87"/>
                    <a:pt x="114" y="87"/>
                    <a:pt x="114" y="87"/>
                  </a:cubicBezTo>
                  <a:lnTo>
                    <a:pt x="112" y="80"/>
                  </a:lnTo>
                  <a:lnTo>
                    <a:pt x="107" y="69"/>
                  </a:lnTo>
                  <a:cubicBezTo>
                    <a:pt x="101" y="54"/>
                    <a:pt x="90" y="37"/>
                    <a:pt x="84" y="33"/>
                  </a:cubicBezTo>
                  <a:cubicBezTo>
                    <a:pt x="73" y="20"/>
                    <a:pt x="58" y="9"/>
                    <a:pt x="45" y="5"/>
                  </a:cubicBezTo>
                  <a:cubicBezTo>
                    <a:pt x="39" y="2"/>
                    <a:pt x="32" y="1"/>
                    <a:pt x="26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27"/>
          <p:cNvGrpSpPr/>
          <p:nvPr/>
        </p:nvGrpSpPr>
        <p:grpSpPr>
          <a:xfrm>
            <a:off x="4592028" y="2060283"/>
            <a:ext cx="643456" cy="1060046"/>
            <a:chOff x="423822" y="3726514"/>
            <a:chExt cx="363475" cy="548639"/>
          </a:xfrm>
        </p:grpSpPr>
        <p:sp>
          <p:nvSpPr>
            <p:cNvPr id="2894" name="Google Shape;2894;p27"/>
            <p:cNvSpPr/>
            <p:nvPr/>
          </p:nvSpPr>
          <p:spPr>
            <a:xfrm>
              <a:off x="529648" y="3977866"/>
              <a:ext cx="145465" cy="137067"/>
            </a:xfrm>
            <a:custGeom>
              <a:avLst/>
              <a:gdLst/>
              <a:ahLst/>
              <a:cxnLst/>
              <a:rect l="l" t="t" r="r" b="b"/>
              <a:pathLst>
                <a:path w="778" h="74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65" y="277"/>
                    <a:pt x="189" y="414"/>
                    <a:pt x="0" y="452"/>
                  </a:cubicBezTo>
                  <a:cubicBezTo>
                    <a:pt x="114" y="644"/>
                    <a:pt x="213" y="740"/>
                    <a:pt x="334" y="740"/>
                  </a:cubicBezTo>
                  <a:cubicBezTo>
                    <a:pt x="450" y="740"/>
                    <a:pt x="587" y="654"/>
                    <a:pt x="778" y="482"/>
                  </a:cubicBezTo>
                  <a:cubicBezTo>
                    <a:pt x="512" y="442"/>
                    <a:pt x="529" y="283"/>
                    <a:pt x="557" y="63"/>
                  </a:cubicBezTo>
                  <a:lnTo>
                    <a:pt x="557" y="63"/>
                  </a:lnTo>
                  <a:cubicBezTo>
                    <a:pt x="557" y="63"/>
                    <a:pt x="503" y="80"/>
                    <a:pt x="427" y="80"/>
                  </a:cubicBezTo>
                  <a:cubicBezTo>
                    <a:pt x="353" y="80"/>
                    <a:pt x="258" y="64"/>
                    <a:pt x="172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7"/>
            <p:cNvSpPr/>
            <p:nvPr/>
          </p:nvSpPr>
          <p:spPr>
            <a:xfrm>
              <a:off x="558442" y="3977866"/>
              <a:ext cx="75911" cy="67237"/>
            </a:xfrm>
            <a:custGeom>
              <a:avLst/>
              <a:gdLst/>
              <a:ahLst/>
              <a:cxnLst/>
              <a:rect l="l" t="t" r="r" b="b"/>
              <a:pathLst>
                <a:path w="406" h="363" extrusionOk="0">
                  <a:moveTo>
                    <a:pt x="18" y="0"/>
                  </a:moveTo>
                  <a:cubicBezTo>
                    <a:pt x="13" y="140"/>
                    <a:pt x="18" y="242"/>
                    <a:pt x="1" y="317"/>
                  </a:cubicBezTo>
                  <a:cubicBezTo>
                    <a:pt x="87" y="347"/>
                    <a:pt x="174" y="362"/>
                    <a:pt x="258" y="362"/>
                  </a:cubicBezTo>
                  <a:cubicBezTo>
                    <a:pt x="309" y="362"/>
                    <a:pt x="358" y="357"/>
                    <a:pt x="405" y="345"/>
                  </a:cubicBezTo>
                  <a:cubicBezTo>
                    <a:pt x="377" y="272"/>
                    <a:pt x="388" y="176"/>
                    <a:pt x="403" y="63"/>
                  </a:cubicBezTo>
                  <a:lnTo>
                    <a:pt x="403" y="63"/>
                  </a:lnTo>
                  <a:cubicBezTo>
                    <a:pt x="403" y="63"/>
                    <a:pt x="348" y="80"/>
                    <a:pt x="271" y="80"/>
                  </a:cubicBezTo>
                  <a:cubicBezTo>
                    <a:pt x="197" y="80"/>
                    <a:pt x="103" y="64"/>
                    <a:pt x="18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7"/>
            <p:cNvSpPr/>
            <p:nvPr/>
          </p:nvSpPr>
          <p:spPr>
            <a:xfrm>
              <a:off x="475613" y="3768930"/>
              <a:ext cx="233529" cy="246534"/>
            </a:xfrm>
            <a:custGeom>
              <a:avLst/>
              <a:gdLst/>
              <a:ahLst/>
              <a:cxnLst/>
              <a:rect l="l" t="t" r="r" b="b"/>
              <a:pathLst>
                <a:path w="1249" h="1331" extrusionOk="0">
                  <a:moveTo>
                    <a:pt x="728" y="0"/>
                  </a:moveTo>
                  <a:cubicBezTo>
                    <a:pt x="483" y="0"/>
                    <a:pt x="236" y="111"/>
                    <a:pt x="204" y="212"/>
                  </a:cubicBezTo>
                  <a:cubicBezTo>
                    <a:pt x="142" y="405"/>
                    <a:pt x="0" y="908"/>
                    <a:pt x="257" y="1193"/>
                  </a:cubicBezTo>
                  <a:cubicBezTo>
                    <a:pt x="409" y="1284"/>
                    <a:pt x="567" y="1331"/>
                    <a:pt x="714" y="1331"/>
                  </a:cubicBezTo>
                  <a:cubicBezTo>
                    <a:pt x="878" y="1331"/>
                    <a:pt x="1029" y="1273"/>
                    <a:pt x="1144" y="1152"/>
                  </a:cubicBezTo>
                  <a:cubicBezTo>
                    <a:pt x="1249" y="1045"/>
                    <a:pt x="1219" y="749"/>
                    <a:pt x="1223" y="364"/>
                  </a:cubicBezTo>
                  <a:cubicBezTo>
                    <a:pt x="1169" y="92"/>
                    <a:pt x="949" y="0"/>
                    <a:pt x="72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7"/>
            <p:cNvSpPr/>
            <p:nvPr/>
          </p:nvSpPr>
          <p:spPr>
            <a:xfrm>
              <a:off x="451307" y="3866545"/>
              <a:ext cx="52913" cy="70941"/>
            </a:xfrm>
            <a:custGeom>
              <a:avLst/>
              <a:gdLst/>
              <a:ahLst/>
              <a:cxnLst/>
              <a:rect l="l" t="t" r="r" b="b"/>
              <a:pathLst>
                <a:path w="283" h="383" extrusionOk="0">
                  <a:moveTo>
                    <a:pt x="125" y="0"/>
                  </a:moveTo>
                  <a:cubicBezTo>
                    <a:pt x="53" y="0"/>
                    <a:pt x="0" y="102"/>
                    <a:pt x="38" y="244"/>
                  </a:cubicBezTo>
                  <a:cubicBezTo>
                    <a:pt x="68" y="354"/>
                    <a:pt x="124" y="383"/>
                    <a:pt x="175" y="383"/>
                  </a:cubicBezTo>
                  <a:cubicBezTo>
                    <a:pt x="232" y="383"/>
                    <a:pt x="282" y="347"/>
                    <a:pt x="282" y="347"/>
                  </a:cubicBezTo>
                  <a:lnTo>
                    <a:pt x="267" y="141"/>
                  </a:lnTo>
                  <a:cubicBezTo>
                    <a:pt x="225" y="42"/>
                    <a:pt x="171" y="0"/>
                    <a:pt x="125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7"/>
            <p:cNvSpPr/>
            <p:nvPr/>
          </p:nvSpPr>
          <p:spPr>
            <a:xfrm>
              <a:off x="698109" y="3871361"/>
              <a:ext cx="51417" cy="67422"/>
            </a:xfrm>
            <a:custGeom>
              <a:avLst/>
              <a:gdLst/>
              <a:ahLst/>
              <a:cxnLst/>
              <a:rect l="l" t="t" r="r" b="b"/>
              <a:pathLst>
                <a:path w="275" h="364" extrusionOk="0">
                  <a:moveTo>
                    <a:pt x="158" y="0"/>
                  </a:moveTo>
                  <a:cubicBezTo>
                    <a:pt x="110" y="0"/>
                    <a:pt x="52" y="45"/>
                    <a:pt x="7" y="151"/>
                  </a:cubicBezTo>
                  <a:lnTo>
                    <a:pt x="1" y="327"/>
                  </a:lnTo>
                  <a:cubicBezTo>
                    <a:pt x="1" y="327"/>
                    <a:pt x="50" y="364"/>
                    <a:pt x="105" y="364"/>
                  </a:cubicBezTo>
                  <a:cubicBezTo>
                    <a:pt x="154" y="364"/>
                    <a:pt x="207" y="335"/>
                    <a:pt x="237" y="226"/>
                  </a:cubicBezTo>
                  <a:cubicBezTo>
                    <a:pt x="274" y="90"/>
                    <a:pt x="226" y="0"/>
                    <a:pt x="15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7"/>
            <p:cNvSpPr/>
            <p:nvPr/>
          </p:nvSpPr>
          <p:spPr>
            <a:xfrm>
              <a:off x="560872" y="3869508"/>
              <a:ext cx="26924" cy="24820"/>
            </a:xfrm>
            <a:custGeom>
              <a:avLst/>
              <a:gdLst/>
              <a:ahLst/>
              <a:cxnLst/>
              <a:rect l="l" t="t" r="r" b="b"/>
              <a:pathLst>
                <a:path w="144" h="134" extrusionOk="0">
                  <a:moveTo>
                    <a:pt x="60" y="1"/>
                  </a:moveTo>
                  <a:cubicBezTo>
                    <a:pt x="41" y="1"/>
                    <a:pt x="24" y="10"/>
                    <a:pt x="15" y="29"/>
                  </a:cubicBezTo>
                  <a:cubicBezTo>
                    <a:pt x="0" y="56"/>
                    <a:pt x="15" y="99"/>
                    <a:pt x="45" y="121"/>
                  </a:cubicBezTo>
                  <a:cubicBezTo>
                    <a:pt x="58" y="129"/>
                    <a:pt x="72" y="133"/>
                    <a:pt x="85" y="133"/>
                  </a:cubicBezTo>
                  <a:cubicBezTo>
                    <a:pt x="103" y="133"/>
                    <a:pt x="120" y="124"/>
                    <a:pt x="129" y="108"/>
                  </a:cubicBezTo>
                  <a:cubicBezTo>
                    <a:pt x="144" y="78"/>
                    <a:pt x="131" y="37"/>
                    <a:pt x="99" y="14"/>
                  </a:cubicBezTo>
                  <a:cubicBezTo>
                    <a:pt x="86" y="5"/>
                    <a:pt x="73" y="1"/>
                    <a:pt x="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7"/>
            <p:cNvSpPr/>
            <p:nvPr/>
          </p:nvSpPr>
          <p:spPr>
            <a:xfrm>
              <a:off x="423822" y="4055661"/>
              <a:ext cx="363475" cy="219492"/>
            </a:xfrm>
            <a:custGeom>
              <a:avLst/>
              <a:gdLst/>
              <a:ahLst/>
              <a:cxnLst/>
              <a:rect l="l" t="t" r="r" b="b"/>
              <a:pathLst>
                <a:path w="1944" h="1185" extrusionOk="0">
                  <a:moveTo>
                    <a:pt x="648" y="0"/>
                  </a:moveTo>
                  <a:cubicBezTo>
                    <a:pt x="352" y="39"/>
                    <a:pt x="1" y="152"/>
                    <a:pt x="18" y="431"/>
                  </a:cubicBezTo>
                  <a:cubicBezTo>
                    <a:pt x="35" y="707"/>
                    <a:pt x="7" y="1167"/>
                    <a:pt x="7" y="1167"/>
                  </a:cubicBezTo>
                  <a:lnTo>
                    <a:pt x="877" y="1172"/>
                  </a:lnTo>
                  <a:lnTo>
                    <a:pt x="971" y="1172"/>
                  </a:lnTo>
                  <a:lnTo>
                    <a:pt x="1943" y="1185"/>
                  </a:lnTo>
                  <a:cubicBezTo>
                    <a:pt x="1943" y="1185"/>
                    <a:pt x="1873" y="703"/>
                    <a:pt x="1834" y="375"/>
                  </a:cubicBezTo>
                  <a:cubicBezTo>
                    <a:pt x="1800" y="99"/>
                    <a:pt x="1494" y="39"/>
                    <a:pt x="1198" y="0"/>
                  </a:cubicBezTo>
                  <a:cubicBezTo>
                    <a:pt x="1163" y="114"/>
                    <a:pt x="1046" y="170"/>
                    <a:pt x="928" y="170"/>
                  </a:cubicBezTo>
                  <a:cubicBezTo>
                    <a:pt x="807" y="170"/>
                    <a:pt x="685" y="112"/>
                    <a:pt x="648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7"/>
            <p:cNvSpPr/>
            <p:nvPr/>
          </p:nvSpPr>
          <p:spPr>
            <a:xfrm>
              <a:off x="541614" y="3829314"/>
              <a:ext cx="26550" cy="15559"/>
            </a:xfrm>
            <a:custGeom>
              <a:avLst/>
              <a:gdLst/>
              <a:ahLst/>
              <a:cxnLst/>
              <a:rect l="l" t="t" r="r" b="b"/>
              <a:pathLst>
                <a:path w="142" h="84" extrusionOk="0">
                  <a:moveTo>
                    <a:pt x="97" y="1"/>
                  </a:moveTo>
                  <a:cubicBezTo>
                    <a:pt x="85" y="1"/>
                    <a:pt x="70" y="3"/>
                    <a:pt x="54" y="10"/>
                  </a:cubicBezTo>
                  <a:cubicBezTo>
                    <a:pt x="31" y="21"/>
                    <a:pt x="16" y="40"/>
                    <a:pt x="9" y="55"/>
                  </a:cubicBezTo>
                  <a:cubicBezTo>
                    <a:pt x="1" y="70"/>
                    <a:pt x="3" y="81"/>
                    <a:pt x="5" y="83"/>
                  </a:cubicBezTo>
                  <a:cubicBezTo>
                    <a:pt x="6" y="83"/>
                    <a:pt x="6" y="83"/>
                    <a:pt x="7" y="83"/>
                  </a:cubicBezTo>
                  <a:cubicBezTo>
                    <a:pt x="18" y="83"/>
                    <a:pt x="37" y="56"/>
                    <a:pt x="69" y="42"/>
                  </a:cubicBezTo>
                  <a:cubicBezTo>
                    <a:pt x="103" y="27"/>
                    <a:pt x="140" y="29"/>
                    <a:pt x="142" y="19"/>
                  </a:cubicBezTo>
                  <a:cubicBezTo>
                    <a:pt x="142" y="14"/>
                    <a:pt x="133" y="8"/>
                    <a:pt x="118" y="4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7"/>
            <p:cNvSpPr/>
            <p:nvPr/>
          </p:nvSpPr>
          <p:spPr>
            <a:xfrm>
              <a:off x="660902" y="3829314"/>
              <a:ext cx="26737" cy="15559"/>
            </a:xfrm>
            <a:custGeom>
              <a:avLst/>
              <a:gdLst/>
              <a:ahLst/>
              <a:cxnLst/>
              <a:rect l="l" t="t" r="r" b="b"/>
              <a:pathLst>
                <a:path w="143" h="84" extrusionOk="0">
                  <a:moveTo>
                    <a:pt x="47" y="1"/>
                  </a:moveTo>
                  <a:cubicBezTo>
                    <a:pt x="39" y="1"/>
                    <a:pt x="32" y="2"/>
                    <a:pt x="27" y="4"/>
                  </a:cubicBezTo>
                  <a:cubicBezTo>
                    <a:pt x="9" y="8"/>
                    <a:pt x="1" y="14"/>
                    <a:pt x="3" y="19"/>
                  </a:cubicBezTo>
                  <a:cubicBezTo>
                    <a:pt x="3" y="29"/>
                    <a:pt x="42" y="27"/>
                    <a:pt x="76" y="42"/>
                  </a:cubicBezTo>
                  <a:cubicBezTo>
                    <a:pt x="106" y="56"/>
                    <a:pt x="126" y="83"/>
                    <a:pt x="136" y="83"/>
                  </a:cubicBezTo>
                  <a:cubicBezTo>
                    <a:pt x="137" y="83"/>
                    <a:pt x="137" y="83"/>
                    <a:pt x="138" y="83"/>
                  </a:cubicBezTo>
                  <a:cubicBezTo>
                    <a:pt x="142" y="81"/>
                    <a:pt x="142" y="70"/>
                    <a:pt x="136" y="55"/>
                  </a:cubicBezTo>
                  <a:cubicBezTo>
                    <a:pt x="129" y="40"/>
                    <a:pt x="114" y="21"/>
                    <a:pt x="89" y="10"/>
                  </a:cubicBezTo>
                  <a:cubicBezTo>
                    <a:pt x="74" y="3"/>
                    <a:pt x="60" y="1"/>
                    <a:pt x="47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7"/>
            <p:cNvSpPr/>
            <p:nvPr/>
          </p:nvSpPr>
          <p:spPr>
            <a:xfrm>
              <a:off x="598828" y="3896366"/>
              <a:ext cx="27485" cy="19449"/>
            </a:xfrm>
            <a:custGeom>
              <a:avLst/>
              <a:gdLst/>
              <a:ahLst/>
              <a:cxnLst/>
              <a:rect l="l" t="t" r="r" b="b"/>
              <a:pathLst>
                <a:path w="147" h="105" extrusionOk="0">
                  <a:moveTo>
                    <a:pt x="83" y="1"/>
                  </a:moveTo>
                  <a:cubicBezTo>
                    <a:pt x="81" y="1"/>
                    <a:pt x="80" y="1"/>
                    <a:pt x="78" y="1"/>
                  </a:cubicBezTo>
                  <a:cubicBezTo>
                    <a:pt x="52" y="6"/>
                    <a:pt x="42" y="21"/>
                    <a:pt x="31" y="31"/>
                  </a:cubicBezTo>
                  <a:cubicBezTo>
                    <a:pt x="27" y="38"/>
                    <a:pt x="22" y="44"/>
                    <a:pt x="20" y="51"/>
                  </a:cubicBezTo>
                  <a:cubicBezTo>
                    <a:pt x="16" y="55"/>
                    <a:pt x="14" y="61"/>
                    <a:pt x="12" y="66"/>
                  </a:cubicBezTo>
                  <a:cubicBezTo>
                    <a:pt x="3" y="85"/>
                    <a:pt x="1" y="100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11" y="102"/>
                    <a:pt x="21" y="92"/>
                    <a:pt x="33" y="78"/>
                  </a:cubicBezTo>
                  <a:cubicBezTo>
                    <a:pt x="35" y="74"/>
                    <a:pt x="39" y="70"/>
                    <a:pt x="44" y="66"/>
                  </a:cubicBezTo>
                  <a:cubicBezTo>
                    <a:pt x="48" y="61"/>
                    <a:pt x="50" y="57"/>
                    <a:pt x="54" y="53"/>
                  </a:cubicBezTo>
                  <a:cubicBezTo>
                    <a:pt x="63" y="46"/>
                    <a:pt x="74" y="38"/>
                    <a:pt x="80" y="38"/>
                  </a:cubicBezTo>
                  <a:cubicBezTo>
                    <a:pt x="81" y="37"/>
                    <a:pt x="82" y="37"/>
                    <a:pt x="83" y="37"/>
                  </a:cubicBezTo>
                  <a:cubicBezTo>
                    <a:pt x="86" y="37"/>
                    <a:pt x="88" y="38"/>
                    <a:pt x="91" y="40"/>
                  </a:cubicBezTo>
                  <a:cubicBezTo>
                    <a:pt x="93" y="42"/>
                    <a:pt x="97" y="46"/>
                    <a:pt x="102" y="51"/>
                  </a:cubicBezTo>
                  <a:cubicBezTo>
                    <a:pt x="108" y="59"/>
                    <a:pt x="114" y="70"/>
                    <a:pt x="119" y="78"/>
                  </a:cubicBezTo>
                  <a:cubicBezTo>
                    <a:pt x="128" y="94"/>
                    <a:pt x="136" y="104"/>
                    <a:pt x="141" y="104"/>
                  </a:cubicBezTo>
                  <a:cubicBezTo>
                    <a:pt x="141" y="104"/>
                    <a:pt x="142" y="104"/>
                    <a:pt x="142" y="104"/>
                  </a:cubicBezTo>
                  <a:cubicBezTo>
                    <a:pt x="146" y="104"/>
                    <a:pt x="146" y="89"/>
                    <a:pt x="142" y="70"/>
                  </a:cubicBezTo>
                  <a:cubicBezTo>
                    <a:pt x="140" y="59"/>
                    <a:pt x="136" y="46"/>
                    <a:pt x="127" y="31"/>
                  </a:cubicBezTo>
                  <a:cubicBezTo>
                    <a:pt x="123" y="25"/>
                    <a:pt x="119" y="18"/>
                    <a:pt x="110" y="12"/>
                  </a:cubicBezTo>
                  <a:cubicBezTo>
                    <a:pt x="103" y="7"/>
                    <a:pt x="94" y="1"/>
                    <a:pt x="83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7"/>
            <p:cNvSpPr/>
            <p:nvPr/>
          </p:nvSpPr>
          <p:spPr>
            <a:xfrm>
              <a:off x="580130" y="3931003"/>
              <a:ext cx="60205" cy="37230"/>
            </a:xfrm>
            <a:custGeom>
              <a:avLst/>
              <a:gdLst/>
              <a:ahLst/>
              <a:cxnLst/>
              <a:rect l="l" t="t" r="r" b="b"/>
              <a:pathLst>
                <a:path w="322" h="201" extrusionOk="0">
                  <a:moveTo>
                    <a:pt x="3" y="0"/>
                  </a:moveTo>
                  <a:cubicBezTo>
                    <a:pt x="3" y="0"/>
                    <a:pt x="3" y="0"/>
                    <a:pt x="2" y="1"/>
                  </a:cubicBezTo>
                  <a:cubicBezTo>
                    <a:pt x="0" y="1"/>
                    <a:pt x="0" y="7"/>
                    <a:pt x="0" y="20"/>
                  </a:cubicBezTo>
                  <a:cubicBezTo>
                    <a:pt x="2" y="33"/>
                    <a:pt x="7" y="50"/>
                    <a:pt x="15" y="71"/>
                  </a:cubicBezTo>
                  <a:cubicBezTo>
                    <a:pt x="17" y="76"/>
                    <a:pt x="19" y="82"/>
                    <a:pt x="22" y="86"/>
                  </a:cubicBezTo>
                  <a:cubicBezTo>
                    <a:pt x="26" y="93"/>
                    <a:pt x="28" y="97"/>
                    <a:pt x="32" y="103"/>
                  </a:cubicBezTo>
                  <a:cubicBezTo>
                    <a:pt x="37" y="110"/>
                    <a:pt x="39" y="116"/>
                    <a:pt x="43" y="121"/>
                  </a:cubicBezTo>
                  <a:cubicBezTo>
                    <a:pt x="47" y="127"/>
                    <a:pt x="52" y="133"/>
                    <a:pt x="56" y="140"/>
                  </a:cubicBezTo>
                  <a:cubicBezTo>
                    <a:pt x="77" y="161"/>
                    <a:pt x="105" y="185"/>
                    <a:pt x="142" y="196"/>
                  </a:cubicBezTo>
                  <a:cubicBezTo>
                    <a:pt x="153" y="199"/>
                    <a:pt x="165" y="201"/>
                    <a:pt x="178" y="201"/>
                  </a:cubicBezTo>
                  <a:cubicBezTo>
                    <a:pt x="201" y="201"/>
                    <a:pt x="224" y="195"/>
                    <a:pt x="242" y="185"/>
                  </a:cubicBezTo>
                  <a:cubicBezTo>
                    <a:pt x="270" y="168"/>
                    <a:pt x="291" y="146"/>
                    <a:pt x="302" y="125"/>
                  </a:cubicBezTo>
                  <a:cubicBezTo>
                    <a:pt x="313" y="106"/>
                    <a:pt x="319" y="89"/>
                    <a:pt x="319" y="76"/>
                  </a:cubicBezTo>
                  <a:cubicBezTo>
                    <a:pt x="321" y="63"/>
                    <a:pt x="321" y="56"/>
                    <a:pt x="319" y="54"/>
                  </a:cubicBezTo>
                  <a:cubicBezTo>
                    <a:pt x="313" y="54"/>
                    <a:pt x="304" y="80"/>
                    <a:pt x="281" y="112"/>
                  </a:cubicBezTo>
                  <a:cubicBezTo>
                    <a:pt x="270" y="127"/>
                    <a:pt x="251" y="144"/>
                    <a:pt x="229" y="155"/>
                  </a:cubicBezTo>
                  <a:cubicBezTo>
                    <a:pt x="214" y="162"/>
                    <a:pt x="198" y="166"/>
                    <a:pt x="181" y="166"/>
                  </a:cubicBezTo>
                  <a:cubicBezTo>
                    <a:pt x="171" y="166"/>
                    <a:pt x="160" y="164"/>
                    <a:pt x="150" y="161"/>
                  </a:cubicBezTo>
                  <a:cubicBezTo>
                    <a:pt x="122" y="153"/>
                    <a:pt x="99" y="136"/>
                    <a:pt x="82" y="116"/>
                  </a:cubicBezTo>
                  <a:cubicBezTo>
                    <a:pt x="77" y="112"/>
                    <a:pt x="73" y="108"/>
                    <a:pt x="69" y="103"/>
                  </a:cubicBezTo>
                  <a:cubicBezTo>
                    <a:pt x="64" y="97"/>
                    <a:pt x="60" y="93"/>
                    <a:pt x="58" y="89"/>
                  </a:cubicBezTo>
                  <a:cubicBezTo>
                    <a:pt x="54" y="82"/>
                    <a:pt x="49" y="78"/>
                    <a:pt x="47" y="74"/>
                  </a:cubicBezTo>
                  <a:cubicBezTo>
                    <a:pt x="43" y="69"/>
                    <a:pt x="41" y="63"/>
                    <a:pt x="39" y="59"/>
                  </a:cubicBezTo>
                  <a:cubicBezTo>
                    <a:pt x="28" y="41"/>
                    <a:pt x="19" y="26"/>
                    <a:pt x="15" y="16"/>
                  </a:cubicBezTo>
                  <a:cubicBezTo>
                    <a:pt x="10" y="6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7"/>
            <p:cNvSpPr/>
            <p:nvPr/>
          </p:nvSpPr>
          <p:spPr>
            <a:xfrm>
              <a:off x="459347" y="3726514"/>
              <a:ext cx="273915" cy="168184"/>
            </a:xfrm>
            <a:custGeom>
              <a:avLst/>
              <a:gdLst/>
              <a:ahLst/>
              <a:cxnLst/>
              <a:rect l="l" t="t" r="r" b="b"/>
              <a:pathLst>
                <a:path w="1465" h="908" extrusionOk="0">
                  <a:moveTo>
                    <a:pt x="781" y="1"/>
                  </a:moveTo>
                  <a:cubicBezTo>
                    <a:pt x="590" y="1"/>
                    <a:pt x="383" y="77"/>
                    <a:pt x="214" y="317"/>
                  </a:cubicBezTo>
                  <a:cubicBezTo>
                    <a:pt x="194" y="307"/>
                    <a:pt x="176" y="303"/>
                    <a:pt x="160" y="303"/>
                  </a:cubicBezTo>
                  <a:cubicBezTo>
                    <a:pt x="1" y="303"/>
                    <a:pt x="68" y="765"/>
                    <a:pt x="218" y="908"/>
                  </a:cubicBezTo>
                  <a:cubicBezTo>
                    <a:pt x="218" y="908"/>
                    <a:pt x="338" y="571"/>
                    <a:pt x="329" y="409"/>
                  </a:cubicBezTo>
                  <a:lnTo>
                    <a:pt x="329" y="409"/>
                  </a:lnTo>
                  <a:cubicBezTo>
                    <a:pt x="329" y="409"/>
                    <a:pt x="543" y="436"/>
                    <a:pt x="778" y="436"/>
                  </a:cubicBezTo>
                  <a:cubicBezTo>
                    <a:pt x="933" y="436"/>
                    <a:pt x="1097" y="424"/>
                    <a:pt x="1216" y="385"/>
                  </a:cubicBezTo>
                  <a:cubicBezTo>
                    <a:pt x="1280" y="464"/>
                    <a:pt x="1321" y="706"/>
                    <a:pt x="1299" y="908"/>
                  </a:cubicBezTo>
                  <a:cubicBezTo>
                    <a:pt x="1362" y="908"/>
                    <a:pt x="1464" y="289"/>
                    <a:pt x="1291" y="167"/>
                  </a:cubicBezTo>
                  <a:cubicBezTo>
                    <a:pt x="1199" y="101"/>
                    <a:pt x="1001" y="1"/>
                    <a:pt x="78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7"/>
            <p:cNvSpPr/>
            <p:nvPr/>
          </p:nvSpPr>
          <p:spPr>
            <a:xfrm>
              <a:off x="551150" y="3866545"/>
              <a:ext cx="30663" cy="14262"/>
            </a:xfrm>
            <a:custGeom>
              <a:avLst/>
              <a:gdLst/>
              <a:ahLst/>
              <a:cxnLst/>
              <a:rect l="l" t="t" r="r" b="b"/>
              <a:pathLst>
                <a:path w="164" h="77" extrusionOk="0">
                  <a:moveTo>
                    <a:pt x="103" y="1"/>
                  </a:moveTo>
                  <a:cubicBezTo>
                    <a:pt x="93" y="1"/>
                    <a:pt x="82" y="3"/>
                    <a:pt x="72" y="6"/>
                  </a:cubicBezTo>
                  <a:cubicBezTo>
                    <a:pt x="44" y="15"/>
                    <a:pt x="22" y="30"/>
                    <a:pt x="12" y="47"/>
                  </a:cubicBezTo>
                  <a:cubicBezTo>
                    <a:pt x="1" y="62"/>
                    <a:pt x="1" y="75"/>
                    <a:pt x="5" y="77"/>
                  </a:cubicBezTo>
                  <a:cubicBezTo>
                    <a:pt x="12" y="77"/>
                    <a:pt x="18" y="70"/>
                    <a:pt x="31" y="64"/>
                  </a:cubicBezTo>
                  <a:cubicBezTo>
                    <a:pt x="42" y="55"/>
                    <a:pt x="61" y="47"/>
                    <a:pt x="82" y="40"/>
                  </a:cubicBezTo>
                  <a:cubicBezTo>
                    <a:pt x="97" y="35"/>
                    <a:pt x="111" y="33"/>
                    <a:pt x="123" y="33"/>
                  </a:cubicBezTo>
                  <a:cubicBezTo>
                    <a:pt x="127" y="33"/>
                    <a:pt x="131" y="33"/>
                    <a:pt x="134" y="34"/>
                  </a:cubicBezTo>
                  <a:cubicBezTo>
                    <a:pt x="144" y="35"/>
                    <a:pt x="151" y="40"/>
                    <a:pt x="156" y="40"/>
                  </a:cubicBezTo>
                  <a:cubicBezTo>
                    <a:pt x="157" y="40"/>
                    <a:pt x="158" y="39"/>
                    <a:pt x="159" y="38"/>
                  </a:cubicBezTo>
                  <a:cubicBezTo>
                    <a:pt x="164" y="36"/>
                    <a:pt x="162" y="23"/>
                    <a:pt x="144" y="12"/>
                  </a:cubicBezTo>
                  <a:cubicBezTo>
                    <a:pt x="134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7"/>
            <p:cNvSpPr/>
            <p:nvPr/>
          </p:nvSpPr>
          <p:spPr>
            <a:xfrm>
              <a:off x="652488" y="3865619"/>
              <a:ext cx="26737" cy="24635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59" y="1"/>
                  </a:moveTo>
                  <a:cubicBezTo>
                    <a:pt x="40" y="1"/>
                    <a:pt x="23" y="10"/>
                    <a:pt x="14" y="28"/>
                  </a:cubicBezTo>
                  <a:cubicBezTo>
                    <a:pt x="1" y="56"/>
                    <a:pt x="14" y="99"/>
                    <a:pt x="44" y="120"/>
                  </a:cubicBezTo>
                  <a:cubicBezTo>
                    <a:pt x="57" y="129"/>
                    <a:pt x="71" y="133"/>
                    <a:pt x="84" y="133"/>
                  </a:cubicBezTo>
                  <a:cubicBezTo>
                    <a:pt x="103" y="133"/>
                    <a:pt x="120" y="124"/>
                    <a:pt x="127" y="107"/>
                  </a:cubicBezTo>
                  <a:cubicBezTo>
                    <a:pt x="142" y="77"/>
                    <a:pt x="129" y="37"/>
                    <a:pt x="97" y="13"/>
                  </a:cubicBezTo>
                  <a:cubicBezTo>
                    <a:pt x="84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7"/>
            <p:cNvSpPr/>
            <p:nvPr/>
          </p:nvSpPr>
          <p:spPr>
            <a:xfrm>
              <a:off x="642579" y="3862655"/>
              <a:ext cx="30663" cy="14262"/>
            </a:xfrm>
            <a:custGeom>
              <a:avLst/>
              <a:gdLst/>
              <a:ahLst/>
              <a:cxnLst/>
              <a:rect l="l" t="t" r="r" b="b"/>
              <a:pathLst>
                <a:path w="164" h="77" extrusionOk="0">
                  <a:moveTo>
                    <a:pt x="103" y="0"/>
                  </a:moveTo>
                  <a:cubicBezTo>
                    <a:pt x="92" y="0"/>
                    <a:pt x="81" y="2"/>
                    <a:pt x="71" y="6"/>
                  </a:cubicBezTo>
                  <a:cubicBezTo>
                    <a:pt x="43" y="14"/>
                    <a:pt x="24" y="29"/>
                    <a:pt x="13" y="46"/>
                  </a:cubicBezTo>
                  <a:cubicBezTo>
                    <a:pt x="0" y="61"/>
                    <a:pt x="2" y="74"/>
                    <a:pt x="7" y="76"/>
                  </a:cubicBezTo>
                  <a:cubicBezTo>
                    <a:pt x="11" y="76"/>
                    <a:pt x="17" y="70"/>
                    <a:pt x="30" y="63"/>
                  </a:cubicBezTo>
                  <a:cubicBezTo>
                    <a:pt x="41" y="55"/>
                    <a:pt x="60" y="46"/>
                    <a:pt x="82" y="40"/>
                  </a:cubicBezTo>
                  <a:cubicBezTo>
                    <a:pt x="96" y="35"/>
                    <a:pt x="112" y="33"/>
                    <a:pt x="123" y="33"/>
                  </a:cubicBezTo>
                  <a:cubicBezTo>
                    <a:pt x="127" y="33"/>
                    <a:pt x="130" y="33"/>
                    <a:pt x="133" y="33"/>
                  </a:cubicBezTo>
                  <a:cubicBezTo>
                    <a:pt x="143" y="35"/>
                    <a:pt x="150" y="39"/>
                    <a:pt x="155" y="39"/>
                  </a:cubicBezTo>
                  <a:cubicBezTo>
                    <a:pt x="156" y="39"/>
                    <a:pt x="158" y="39"/>
                    <a:pt x="159" y="38"/>
                  </a:cubicBezTo>
                  <a:cubicBezTo>
                    <a:pt x="163" y="36"/>
                    <a:pt x="161" y="23"/>
                    <a:pt x="144" y="12"/>
                  </a:cubicBezTo>
                  <a:cubicBezTo>
                    <a:pt x="134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7"/>
            <p:cNvSpPr/>
            <p:nvPr/>
          </p:nvSpPr>
          <p:spPr>
            <a:xfrm>
              <a:off x="469630" y="3885438"/>
              <a:ext cx="24119" cy="34267"/>
            </a:xfrm>
            <a:custGeom>
              <a:avLst/>
              <a:gdLst/>
              <a:ahLst/>
              <a:cxnLst/>
              <a:rect l="l" t="t" r="r" b="b"/>
              <a:pathLst>
                <a:path w="129" h="185" extrusionOk="0">
                  <a:moveTo>
                    <a:pt x="13" y="0"/>
                  </a:moveTo>
                  <a:cubicBezTo>
                    <a:pt x="4" y="3"/>
                    <a:pt x="0" y="7"/>
                    <a:pt x="0" y="9"/>
                  </a:cubicBezTo>
                  <a:cubicBezTo>
                    <a:pt x="0" y="13"/>
                    <a:pt x="17" y="13"/>
                    <a:pt x="39" y="28"/>
                  </a:cubicBezTo>
                  <a:cubicBezTo>
                    <a:pt x="47" y="35"/>
                    <a:pt x="60" y="45"/>
                    <a:pt x="69" y="58"/>
                  </a:cubicBezTo>
                  <a:cubicBezTo>
                    <a:pt x="75" y="65"/>
                    <a:pt x="79" y="73"/>
                    <a:pt x="84" y="80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4" y="81"/>
                    <a:pt x="84" y="82"/>
                  </a:cubicBezTo>
                  <a:lnTo>
                    <a:pt x="79" y="82"/>
                  </a:lnTo>
                  <a:cubicBezTo>
                    <a:pt x="73" y="84"/>
                    <a:pt x="69" y="86"/>
                    <a:pt x="62" y="88"/>
                  </a:cubicBezTo>
                  <a:cubicBezTo>
                    <a:pt x="51" y="95"/>
                    <a:pt x="39" y="99"/>
                    <a:pt x="32" y="118"/>
                  </a:cubicBezTo>
                  <a:cubicBezTo>
                    <a:pt x="30" y="127"/>
                    <a:pt x="30" y="135"/>
                    <a:pt x="34" y="142"/>
                  </a:cubicBezTo>
                  <a:cubicBezTo>
                    <a:pt x="36" y="148"/>
                    <a:pt x="41" y="152"/>
                    <a:pt x="45" y="157"/>
                  </a:cubicBezTo>
                  <a:cubicBezTo>
                    <a:pt x="51" y="163"/>
                    <a:pt x="60" y="167"/>
                    <a:pt x="66" y="172"/>
                  </a:cubicBezTo>
                  <a:cubicBezTo>
                    <a:pt x="83" y="182"/>
                    <a:pt x="97" y="185"/>
                    <a:pt x="106" y="185"/>
                  </a:cubicBezTo>
                  <a:cubicBezTo>
                    <a:pt x="110" y="185"/>
                    <a:pt x="113" y="184"/>
                    <a:pt x="114" y="182"/>
                  </a:cubicBezTo>
                  <a:cubicBezTo>
                    <a:pt x="116" y="178"/>
                    <a:pt x="101" y="167"/>
                    <a:pt x="79" y="150"/>
                  </a:cubicBezTo>
                  <a:cubicBezTo>
                    <a:pt x="75" y="146"/>
                    <a:pt x="69" y="142"/>
                    <a:pt x="66" y="137"/>
                  </a:cubicBezTo>
                  <a:cubicBezTo>
                    <a:pt x="64" y="133"/>
                    <a:pt x="62" y="131"/>
                    <a:pt x="62" y="129"/>
                  </a:cubicBezTo>
                  <a:cubicBezTo>
                    <a:pt x="62" y="129"/>
                    <a:pt x="62" y="127"/>
                    <a:pt x="62" y="127"/>
                  </a:cubicBezTo>
                  <a:lnTo>
                    <a:pt x="64" y="127"/>
                  </a:lnTo>
                  <a:cubicBezTo>
                    <a:pt x="64" y="127"/>
                    <a:pt x="66" y="125"/>
                    <a:pt x="66" y="125"/>
                  </a:cubicBezTo>
                  <a:cubicBezTo>
                    <a:pt x="69" y="122"/>
                    <a:pt x="73" y="120"/>
                    <a:pt x="77" y="120"/>
                  </a:cubicBezTo>
                  <a:cubicBezTo>
                    <a:pt x="79" y="118"/>
                    <a:pt x="84" y="118"/>
                    <a:pt x="88" y="116"/>
                  </a:cubicBezTo>
                  <a:cubicBezTo>
                    <a:pt x="96" y="114"/>
                    <a:pt x="105" y="112"/>
                    <a:pt x="114" y="110"/>
                  </a:cubicBezTo>
                  <a:cubicBezTo>
                    <a:pt x="118" y="107"/>
                    <a:pt x="124" y="107"/>
                    <a:pt x="129" y="105"/>
                  </a:cubicBezTo>
                  <a:lnTo>
                    <a:pt x="124" y="90"/>
                  </a:lnTo>
                  <a:cubicBezTo>
                    <a:pt x="122" y="82"/>
                    <a:pt x="118" y="71"/>
                    <a:pt x="114" y="65"/>
                  </a:cubicBezTo>
                  <a:cubicBezTo>
                    <a:pt x="107" y="54"/>
                    <a:pt x="101" y="45"/>
                    <a:pt x="94" y="37"/>
                  </a:cubicBezTo>
                  <a:cubicBezTo>
                    <a:pt x="79" y="22"/>
                    <a:pt x="64" y="13"/>
                    <a:pt x="49" y="7"/>
                  </a:cubicBezTo>
                  <a:cubicBezTo>
                    <a:pt x="34" y="0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7"/>
            <p:cNvSpPr/>
            <p:nvPr/>
          </p:nvSpPr>
          <p:spPr>
            <a:xfrm>
              <a:off x="714189" y="3890809"/>
              <a:ext cx="21876" cy="27784"/>
            </a:xfrm>
            <a:custGeom>
              <a:avLst/>
              <a:gdLst/>
              <a:ahLst/>
              <a:cxnLst/>
              <a:rect l="l" t="t" r="r" b="b"/>
              <a:pathLst>
                <a:path w="117" h="150" extrusionOk="0">
                  <a:moveTo>
                    <a:pt x="92" y="1"/>
                  </a:moveTo>
                  <a:cubicBezTo>
                    <a:pt x="85" y="1"/>
                    <a:pt x="78" y="2"/>
                    <a:pt x="71" y="6"/>
                  </a:cubicBezTo>
                  <a:cubicBezTo>
                    <a:pt x="56" y="10"/>
                    <a:pt x="44" y="21"/>
                    <a:pt x="31" y="34"/>
                  </a:cubicBezTo>
                  <a:cubicBezTo>
                    <a:pt x="26" y="38"/>
                    <a:pt x="16" y="55"/>
                    <a:pt x="9" y="70"/>
                  </a:cubicBezTo>
                  <a:lnTo>
                    <a:pt x="3" y="81"/>
                  </a:lnTo>
                  <a:lnTo>
                    <a:pt x="1" y="87"/>
                  </a:lnTo>
                  <a:lnTo>
                    <a:pt x="7" y="87"/>
                  </a:lnTo>
                  <a:cubicBezTo>
                    <a:pt x="14" y="89"/>
                    <a:pt x="22" y="91"/>
                    <a:pt x="31" y="93"/>
                  </a:cubicBezTo>
                  <a:cubicBezTo>
                    <a:pt x="50" y="96"/>
                    <a:pt x="52" y="98"/>
                    <a:pt x="56" y="100"/>
                  </a:cubicBezTo>
                  <a:cubicBezTo>
                    <a:pt x="58" y="100"/>
                    <a:pt x="58" y="100"/>
                    <a:pt x="56" y="102"/>
                  </a:cubicBezTo>
                  <a:cubicBezTo>
                    <a:pt x="54" y="111"/>
                    <a:pt x="44" y="119"/>
                    <a:pt x="35" y="123"/>
                  </a:cubicBezTo>
                  <a:cubicBezTo>
                    <a:pt x="16" y="134"/>
                    <a:pt x="1" y="136"/>
                    <a:pt x="1" y="143"/>
                  </a:cubicBezTo>
                  <a:cubicBezTo>
                    <a:pt x="1" y="144"/>
                    <a:pt x="9" y="149"/>
                    <a:pt x="24" y="149"/>
                  </a:cubicBezTo>
                  <a:cubicBezTo>
                    <a:pt x="30" y="149"/>
                    <a:pt x="36" y="149"/>
                    <a:pt x="44" y="147"/>
                  </a:cubicBezTo>
                  <a:cubicBezTo>
                    <a:pt x="56" y="143"/>
                    <a:pt x="76" y="138"/>
                    <a:pt x="86" y="115"/>
                  </a:cubicBezTo>
                  <a:cubicBezTo>
                    <a:pt x="91" y="111"/>
                    <a:pt x="91" y="102"/>
                    <a:pt x="91" y="93"/>
                  </a:cubicBezTo>
                  <a:cubicBezTo>
                    <a:pt x="88" y="85"/>
                    <a:pt x="84" y="78"/>
                    <a:pt x="78" y="74"/>
                  </a:cubicBezTo>
                  <a:cubicBezTo>
                    <a:pt x="67" y="63"/>
                    <a:pt x="54" y="61"/>
                    <a:pt x="54" y="61"/>
                  </a:cubicBezTo>
                  <a:lnTo>
                    <a:pt x="52" y="61"/>
                  </a:lnTo>
                  <a:cubicBezTo>
                    <a:pt x="54" y="59"/>
                    <a:pt x="50" y="61"/>
                    <a:pt x="56" y="55"/>
                  </a:cubicBezTo>
                  <a:cubicBezTo>
                    <a:pt x="65" y="42"/>
                    <a:pt x="73" y="34"/>
                    <a:pt x="82" y="27"/>
                  </a:cubicBezTo>
                  <a:cubicBezTo>
                    <a:pt x="97" y="14"/>
                    <a:pt x="112" y="19"/>
                    <a:pt x="114" y="12"/>
                  </a:cubicBezTo>
                  <a:cubicBezTo>
                    <a:pt x="116" y="12"/>
                    <a:pt x="112" y="8"/>
                    <a:pt x="106" y="4"/>
                  </a:cubicBezTo>
                  <a:cubicBezTo>
                    <a:pt x="102" y="2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27"/>
          <p:cNvGrpSpPr/>
          <p:nvPr/>
        </p:nvGrpSpPr>
        <p:grpSpPr>
          <a:xfrm>
            <a:off x="3980752" y="1964309"/>
            <a:ext cx="721068" cy="1211850"/>
            <a:chOff x="8334734" y="3724302"/>
            <a:chExt cx="370332" cy="548639"/>
          </a:xfrm>
        </p:grpSpPr>
        <p:sp>
          <p:nvSpPr>
            <p:cNvPr id="2915" name="Google Shape;2915;p27"/>
            <p:cNvSpPr/>
            <p:nvPr/>
          </p:nvSpPr>
          <p:spPr>
            <a:xfrm>
              <a:off x="8386169" y="3888516"/>
              <a:ext cx="262509" cy="138105"/>
            </a:xfrm>
            <a:custGeom>
              <a:avLst/>
              <a:gdLst/>
              <a:ahLst/>
              <a:cxnLst/>
              <a:rect l="l" t="t" r="r" b="b"/>
              <a:pathLst>
                <a:path w="1378" h="730" extrusionOk="0">
                  <a:moveTo>
                    <a:pt x="356" y="0"/>
                  </a:moveTo>
                  <a:cubicBezTo>
                    <a:pt x="271" y="0"/>
                    <a:pt x="209" y="21"/>
                    <a:pt x="189" y="70"/>
                  </a:cubicBezTo>
                  <a:cubicBezTo>
                    <a:pt x="92" y="303"/>
                    <a:pt x="13" y="577"/>
                    <a:pt x="0" y="665"/>
                  </a:cubicBezTo>
                  <a:cubicBezTo>
                    <a:pt x="58" y="706"/>
                    <a:pt x="193" y="730"/>
                    <a:pt x="311" y="730"/>
                  </a:cubicBezTo>
                  <a:cubicBezTo>
                    <a:pt x="375" y="730"/>
                    <a:pt x="433" y="723"/>
                    <a:pt x="472" y="708"/>
                  </a:cubicBezTo>
                  <a:cubicBezTo>
                    <a:pt x="583" y="665"/>
                    <a:pt x="1255" y="712"/>
                    <a:pt x="1378" y="622"/>
                  </a:cubicBezTo>
                  <a:cubicBezTo>
                    <a:pt x="1361" y="313"/>
                    <a:pt x="684" y="0"/>
                    <a:pt x="3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7"/>
            <p:cNvSpPr/>
            <p:nvPr/>
          </p:nvSpPr>
          <p:spPr>
            <a:xfrm>
              <a:off x="8449034" y="3969299"/>
              <a:ext cx="148209" cy="139997"/>
            </a:xfrm>
            <a:custGeom>
              <a:avLst/>
              <a:gdLst/>
              <a:ahLst/>
              <a:cxnLst/>
              <a:rect l="l" t="t" r="r" b="b"/>
              <a:pathLst>
                <a:path w="778" h="740" extrusionOk="0">
                  <a:moveTo>
                    <a:pt x="606" y="0"/>
                  </a:moveTo>
                  <a:cubicBezTo>
                    <a:pt x="520" y="64"/>
                    <a:pt x="425" y="80"/>
                    <a:pt x="351" y="80"/>
                  </a:cubicBezTo>
                  <a:cubicBezTo>
                    <a:pt x="275" y="80"/>
                    <a:pt x="221" y="63"/>
                    <a:pt x="221" y="63"/>
                  </a:cubicBezTo>
                  <a:lnTo>
                    <a:pt x="221" y="63"/>
                  </a:lnTo>
                  <a:cubicBezTo>
                    <a:pt x="249" y="283"/>
                    <a:pt x="266" y="442"/>
                    <a:pt x="0" y="482"/>
                  </a:cubicBezTo>
                  <a:cubicBezTo>
                    <a:pt x="191" y="654"/>
                    <a:pt x="328" y="740"/>
                    <a:pt x="444" y="740"/>
                  </a:cubicBezTo>
                  <a:cubicBezTo>
                    <a:pt x="565" y="740"/>
                    <a:pt x="664" y="644"/>
                    <a:pt x="778" y="452"/>
                  </a:cubicBezTo>
                  <a:cubicBezTo>
                    <a:pt x="589" y="414"/>
                    <a:pt x="613" y="277"/>
                    <a:pt x="60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7"/>
            <p:cNvSpPr/>
            <p:nvPr/>
          </p:nvSpPr>
          <p:spPr>
            <a:xfrm>
              <a:off x="8490562" y="3969299"/>
              <a:ext cx="77343" cy="68674"/>
            </a:xfrm>
            <a:custGeom>
              <a:avLst/>
              <a:gdLst/>
              <a:ahLst/>
              <a:cxnLst/>
              <a:rect l="l" t="t" r="r" b="b"/>
              <a:pathLst>
                <a:path w="406" h="363" extrusionOk="0">
                  <a:moveTo>
                    <a:pt x="388" y="0"/>
                  </a:moveTo>
                  <a:lnTo>
                    <a:pt x="388" y="0"/>
                  </a:lnTo>
                  <a:cubicBezTo>
                    <a:pt x="303" y="64"/>
                    <a:pt x="209" y="80"/>
                    <a:pt x="135" y="80"/>
                  </a:cubicBezTo>
                  <a:cubicBezTo>
                    <a:pt x="58" y="80"/>
                    <a:pt x="3" y="63"/>
                    <a:pt x="3" y="63"/>
                  </a:cubicBezTo>
                  <a:lnTo>
                    <a:pt x="3" y="63"/>
                  </a:lnTo>
                  <a:cubicBezTo>
                    <a:pt x="18" y="176"/>
                    <a:pt x="29" y="272"/>
                    <a:pt x="1" y="345"/>
                  </a:cubicBezTo>
                  <a:cubicBezTo>
                    <a:pt x="47" y="357"/>
                    <a:pt x="96" y="362"/>
                    <a:pt x="147" y="362"/>
                  </a:cubicBezTo>
                  <a:cubicBezTo>
                    <a:pt x="231" y="362"/>
                    <a:pt x="319" y="347"/>
                    <a:pt x="405" y="317"/>
                  </a:cubicBezTo>
                  <a:cubicBezTo>
                    <a:pt x="386" y="242"/>
                    <a:pt x="390" y="140"/>
                    <a:pt x="388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7"/>
            <p:cNvSpPr/>
            <p:nvPr/>
          </p:nvSpPr>
          <p:spPr>
            <a:xfrm>
              <a:off x="8414363" y="3755897"/>
              <a:ext cx="237554" cy="251805"/>
            </a:xfrm>
            <a:custGeom>
              <a:avLst/>
              <a:gdLst/>
              <a:ahLst/>
              <a:cxnLst/>
              <a:rect l="l" t="t" r="r" b="b"/>
              <a:pathLst>
                <a:path w="1247" h="1331" extrusionOk="0">
                  <a:moveTo>
                    <a:pt x="521" y="0"/>
                  </a:moveTo>
                  <a:cubicBezTo>
                    <a:pt x="298" y="0"/>
                    <a:pt x="79" y="92"/>
                    <a:pt x="26" y="364"/>
                  </a:cubicBezTo>
                  <a:cubicBezTo>
                    <a:pt x="30" y="749"/>
                    <a:pt x="0" y="1045"/>
                    <a:pt x="105" y="1152"/>
                  </a:cubicBezTo>
                  <a:cubicBezTo>
                    <a:pt x="219" y="1273"/>
                    <a:pt x="369" y="1331"/>
                    <a:pt x="533" y="1331"/>
                  </a:cubicBezTo>
                  <a:cubicBezTo>
                    <a:pt x="680" y="1331"/>
                    <a:pt x="839" y="1284"/>
                    <a:pt x="992" y="1193"/>
                  </a:cubicBezTo>
                  <a:cubicBezTo>
                    <a:pt x="1247" y="908"/>
                    <a:pt x="1107" y="405"/>
                    <a:pt x="1045" y="212"/>
                  </a:cubicBezTo>
                  <a:cubicBezTo>
                    <a:pt x="1013" y="111"/>
                    <a:pt x="765" y="0"/>
                    <a:pt x="521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7"/>
            <p:cNvSpPr/>
            <p:nvPr/>
          </p:nvSpPr>
          <p:spPr>
            <a:xfrm>
              <a:off x="8537997" y="3858625"/>
              <a:ext cx="27432" cy="25351"/>
            </a:xfrm>
            <a:custGeom>
              <a:avLst/>
              <a:gdLst/>
              <a:ahLst/>
              <a:cxnLst/>
              <a:rect l="l" t="t" r="r" b="b"/>
              <a:pathLst>
                <a:path w="144" h="134" extrusionOk="0">
                  <a:moveTo>
                    <a:pt x="84" y="1"/>
                  </a:moveTo>
                  <a:cubicBezTo>
                    <a:pt x="71" y="1"/>
                    <a:pt x="58" y="5"/>
                    <a:pt x="45" y="14"/>
                  </a:cubicBezTo>
                  <a:cubicBezTo>
                    <a:pt x="13" y="37"/>
                    <a:pt x="0" y="78"/>
                    <a:pt x="15" y="108"/>
                  </a:cubicBezTo>
                  <a:cubicBezTo>
                    <a:pt x="23" y="124"/>
                    <a:pt x="40" y="133"/>
                    <a:pt x="59" y="133"/>
                  </a:cubicBezTo>
                  <a:cubicBezTo>
                    <a:pt x="72" y="133"/>
                    <a:pt x="86" y="129"/>
                    <a:pt x="99" y="121"/>
                  </a:cubicBezTo>
                  <a:cubicBezTo>
                    <a:pt x="129" y="99"/>
                    <a:pt x="144" y="56"/>
                    <a:pt x="129" y="29"/>
                  </a:cubicBezTo>
                  <a:cubicBezTo>
                    <a:pt x="120" y="10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7"/>
            <p:cNvSpPr/>
            <p:nvPr/>
          </p:nvSpPr>
          <p:spPr>
            <a:xfrm>
              <a:off x="8334734" y="4048757"/>
              <a:ext cx="370332" cy="224184"/>
            </a:xfrm>
            <a:custGeom>
              <a:avLst/>
              <a:gdLst/>
              <a:ahLst/>
              <a:cxnLst/>
              <a:rect l="l" t="t" r="r" b="b"/>
              <a:pathLst>
                <a:path w="1944" h="1185" extrusionOk="0">
                  <a:moveTo>
                    <a:pt x="744" y="0"/>
                  </a:moveTo>
                  <a:cubicBezTo>
                    <a:pt x="450" y="39"/>
                    <a:pt x="144" y="99"/>
                    <a:pt x="110" y="375"/>
                  </a:cubicBezTo>
                  <a:cubicBezTo>
                    <a:pt x="71" y="703"/>
                    <a:pt x="1" y="1185"/>
                    <a:pt x="1" y="1185"/>
                  </a:cubicBezTo>
                  <a:lnTo>
                    <a:pt x="973" y="1172"/>
                  </a:lnTo>
                  <a:lnTo>
                    <a:pt x="1067" y="1172"/>
                  </a:lnTo>
                  <a:lnTo>
                    <a:pt x="1937" y="1167"/>
                  </a:lnTo>
                  <a:cubicBezTo>
                    <a:pt x="1937" y="1167"/>
                    <a:pt x="1909" y="707"/>
                    <a:pt x="1926" y="431"/>
                  </a:cubicBezTo>
                  <a:cubicBezTo>
                    <a:pt x="1943" y="152"/>
                    <a:pt x="1592" y="39"/>
                    <a:pt x="1296" y="0"/>
                  </a:cubicBezTo>
                  <a:cubicBezTo>
                    <a:pt x="1259" y="112"/>
                    <a:pt x="1137" y="170"/>
                    <a:pt x="1016" y="170"/>
                  </a:cubicBezTo>
                  <a:cubicBezTo>
                    <a:pt x="897" y="170"/>
                    <a:pt x="780" y="114"/>
                    <a:pt x="744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7"/>
            <p:cNvSpPr/>
            <p:nvPr/>
          </p:nvSpPr>
          <p:spPr>
            <a:xfrm>
              <a:off x="8498373" y="3886057"/>
              <a:ext cx="28385" cy="20243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66" y="1"/>
                  </a:moveTo>
                  <a:cubicBezTo>
                    <a:pt x="55" y="1"/>
                    <a:pt x="44" y="7"/>
                    <a:pt x="37" y="12"/>
                  </a:cubicBezTo>
                  <a:cubicBezTo>
                    <a:pt x="30" y="18"/>
                    <a:pt x="24" y="25"/>
                    <a:pt x="20" y="31"/>
                  </a:cubicBezTo>
                  <a:cubicBezTo>
                    <a:pt x="13" y="46"/>
                    <a:pt x="9" y="59"/>
                    <a:pt x="7" y="70"/>
                  </a:cubicBezTo>
                  <a:cubicBezTo>
                    <a:pt x="0" y="91"/>
                    <a:pt x="3" y="104"/>
                    <a:pt x="7" y="106"/>
                  </a:cubicBezTo>
                  <a:cubicBezTo>
                    <a:pt x="11" y="106"/>
                    <a:pt x="20" y="96"/>
                    <a:pt x="28" y="78"/>
                  </a:cubicBezTo>
                  <a:cubicBezTo>
                    <a:pt x="35" y="70"/>
                    <a:pt x="41" y="59"/>
                    <a:pt x="47" y="51"/>
                  </a:cubicBezTo>
                  <a:cubicBezTo>
                    <a:pt x="52" y="46"/>
                    <a:pt x="54" y="42"/>
                    <a:pt x="58" y="40"/>
                  </a:cubicBezTo>
                  <a:cubicBezTo>
                    <a:pt x="61" y="38"/>
                    <a:pt x="63" y="37"/>
                    <a:pt x="65" y="37"/>
                  </a:cubicBezTo>
                  <a:cubicBezTo>
                    <a:pt x="66" y="37"/>
                    <a:pt x="66" y="37"/>
                    <a:pt x="67" y="38"/>
                  </a:cubicBezTo>
                  <a:cubicBezTo>
                    <a:pt x="75" y="38"/>
                    <a:pt x="84" y="46"/>
                    <a:pt x="92" y="53"/>
                  </a:cubicBezTo>
                  <a:cubicBezTo>
                    <a:pt x="97" y="59"/>
                    <a:pt x="101" y="63"/>
                    <a:pt x="105" y="66"/>
                  </a:cubicBezTo>
                  <a:cubicBezTo>
                    <a:pt x="110" y="72"/>
                    <a:pt x="112" y="74"/>
                    <a:pt x="116" y="78"/>
                  </a:cubicBezTo>
                  <a:cubicBezTo>
                    <a:pt x="128" y="92"/>
                    <a:pt x="136" y="102"/>
                    <a:pt x="142" y="102"/>
                  </a:cubicBezTo>
                  <a:cubicBezTo>
                    <a:pt x="143" y="102"/>
                    <a:pt x="143" y="102"/>
                    <a:pt x="144" y="102"/>
                  </a:cubicBezTo>
                  <a:cubicBezTo>
                    <a:pt x="148" y="100"/>
                    <a:pt x="146" y="85"/>
                    <a:pt x="137" y="66"/>
                  </a:cubicBezTo>
                  <a:cubicBezTo>
                    <a:pt x="135" y="61"/>
                    <a:pt x="133" y="55"/>
                    <a:pt x="129" y="51"/>
                  </a:cubicBezTo>
                  <a:cubicBezTo>
                    <a:pt x="127" y="44"/>
                    <a:pt x="122" y="38"/>
                    <a:pt x="118" y="31"/>
                  </a:cubicBezTo>
                  <a:cubicBezTo>
                    <a:pt x="107" y="21"/>
                    <a:pt x="97" y="6"/>
                    <a:pt x="71" y="1"/>
                  </a:cubicBezTo>
                  <a:cubicBezTo>
                    <a:pt x="69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7"/>
            <p:cNvSpPr/>
            <p:nvPr/>
          </p:nvSpPr>
          <p:spPr>
            <a:xfrm>
              <a:off x="8484085" y="3921435"/>
              <a:ext cx="61722" cy="38026"/>
            </a:xfrm>
            <a:custGeom>
              <a:avLst/>
              <a:gdLst/>
              <a:ahLst/>
              <a:cxnLst/>
              <a:rect l="l" t="t" r="r" b="b"/>
              <a:pathLst>
                <a:path w="324" h="201" extrusionOk="0">
                  <a:moveTo>
                    <a:pt x="321" y="0"/>
                  </a:moveTo>
                  <a:cubicBezTo>
                    <a:pt x="318" y="0"/>
                    <a:pt x="314" y="6"/>
                    <a:pt x="309" y="16"/>
                  </a:cubicBezTo>
                  <a:cubicBezTo>
                    <a:pt x="302" y="26"/>
                    <a:pt x="296" y="41"/>
                    <a:pt x="285" y="59"/>
                  </a:cubicBezTo>
                  <a:cubicBezTo>
                    <a:pt x="283" y="63"/>
                    <a:pt x="279" y="69"/>
                    <a:pt x="277" y="74"/>
                  </a:cubicBezTo>
                  <a:cubicBezTo>
                    <a:pt x="272" y="78"/>
                    <a:pt x="270" y="82"/>
                    <a:pt x="266" y="89"/>
                  </a:cubicBezTo>
                  <a:cubicBezTo>
                    <a:pt x="264" y="93"/>
                    <a:pt x="260" y="97"/>
                    <a:pt x="255" y="103"/>
                  </a:cubicBezTo>
                  <a:cubicBezTo>
                    <a:pt x="251" y="108"/>
                    <a:pt x="247" y="112"/>
                    <a:pt x="242" y="116"/>
                  </a:cubicBezTo>
                  <a:cubicBezTo>
                    <a:pt x="223" y="136"/>
                    <a:pt x="200" y="155"/>
                    <a:pt x="172" y="161"/>
                  </a:cubicBezTo>
                  <a:cubicBezTo>
                    <a:pt x="162" y="164"/>
                    <a:pt x="153" y="166"/>
                    <a:pt x="143" y="166"/>
                  </a:cubicBezTo>
                  <a:cubicBezTo>
                    <a:pt x="126" y="166"/>
                    <a:pt x="110" y="162"/>
                    <a:pt x="95" y="155"/>
                  </a:cubicBezTo>
                  <a:cubicBezTo>
                    <a:pt x="73" y="144"/>
                    <a:pt x="54" y="129"/>
                    <a:pt x="43" y="112"/>
                  </a:cubicBezTo>
                  <a:cubicBezTo>
                    <a:pt x="18" y="80"/>
                    <a:pt x="9" y="54"/>
                    <a:pt x="5" y="54"/>
                  </a:cubicBezTo>
                  <a:cubicBezTo>
                    <a:pt x="0" y="56"/>
                    <a:pt x="0" y="63"/>
                    <a:pt x="3" y="76"/>
                  </a:cubicBezTo>
                  <a:cubicBezTo>
                    <a:pt x="5" y="89"/>
                    <a:pt x="11" y="106"/>
                    <a:pt x="22" y="125"/>
                  </a:cubicBezTo>
                  <a:cubicBezTo>
                    <a:pt x="33" y="146"/>
                    <a:pt x="52" y="168"/>
                    <a:pt x="80" y="185"/>
                  </a:cubicBezTo>
                  <a:cubicBezTo>
                    <a:pt x="98" y="195"/>
                    <a:pt x="121" y="201"/>
                    <a:pt x="145" y="201"/>
                  </a:cubicBezTo>
                  <a:cubicBezTo>
                    <a:pt x="157" y="201"/>
                    <a:pt x="170" y="199"/>
                    <a:pt x="182" y="196"/>
                  </a:cubicBezTo>
                  <a:cubicBezTo>
                    <a:pt x="219" y="185"/>
                    <a:pt x="247" y="161"/>
                    <a:pt x="266" y="140"/>
                  </a:cubicBezTo>
                  <a:cubicBezTo>
                    <a:pt x="270" y="133"/>
                    <a:pt x="277" y="127"/>
                    <a:pt x="281" y="121"/>
                  </a:cubicBezTo>
                  <a:cubicBezTo>
                    <a:pt x="285" y="116"/>
                    <a:pt x="287" y="110"/>
                    <a:pt x="292" y="103"/>
                  </a:cubicBezTo>
                  <a:cubicBezTo>
                    <a:pt x="294" y="97"/>
                    <a:pt x="298" y="93"/>
                    <a:pt x="300" y="86"/>
                  </a:cubicBezTo>
                  <a:cubicBezTo>
                    <a:pt x="305" y="82"/>
                    <a:pt x="305" y="76"/>
                    <a:pt x="307" y="71"/>
                  </a:cubicBezTo>
                  <a:cubicBezTo>
                    <a:pt x="317" y="50"/>
                    <a:pt x="320" y="33"/>
                    <a:pt x="322" y="20"/>
                  </a:cubicBezTo>
                  <a:cubicBezTo>
                    <a:pt x="324" y="7"/>
                    <a:pt x="324" y="1"/>
                    <a:pt x="322" y="1"/>
                  </a:cubicBezTo>
                  <a:cubicBezTo>
                    <a:pt x="321" y="0"/>
                    <a:pt x="321" y="0"/>
                    <a:pt x="32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7"/>
            <p:cNvSpPr/>
            <p:nvPr/>
          </p:nvSpPr>
          <p:spPr>
            <a:xfrm>
              <a:off x="8544093" y="3855598"/>
              <a:ext cx="31242" cy="14567"/>
            </a:xfrm>
            <a:custGeom>
              <a:avLst/>
              <a:gdLst/>
              <a:ahLst/>
              <a:cxnLst/>
              <a:rect l="l" t="t" r="r" b="b"/>
              <a:pathLst>
                <a:path w="164" h="77" extrusionOk="0">
                  <a:moveTo>
                    <a:pt x="61" y="1"/>
                  </a:moveTo>
                  <a:cubicBezTo>
                    <a:pt x="45" y="1"/>
                    <a:pt x="30" y="5"/>
                    <a:pt x="20" y="12"/>
                  </a:cubicBezTo>
                  <a:cubicBezTo>
                    <a:pt x="2" y="23"/>
                    <a:pt x="0" y="38"/>
                    <a:pt x="5" y="38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13" y="40"/>
                    <a:pt x="20" y="35"/>
                    <a:pt x="30" y="34"/>
                  </a:cubicBezTo>
                  <a:cubicBezTo>
                    <a:pt x="33" y="33"/>
                    <a:pt x="37" y="33"/>
                    <a:pt x="41" y="33"/>
                  </a:cubicBezTo>
                  <a:cubicBezTo>
                    <a:pt x="52" y="33"/>
                    <a:pt x="66" y="35"/>
                    <a:pt x="82" y="40"/>
                  </a:cubicBezTo>
                  <a:cubicBezTo>
                    <a:pt x="103" y="47"/>
                    <a:pt x="122" y="55"/>
                    <a:pt x="133" y="64"/>
                  </a:cubicBezTo>
                  <a:cubicBezTo>
                    <a:pt x="146" y="70"/>
                    <a:pt x="152" y="77"/>
                    <a:pt x="157" y="77"/>
                  </a:cubicBezTo>
                  <a:cubicBezTo>
                    <a:pt x="163" y="75"/>
                    <a:pt x="163" y="62"/>
                    <a:pt x="152" y="47"/>
                  </a:cubicBezTo>
                  <a:cubicBezTo>
                    <a:pt x="139" y="30"/>
                    <a:pt x="120" y="15"/>
                    <a:pt x="92" y="6"/>
                  </a:cubicBezTo>
                  <a:cubicBezTo>
                    <a:pt x="82" y="3"/>
                    <a:pt x="71" y="1"/>
                    <a:pt x="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7"/>
            <p:cNvSpPr/>
            <p:nvPr/>
          </p:nvSpPr>
          <p:spPr>
            <a:xfrm>
              <a:off x="8444843" y="3854652"/>
              <a:ext cx="27241" cy="2516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84" y="1"/>
                  </a:moveTo>
                  <a:cubicBezTo>
                    <a:pt x="71" y="1"/>
                    <a:pt x="58" y="5"/>
                    <a:pt x="46" y="13"/>
                  </a:cubicBezTo>
                  <a:cubicBezTo>
                    <a:pt x="14" y="37"/>
                    <a:pt x="1" y="77"/>
                    <a:pt x="16" y="107"/>
                  </a:cubicBezTo>
                  <a:cubicBezTo>
                    <a:pt x="23" y="124"/>
                    <a:pt x="40" y="133"/>
                    <a:pt x="59" y="133"/>
                  </a:cubicBezTo>
                  <a:cubicBezTo>
                    <a:pt x="72" y="133"/>
                    <a:pt x="85" y="129"/>
                    <a:pt x="97" y="120"/>
                  </a:cubicBezTo>
                  <a:cubicBezTo>
                    <a:pt x="129" y="99"/>
                    <a:pt x="142" y="56"/>
                    <a:pt x="129" y="28"/>
                  </a:cubicBezTo>
                  <a:cubicBezTo>
                    <a:pt x="120" y="10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7"/>
            <p:cNvSpPr/>
            <p:nvPr/>
          </p:nvSpPr>
          <p:spPr>
            <a:xfrm>
              <a:off x="8450939" y="3851625"/>
              <a:ext cx="31242" cy="14567"/>
            </a:xfrm>
            <a:custGeom>
              <a:avLst/>
              <a:gdLst/>
              <a:ahLst/>
              <a:cxnLst/>
              <a:rect l="l" t="t" r="r" b="b"/>
              <a:pathLst>
                <a:path w="164" h="77" extrusionOk="0">
                  <a:moveTo>
                    <a:pt x="60" y="0"/>
                  </a:moveTo>
                  <a:cubicBezTo>
                    <a:pt x="45" y="0"/>
                    <a:pt x="30" y="4"/>
                    <a:pt x="20" y="12"/>
                  </a:cubicBezTo>
                  <a:cubicBezTo>
                    <a:pt x="3" y="23"/>
                    <a:pt x="1" y="38"/>
                    <a:pt x="5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4" y="39"/>
                    <a:pt x="21" y="35"/>
                    <a:pt x="31" y="33"/>
                  </a:cubicBezTo>
                  <a:cubicBezTo>
                    <a:pt x="34" y="33"/>
                    <a:pt x="37" y="33"/>
                    <a:pt x="40" y="33"/>
                  </a:cubicBezTo>
                  <a:cubicBezTo>
                    <a:pt x="51" y="33"/>
                    <a:pt x="66" y="35"/>
                    <a:pt x="82" y="40"/>
                  </a:cubicBezTo>
                  <a:cubicBezTo>
                    <a:pt x="104" y="46"/>
                    <a:pt x="121" y="55"/>
                    <a:pt x="134" y="63"/>
                  </a:cubicBezTo>
                  <a:cubicBezTo>
                    <a:pt x="147" y="70"/>
                    <a:pt x="153" y="76"/>
                    <a:pt x="157" y="76"/>
                  </a:cubicBezTo>
                  <a:cubicBezTo>
                    <a:pt x="162" y="74"/>
                    <a:pt x="164" y="61"/>
                    <a:pt x="151" y="46"/>
                  </a:cubicBezTo>
                  <a:cubicBezTo>
                    <a:pt x="140" y="29"/>
                    <a:pt x="119" y="14"/>
                    <a:pt x="93" y="6"/>
                  </a:cubicBezTo>
                  <a:cubicBezTo>
                    <a:pt x="82" y="2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7"/>
            <p:cNvSpPr/>
            <p:nvPr/>
          </p:nvSpPr>
          <p:spPr>
            <a:xfrm>
              <a:off x="8571905" y="3863922"/>
              <a:ext cx="18479" cy="7567"/>
            </a:xfrm>
            <a:custGeom>
              <a:avLst/>
              <a:gdLst/>
              <a:ahLst/>
              <a:cxnLst/>
              <a:rect l="l" t="t" r="r" b="b"/>
              <a:pathLst>
                <a:path w="97" h="40" extrusionOk="0">
                  <a:moveTo>
                    <a:pt x="77" y="1"/>
                  </a:moveTo>
                  <a:cubicBezTo>
                    <a:pt x="69" y="1"/>
                    <a:pt x="59" y="2"/>
                    <a:pt x="47" y="5"/>
                  </a:cubicBezTo>
                  <a:cubicBezTo>
                    <a:pt x="23" y="7"/>
                    <a:pt x="4" y="11"/>
                    <a:pt x="2" y="22"/>
                  </a:cubicBezTo>
                  <a:cubicBezTo>
                    <a:pt x="0" y="29"/>
                    <a:pt x="16" y="40"/>
                    <a:pt x="40" y="40"/>
                  </a:cubicBezTo>
                  <a:cubicBezTo>
                    <a:pt x="43" y="40"/>
                    <a:pt x="47" y="40"/>
                    <a:pt x="51" y="39"/>
                  </a:cubicBezTo>
                  <a:cubicBezTo>
                    <a:pt x="66" y="37"/>
                    <a:pt x="79" y="31"/>
                    <a:pt x="86" y="24"/>
                  </a:cubicBezTo>
                  <a:cubicBezTo>
                    <a:pt x="94" y="16"/>
                    <a:pt x="96" y="9"/>
                    <a:pt x="92" y="5"/>
                  </a:cubicBezTo>
                  <a:cubicBezTo>
                    <a:pt x="89" y="2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7"/>
            <p:cNvSpPr/>
            <p:nvPr/>
          </p:nvSpPr>
          <p:spPr>
            <a:xfrm>
              <a:off x="8437223" y="3853138"/>
              <a:ext cx="16002" cy="8324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19" y="0"/>
                  </a:moveTo>
                  <a:cubicBezTo>
                    <a:pt x="13" y="0"/>
                    <a:pt x="9" y="1"/>
                    <a:pt x="7" y="4"/>
                  </a:cubicBezTo>
                  <a:cubicBezTo>
                    <a:pt x="0" y="13"/>
                    <a:pt x="13" y="32"/>
                    <a:pt x="37" y="40"/>
                  </a:cubicBezTo>
                  <a:cubicBezTo>
                    <a:pt x="44" y="42"/>
                    <a:pt x="51" y="43"/>
                    <a:pt x="58" y="43"/>
                  </a:cubicBezTo>
                  <a:cubicBezTo>
                    <a:pt x="72" y="43"/>
                    <a:pt x="81" y="39"/>
                    <a:pt x="81" y="32"/>
                  </a:cubicBezTo>
                  <a:cubicBezTo>
                    <a:pt x="84" y="23"/>
                    <a:pt x="69" y="13"/>
                    <a:pt x="49" y="6"/>
                  </a:cubicBezTo>
                  <a:cubicBezTo>
                    <a:pt x="37" y="2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7"/>
            <p:cNvSpPr/>
            <p:nvPr/>
          </p:nvSpPr>
          <p:spPr>
            <a:xfrm>
              <a:off x="8345402" y="3724302"/>
              <a:ext cx="354711" cy="318966"/>
            </a:xfrm>
            <a:custGeom>
              <a:avLst/>
              <a:gdLst/>
              <a:ahLst/>
              <a:cxnLst/>
              <a:rect l="l" t="t" r="r" b="b"/>
              <a:pathLst>
                <a:path w="1862" h="1686" extrusionOk="0">
                  <a:moveTo>
                    <a:pt x="999" y="1"/>
                  </a:moveTo>
                  <a:cubicBezTo>
                    <a:pt x="846" y="1"/>
                    <a:pt x="688" y="41"/>
                    <a:pt x="559" y="130"/>
                  </a:cubicBezTo>
                  <a:cubicBezTo>
                    <a:pt x="384" y="154"/>
                    <a:pt x="264" y="501"/>
                    <a:pt x="277" y="824"/>
                  </a:cubicBezTo>
                  <a:cubicBezTo>
                    <a:pt x="289" y="1148"/>
                    <a:pt x="0" y="1332"/>
                    <a:pt x="73" y="1516"/>
                  </a:cubicBezTo>
                  <a:cubicBezTo>
                    <a:pt x="144" y="1589"/>
                    <a:pt x="279" y="1645"/>
                    <a:pt x="279" y="1645"/>
                  </a:cubicBezTo>
                  <a:cubicBezTo>
                    <a:pt x="255" y="1415"/>
                    <a:pt x="435" y="1141"/>
                    <a:pt x="403" y="820"/>
                  </a:cubicBezTo>
                  <a:cubicBezTo>
                    <a:pt x="371" y="501"/>
                    <a:pt x="480" y="293"/>
                    <a:pt x="596" y="231"/>
                  </a:cubicBezTo>
                  <a:cubicBezTo>
                    <a:pt x="878" y="497"/>
                    <a:pt x="1377" y="505"/>
                    <a:pt x="1377" y="505"/>
                  </a:cubicBezTo>
                  <a:cubicBezTo>
                    <a:pt x="1439" y="910"/>
                    <a:pt x="1320" y="1492"/>
                    <a:pt x="1382" y="1685"/>
                  </a:cubicBezTo>
                  <a:cubicBezTo>
                    <a:pt x="1525" y="1619"/>
                    <a:pt x="1855" y="1527"/>
                    <a:pt x="1861" y="1428"/>
                  </a:cubicBezTo>
                  <a:cubicBezTo>
                    <a:pt x="1598" y="1171"/>
                    <a:pt x="1829" y="781"/>
                    <a:pt x="1562" y="267"/>
                  </a:cubicBezTo>
                  <a:cubicBezTo>
                    <a:pt x="1476" y="102"/>
                    <a:pt x="1243" y="1"/>
                    <a:pt x="99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7"/>
            <p:cNvSpPr/>
            <p:nvPr/>
          </p:nvSpPr>
          <p:spPr>
            <a:xfrm>
              <a:off x="8557427" y="3817571"/>
              <a:ext cx="27241" cy="15892"/>
            </a:xfrm>
            <a:custGeom>
              <a:avLst/>
              <a:gdLst/>
              <a:ahLst/>
              <a:cxnLst/>
              <a:rect l="l" t="t" r="r" b="b"/>
              <a:pathLst>
                <a:path w="143" h="84" extrusionOk="0">
                  <a:moveTo>
                    <a:pt x="48" y="1"/>
                  </a:moveTo>
                  <a:cubicBezTo>
                    <a:pt x="40" y="1"/>
                    <a:pt x="32" y="2"/>
                    <a:pt x="27" y="4"/>
                  </a:cubicBezTo>
                  <a:cubicBezTo>
                    <a:pt x="9" y="8"/>
                    <a:pt x="1" y="14"/>
                    <a:pt x="3" y="19"/>
                  </a:cubicBezTo>
                  <a:cubicBezTo>
                    <a:pt x="3" y="29"/>
                    <a:pt x="42" y="27"/>
                    <a:pt x="76" y="42"/>
                  </a:cubicBezTo>
                  <a:cubicBezTo>
                    <a:pt x="106" y="56"/>
                    <a:pt x="127" y="83"/>
                    <a:pt x="136" y="83"/>
                  </a:cubicBezTo>
                  <a:cubicBezTo>
                    <a:pt x="137" y="83"/>
                    <a:pt x="137" y="83"/>
                    <a:pt x="138" y="83"/>
                  </a:cubicBezTo>
                  <a:cubicBezTo>
                    <a:pt x="142" y="81"/>
                    <a:pt x="142" y="70"/>
                    <a:pt x="136" y="55"/>
                  </a:cubicBezTo>
                  <a:cubicBezTo>
                    <a:pt x="129" y="40"/>
                    <a:pt x="114" y="21"/>
                    <a:pt x="91" y="10"/>
                  </a:cubicBezTo>
                  <a:cubicBezTo>
                    <a:pt x="75" y="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7"/>
            <p:cNvSpPr/>
            <p:nvPr/>
          </p:nvSpPr>
          <p:spPr>
            <a:xfrm>
              <a:off x="8436270" y="3817571"/>
              <a:ext cx="26860" cy="15892"/>
            </a:xfrm>
            <a:custGeom>
              <a:avLst/>
              <a:gdLst/>
              <a:ahLst/>
              <a:cxnLst/>
              <a:rect l="l" t="t" r="r" b="b"/>
              <a:pathLst>
                <a:path w="141" h="84" extrusionOk="0">
                  <a:moveTo>
                    <a:pt x="96" y="1"/>
                  </a:moveTo>
                  <a:cubicBezTo>
                    <a:pt x="83" y="1"/>
                    <a:pt x="68" y="3"/>
                    <a:pt x="52" y="10"/>
                  </a:cubicBezTo>
                  <a:cubicBezTo>
                    <a:pt x="29" y="21"/>
                    <a:pt x="14" y="40"/>
                    <a:pt x="7" y="55"/>
                  </a:cubicBezTo>
                  <a:cubicBezTo>
                    <a:pt x="1" y="70"/>
                    <a:pt x="1" y="81"/>
                    <a:pt x="5" y="83"/>
                  </a:cubicBezTo>
                  <a:cubicBezTo>
                    <a:pt x="6" y="83"/>
                    <a:pt x="6" y="83"/>
                    <a:pt x="7" y="83"/>
                  </a:cubicBezTo>
                  <a:cubicBezTo>
                    <a:pt x="17" y="83"/>
                    <a:pt x="37" y="56"/>
                    <a:pt x="67" y="42"/>
                  </a:cubicBezTo>
                  <a:cubicBezTo>
                    <a:pt x="101" y="27"/>
                    <a:pt x="138" y="29"/>
                    <a:pt x="140" y="19"/>
                  </a:cubicBezTo>
                  <a:cubicBezTo>
                    <a:pt x="140" y="14"/>
                    <a:pt x="134" y="8"/>
                    <a:pt x="116" y="4"/>
                  </a:cubicBezTo>
                  <a:cubicBezTo>
                    <a:pt x="111" y="2"/>
                    <a:pt x="104" y="1"/>
                    <a:pt x="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4" name="Google Shape;2934;p27"/>
          <p:cNvGrpSpPr/>
          <p:nvPr/>
        </p:nvGrpSpPr>
        <p:grpSpPr>
          <a:xfrm>
            <a:off x="7344370" y="1978600"/>
            <a:ext cx="851518" cy="1113173"/>
            <a:chOff x="429393" y="1511432"/>
            <a:chExt cx="459483" cy="548642"/>
          </a:xfrm>
        </p:grpSpPr>
        <p:sp>
          <p:nvSpPr>
            <p:cNvPr id="2935" name="Google Shape;2935;p27"/>
            <p:cNvSpPr/>
            <p:nvPr/>
          </p:nvSpPr>
          <p:spPr>
            <a:xfrm>
              <a:off x="429393" y="1683452"/>
              <a:ext cx="459483" cy="235319"/>
            </a:xfrm>
            <a:custGeom>
              <a:avLst/>
              <a:gdLst/>
              <a:ahLst/>
              <a:cxnLst/>
              <a:rect l="l" t="t" r="r" b="b"/>
              <a:pathLst>
                <a:path w="2462" h="1264" extrusionOk="0">
                  <a:moveTo>
                    <a:pt x="985" y="0"/>
                  </a:moveTo>
                  <a:cubicBezTo>
                    <a:pt x="821" y="0"/>
                    <a:pt x="671" y="26"/>
                    <a:pt x="572" y="97"/>
                  </a:cubicBezTo>
                  <a:cubicBezTo>
                    <a:pt x="585" y="487"/>
                    <a:pt x="0" y="711"/>
                    <a:pt x="347" y="1178"/>
                  </a:cubicBezTo>
                  <a:cubicBezTo>
                    <a:pt x="519" y="1242"/>
                    <a:pt x="756" y="1263"/>
                    <a:pt x="998" y="1263"/>
                  </a:cubicBezTo>
                  <a:cubicBezTo>
                    <a:pt x="1510" y="1263"/>
                    <a:pt x="2048" y="1168"/>
                    <a:pt x="2056" y="1168"/>
                  </a:cubicBezTo>
                  <a:cubicBezTo>
                    <a:pt x="2461" y="831"/>
                    <a:pt x="1782" y="602"/>
                    <a:pt x="1819" y="155"/>
                  </a:cubicBezTo>
                  <a:cubicBezTo>
                    <a:pt x="1636" y="88"/>
                    <a:pt x="1286" y="0"/>
                    <a:pt x="98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7"/>
            <p:cNvSpPr/>
            <p:nvPr/>
          </p:nvSpPr>
          <p:spPr>
            <a:xfrm>
              <a:off x="588028" y="1761085"/>
              <a:ext cx="145385" cy="137952"/>
            </a:xfrm>
            <a:custGeom>
              <a:avLst/>
              <a:gdLst/>
              <a:ahLst/>
              <a:cxnLst/>
              <a:rect l="l" t="t" r="r" b="b"/>
              <a:pathLst>
                <a:path w="779" h="741" extrusionOk="0">
                  <a:moveTo>
                    <a:pt x="172" y="1"/>
                  </a:moveTo>
                  <a:cubicBezTo>
                    <a:pt x="166" y="279"/>
                    <a:pt x="189" y="414"/>
                    <a:pt x="1" y="455"/>
                  </a:cubicBezTo>
                  <a:cubicBezTo>
                    <a:pt x="115" y="646"/>
                    <a:pt x="213" y="741"/>
                    <a:pt x="334" y="741"/>
                  </a:cubicBezTo>
                  <a:cubicBezTo>
                    <a:pt x="450" y="741"/>
                    <a:pt x="587" y="654"/>
                    <a:pt x="778" y="483"/>
                  </a:cubicBezTo>
                  <a:cubicBezTo>
                    <a:pt x="513" y="442"/>
                    <a:pt x="530" y="284"/>
                    <a:pt x="558" y="63"/>
                  </a:cubicBezTo>
                  <a:lnTo>
                    <a:pt x="558" y="63"/>
                  </a:lnTo>
                  <a:cubicBezTo>
                    <a:pt x="557" y="63"/>
                    <a:pt x="502" y="81"/>
                    <a:pt x="425" y="81"/>
                  </a:cubicBezTo>
                  <a:cubicBezTo>
                    <a:pt x="352" y="81"/>
                    <a:pt x="258" y="65"/>
                    <a:pt x="172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7"/>
            <p:cNvSpPr/>
            <p:nvPr/>
          </p:nvSpPr>
          <p:spPr>
            <a:xfrm>
              <a:off x="616769" y="1761085"/>
              <a:ext cx="75772" cy="67952"/>
            </a:xfrm>
            <a:custGeom>
              <a:avLst/>
              <a:gdLst/>
              <a:ahLst/>
              <a:cxnLst/>
              <a:rect l="l" t="t" r="r" b="b"/>
              <a:pathLst>
                <a:path w="406" h="365" extrusionOk="0">
                  <a:moveTo>
                    <a:pt x="18" y="1"/>
                  </a:moveTo>
                  <a:lnTo>
                    <a:pt x="18" y="1"/>
                  </a:lnTo>
                  <a:cubicBezTo>
                    <a:pt x="16" y="140"/>
                    <a:pt x="20" y="245"/>
                    <a:pt x="1" y="318"/>
                  </a:cubicBezTo>
                  <a:cubicBezTo>
                    <a:pt x="88" y="349"/>
                    <a:pt x="176" y="365"/>
                    <a:pt x="260" y="365"/>
                  </a:cubicBezTo>
                  <a:cubicBezTo>
                    <a:pt x="310" y="365"/>
                    <a:pt x="359" y="359"/>
                    <a:pt x="406" y="348"/>
                  </a:cubicBezTo>
                  <a:cubicBezTo>
                    <a:pt x="378" y="275"/>
                    <a:pt x="389" y="177"/>
                    <a:pt x="404" y="63"/>
                  </a:cubicBezTo>
                  <a:lnTo>
                    <a:pt x="404" y="63"/>
                  </a:lnTo>
                  <a:cubicBezTo>
                    <a:pt x="403" y="63"/>
                    <a:pt x="348" y="81"/>
                    <a:pt x="271" y="81"/>
                  </a:cubicBezTo>
                  <a:cubicBezTo>
                    <a:pt x="198" y="81"/>
                    <a:pt x="104" y="65"/>
                    <a:pt x="18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7"/>
            <p:cNvSpPr/>
            <p:nvPr/>
          </p:nvSpPr>
          <p:spPr>
            <a:xfrm>
              <a:off x="534465" y="1551272"/>
              <a:ext cx="232914" cy="247978"/>
            </a:xfrm>
            <a:custGeom>
              <a:avLst/>
              <a:gdLst/>
              <a:ahLst/>
              <a:cxnLst/>
              <a:rect l="l" t="t" r="r" b="b"/>
              <a:pathLst>
                <a:path w="1248" h="1332" extrusionOk="0">
                  <a:moveTo>
                    <a:pt x="726" y="0"/>
                  </a:moveTo>
                  <a:cubicBezTo>
                    <a:pt x="482" y="0"/>
                    <a:pt x="234" y="110"/>
                    <a:pt x="202" y="211"/>
                  </a:cubicBezTo>
                  <a:cubicBezTo>
                    <a:pt x="140" y="404"/>
                    <a:pt x="1" y="907"/>
                    <a:pt x="256" y="1194"/>
                  </a:cubicBezTo>
                  <a:cubicBezTo>
                    <a:pt x="408" y="1285"/>
                    <a:pt x="566" y="1332"/>
                    <a:pt x="713" y="1332"/>
                  </a:cubicBezTo>
                  <a:cubicBezTo>
                    <a:pt x="877" y="1332"/>
                    <a:pt x="1028" y="1274"/>
                    <a:pt x="1142" y="1154"/>
                  </a:cubicBezTo>
                  <a:cubicBezTo>
                    <a:pt x="1247" y="1047"/>
                    <a:pt x="1217" y="751"/>
                    <a:pt x="1221" y="366"/>
                  </a:cubicBezTo>
                  <a:cubicBezTo>
                    <a:pt x="1168" y="92"/>
                    <a:pt x="948" y="0"/>
                    <a:pt x="72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7"/>
            <p:cNvSpPr/>
            <p:nvPr/>
          </p:nvSpPr>
          <p:spPr>
            <a:xfrm>
              <a:off x="510204" y="1649197"/>
              <a:ext cx="52443" cy="71675"/>
            </a:xfrm>
            <a:custGeom>
              <a:avLst/>
              <a:gdLst/>
              <a:ahLst/>
              <a:cxnLst/>
              <a:rect l="l" t="t" r="r" b="b"/>
              <a:pathLst>
                <a:path w="281" h="385" extrusionOk="0">
                  <a:moveTo>
                    <a:pt x="126" y="1"/>
                  </a:moveTo>
                  <a:cubicBezTo>
                    <a:pt x="54" y="1"/>
                    <a:pt x="1" y="104"/>
                    <a:pt x="39" y="246"/>
                  </a:cubicBezTo>
                  <a:cubicBezTo>
                    <a:pt x="68" y="356"/>
                    <a:pt x="124" y="385"/>
                    <a:pt x="174" y="385"/>
                  </a:cubicBezTo>
                  <a:cubicBezTo>
                    <a:pt x="231" y="385"/>
                    <a:pt x="281" y="349"/>
                    <a:pt x="281" y="349"/>
                  </a:cubicBezTo>
                  <a:lnTo>
                    <a:pt x="266" y="141"/>
                  </a:lnTo>
                  <a:cubicBezTo>
                    <a:pt x="224" y="42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7"/>
            <p:cNvSpPr/>
            <p:nvPr/>
          </p:nvSpPr>
          <p:spPr>
            <a:xfrm>
              <a:off x="756369" y="1654410"/>
              <a:ext cx="51137" cy="67766"/>
            </a:xfrm>
            <a:custGeom>
              <a:avLst/>
              <a:gdLst/>
              <a:ahLst/>
              <a:cxnLst/>
              <a:rect l="l" t="t" r="r" b="b"/>
              <a:pathLst>
                <a:path w="274" h="364" extrusionOk="0">
                  <a:moveTo>
                    <a:pt x="158" y="0"/>
                  </a:moveTo>
                  <a:cubicBezTo>
                    <a:pt x="110" y="0"/>
                    <a:pt x="51" y="46"/>
                    <a:pt x="7" y="152"/>
                  </a:cubicBezTo>
                  <a:lnTo>
                    <a:pt x="0" y="328"/>
                  </a:lnTo>
                  <a:cubicBezTo>
                    <a:pt x="0" y="328"/>
                    <a:pt x="48" y="363"/>
                    <a:pt x="103" y="363"/>
                  </a:cubicBezTo>
                  <a:cubicBezTo>
                    <a:pt x="152" y="363"/>
                    <a:pt x="206" y="334"/>
                    <a:pt x="236" y="225"/>
                  </a:cubicBezTo>
                  <a:cubicBezTo>
                    <a:pt x="273" y="89"/>
                    <a:pt x="226" y="0"/>
                    <a:pt x="15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7"/>
            <p:cNvSpPr/>
            <p:nvPr/>
          </p:nvSpPr>
          <p:spPr>
            <a:xfrm>
              <a:off x="707658" y="1665580"/>
              <a:ext cx="32474" cy="28298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101" y="1"/>
                  </a:moveTo>
                  <a:cubicBezTo>
                    <a:pt x="67" y="1"/>
                    <a:pt x="30" y="26"/>
                    <a:pt x="15" y="62"/>
                  </a:cubicBezTo>
                  <a:cubicBezTo>
                    <a:pt x="0" y="103"/>
                    <a:pt x="17" y="141"/>
                    <a:pt x="56" y="150"/>
                  </a:cubicBezTo>
                  <a:cubicBezTo>
                    <a:pt x="60" y="151"/>
                    <a:pt x="65" y="151"/>
                    <a:pt x="70" y="151"/>
                  </a:cubicBezTo>
                  <a:cubicBezTo>
                    <a:pt x="105" y="151"/>
                    <a:pt x="141" y="126"/>
                    <a:pt x="156" y="90"/>
                  </a:cubicBezTo>
                  <a:cubicBezTo>
                    <a:pt x="174" y="49"/>
                    <a:pt x="154" y="11"/>
                    <a:pt x="116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7"/>
            <p:cNvSpPr/>
            <p:nvPr/>
          </p:nvSpPr>
          <p:spPr>
            <a:xfrm>
              <a:off x="615276" y="1662788"/>
              <a:ext cx="32474" cy="28298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102" y="1"/>
                  </a:moveTo>
                  <a:cubicBezTo>
                    <a:pt x="67" y="1"/>
                    <a:pt x="30" y="26"/>
                    <a:pt x="15" y="62"/>
                  </a:cubicBezTo>
                  <a:cubicBezTo>
                    <a:pt x="0" y="103"/>
                    <a:pt x="17" y="141"/>
                    <a:pt x="56" y="150"/>
                  </a:cubicBezTo>
                  <a:cubicBezTo>
                    <a:pt x="61" y="151"/>
                    <a:pt x="66" y="151"/>
                    <a:pt x="70" y="151"/>
                  </a:cubicBezTo>
                  <a:cubicBezTo>
                    <a:pt x="105" y="151"/>
                    <a:pt x="142" y="126"/>
                    <a:pt x="157" y="90"/>
                  </a:cubicBezTo>
                  <a:cubicBezTo>
                    <a:pt x="174" y="49"/>
                    <a:pt x="155" y="9"/>
                    <a:pt x="116" y="2"/>
                  </a:cubicBezTo>
                  <a:cubicBezTo>
                    <a:pt x="111" y="1"/>
                    <a:pt x="10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7"/>
            <p:cNvSpPr/>
            <p:nvPr/>
          </p:nvSpPr>
          <p:spPr>
            <a:xfrm>
              <a:off x="482582" y="1839276"/>
              <a:ext cx="362622" cy="220798"/>
            </a:xfrm>
            <a:custGeom>
              <a:avLst/>
              <a:gdLst/>
              <a:ahLst/>
              <a:cxnLst/>
              <a:rect l="l" t="t" r="r" b="b"/>
              <a:pathLst>
                <a:path w="1943" h="1186" extrusionOk="0">
                  <a:moveTo>
                    <a:pt x="647" y="1"/>
                  </a:moveTo>
                  <a:cubicBezTo>
                    <a:pt x="351" y="41"/>
                    <a:pt x="0" y="155"/>
                    <a:pt x="17" y="431"/>
                  </a:cubicBezTo>
                  <a:cubicBezTo>
                    <a:pt x="35" y="710"/>
                    <a:pt x="7" y="1168"/>
                    <a:pt x="7" y="1168"/>
                  </a:cubicBezTo>
                  <a:lnTo>
                    <a:pt x="876" y="1174"/>
                  </a:lnTo>
                  <a:lnTo>
                    <a:pt x="970" y="1174"/>
                  </a:lnTo>
                  <a:lnTo>
                    <a:pt x="1943" y="1185"/>
                  </a:lnTo>
                  <a:cubicBezTo>
                    <a:pt x="1943" y="1185"/>
                    <a:pt x="1872" y="703"/>
                    <a:pt x="1834" y="378"/>
                  </a:cubicBezTo>
                  <a:cubicBezTo>
                    <a:pt x="1799" y="101"/>
                    <a:pt x="1482" y="44"/>
                    <a:pt x="1187" y="5"/>
                  </a:cubicBezTo>
                  <a:cubicBezTo>
                    <a:pt x="1152" y="118"/>
                    <a:pt x="1040" y="172"/>
                    <a:pt x="925" y="172"/>
                  </a:cubicBezTo>
                  <a:cubicBezTo>
                    <a:pt x="806" y="172"/>
                    <a:pt x="684" y="113"/>
                    <a:pt x="647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7"/>
            <p:cNvSpPr/>
            <p:nvPr/>
          </p:nvSpPr>
          <p:spPr>
            <a:xfrm>
              <a:off x="600533" y="1609543"/>
              <a:ext cx="30047" cy="17872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123" y="1"/>
                  </a:moveTo>
                  <a:cubicBezTo>
                    <a:pt x="105" y="1"/>
                    <a:pt x="82" y="5"/>
                    <a:pt x="62" y="16"/>
                  </a:cubicBezTo>
                  <a:cubicBezTo>
                    <a:pt x="36" y="29"/>
                    <a:pt x="17" y="48"/>
                    <a:pt x="9" y="65"/>
                  </a:cubicBezTo>
                  <a:cubicBezTo>
                    <a:pt x="0" y="82"/>
                    <a:pt x="0" y="93"/>
                    <a:pt x="2" y="95"/>
                  </a:cubicBezTo>
                  <a:cubicBezTo>
                    <a:pt x="3" y="96"/>
                    <a:pt x="4" y="96"/>
                    <a:pt x="4" y="96"/>
                  </a:cubicBezTo>
                  <a:cubicBezTo>
                    <a:pt x="16" y="96"/>
                    <a:pt x="39" y="66"/>
                    <a:pt x="77" y="48"/>
                  </a:cubicBezTo>
                  <a:cubicBezTo>
                    <a:pt x="118" y="25"/>
                    <a:pt x="159" y="25"/>
                    <a:pt x="161" y="14"/>
                  </a:cubicBezTo>
                  <a:cubicBezTo>
                    <a:pt x="161" y="10"/>
                    <a:pt x="150" y="3"/>
                    <a:pt x="133" y="1"/>
                  </a:cubicBezTo>
                  <a:cubicBezTo>
                    <a:pt x="130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7"/>
            <p:cNvSpPr/>
            <p:nvPr/>
          </p:nvSpPr>
          <p:spPr>
            <a:xfrm>
              <a:off x="719229" y="1612150"/>
              <a:ext cx="26501" cy="15452"/>
            </a:xfrm>
            <a:custGeom>
              <a:avLst/>
              <a:gdLst/>
              <a:ahLst/>
              <a:cxnLst/>
              <a:rect l="l" t="t" r="r" b="b"/>
              <a:pathLst>
                <a:path w="142" h="83" extrusionOk="0">
                  <a:moveTo>
                    <a:pt x="48" y="0"/>
                  </a:moveTo>
                  <a:cubicBezTo>
                    <a:pt x="40" y="0"/>
                    <a:pt x="32" y="1"/>
                    <a:pt x="26" y="2"/>
                  </a:cubicBezTo>
                  <a:cubicBezTo>
                    <a:pt x="9" y="6"/>
                    <a:pt x="0" y="13"/>
                    <a:pt x="2" y="17"/>
                  </a:cubicBezTo>
                  <a:cubicBezTo>
                    <a:pt x="2" y="28"/>
                    <a:pt x="41" y="26"/>
                    <a:pt x="75" y="41"/>
                  </a:cubicBezTo>
                  <a:cubicBezTo>
                    <a:pt x="104" y="54"/>
                    <a:pt x="125" y="82"/>
                    <a:pt x="135" y="82"/>
                  </a:cubicBezTo>
                  <a:cubicBezTo>
                    <a:pt x="136" y="82"/>
                    <a:pt x="136" y="82"/>
                    <a:pt x="137" y="81"/>
                  </a:cubicBezTo>
                  <a:cubicBezTo>
                    <a:pt x="142" y="79"/>
                    <a:pt x="142" y="68"/>
                    <a:pt x="135" y="54"/>
                  </a:cubicBezTo>
                  <a:cubicBezTo>
                    <a:pt x="129" y="41"/>
                    <a:pt x="114" y="21"/>
                    <a:pt x="88" y="9"/>
                  </a:cubicBezTo>
                  <a:cubicBezTo>
                    <a:pt x="74" y="2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7"/>
            <p:cNvSpPr/>
            <p:nvPr/>
          </p:nvSpPr>
          <p:spPr>
            <a:xfrm>
              <a:off x="657268" y="1679729"/>
              <a:ext cx="27248" cy="19548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84" y="0"/>
                  </a:moveTo>
                  <a:cubicBezTo>
                    <a:pt x="82" y="0"/>
                    <a:pt x="80" y="1"/>
                    <a:pt x="77" y="1"/>
                  </a:cubicBezTo>
                  <a:cubicBezTo>
                    <a:pt x="52" y="3"/>
                    <a:pt x="41" y="20"/>
                    <a:pt x="30" y="31"/>
                  </a:cubicBezTo>
                  <a:cubicBezTo>
                    <a:pt x="26" y="37"/>
                    <a:pt x="22" y="42"/>
                    <a:pt x="19" y="48"/>
                  </a:cubicBezTo>
                  <a:cubicBezTo>
                    <a:pt x="15" y="55"/>
                    <a:pt x="13" y="59"/>
                    <a:pt x="11" y="63"/>
                  </a:cubicBezTo>
                  <a:cubicBezTo>
                    <a:pt x="2" y="85"/>
                    <a:pt x="0" y="97"/>
                    <a:pt x="4" y="100"/>
                  </a:cubicBezTo>
                  <a:cubicBezTo>
                    <a:pt x="5" y="100"/>
                    <a:pt x="5" y="100"/>
                    <a:pt x="6" y="100"/>
                  </a:cubicBezTo>
                  <a:cubicBezTo>
                    <a:pt x="11" y="100"/>
                    <a:pt x="21" y="92"/>
                    <a:pt x="32" y="78"/>
                  </a:cubicBezTo>
                  <a:cubicBezTo>
                    <a:pt x="34" y="74"/>
                    <a:pt x="39" y="70"/>
                    <a:pt x="43" y="65"/>
                  </a:cubicBezTo>
                  <a:cubicBezTo>
                    <a:pt x="45" y="61"/>
                    <a:pt x="49" y="57"/>
                    <a:pt x="54" y="52"/>
                  </a:cubicBezTo>
                  <a:cubicBezTo>
                    <a:pt x="62" y="44"/>
                    <a:pt x="73" y="35"/>
                    <a:pt x="79" y="35"/>
                  </a:cubicBezTo>
                  <a:cubicBezTo>
                    <a:pt x="84" y="35"/>
                    <a:pt x="86" y="35"/>
                    <a:pt x="90" y="37"/>
                  </a:cubicBezTo>
                  <a:cubicBezTo>
                    <a:pt x="92" y="42"/>
                    <a:pt x="97" y="44"/>
                    <a:pt x="101" y="48"/>
                  </a:cubicBezTo>
                  <a:cubicBezTo>
                    <a:pt x="107" y="59"/>
                    <a:pt x="114" y="67"/>
                    <a:pt x="118" y="76"/>
                  </a:cubicBezTo>
                  <a:cubicBezTo>
                    <a:pt x="128" y="92"/>
                    <a:pt x="134" y="104"/>
                    <a:pt x="140" y="104"/>
                  </a:cubicBezTo>
                  <a:cubicBezTo>
                    <a:pt x="141" y="104"/>
                    <a:pt x="141" y="104"/>
                    <a:pt x="142" y="104"/>
                  </a:cubicBezTo>
                  <a:cubicBezTo>
                    <a:pt x="146" y="102"/>
                    <a:pt x="146" y="89"/>
                    <a:pt x="142" y="67"/>
                  </a:cubicBezTo>
                  <a:cubicBezTo>
                    <a:pt x="139" y="57"/>
                    <a:pt x="135" y="44"/>
                    <a:pt x="127" y="31"/>
                  </a:cubicBezTo>
                  <a:cubicBezTo>
                    <a:pt x="122" y="25"/>
                    <a:pt x="118" y="16"/>
                    <a:pt x="109" y="10"/>
                  </a:cubicBezTo>
                  <a:cubicBezTo>
                    <a:pt x="102" y="4"/>
                    <a:pt x="94" y="0"/>
                    <a:pt x="84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7"/>
            <p:cNvSpPr/>
            <p:nvPr/>
          </p:nvSpPr>
          <p:spPr>
            <a:xfrm>
              <a:off x="638418" y="1714170"/>
              <a:ext cx="60095" cy="37420"/>
            </a:xfrm>
            <a:custGeom>
              <a:avLst/>
              <a:gdLst/>
              <a:ahLst/>
              <a:cxnLst/>
              <a:rect l="l" t="t" r="r" b="b"/>
              <a:pathLst>
                <a:path w="322" h="201" extrusionOk="0">
                  <a:moveTo>
                    <a:pt x="3" y="0"/>
                  </a:moveTo>
                  <a:cubicBezTo>
                    <a:pt x="1" y="0"/>
                    <a:pt x="1" y="9"/>
                    <a:pt x="3" y="20"/>
                  </a:cubicBezTo>
                  <a:cubicBezTo>
                    <a:pt x="3" y="32"/>
                    <a:pt x="7" y="50"/>
                    <a:pt x="16" y="71"/>
                  </a:cubicBezTo>
                  <a:cubicBezTo>
                    <a:pt x="18" y="75"/>
                    <a:pt x="20" y="82"/>
                    <a:pt x="24" y="88"/>
                  </a:cubicBezTo>
                  <a:cubicBezTo>
                    <a:pt x="26" y="92"/>
                    <a:pt x="31" y="99"/>
                    <a:pt x="33" y="105"/>
                  </a:cubicBezTo>
                  <a:cubicBezTo>
                    <a:pt x="37" y="109"/>
                    <a:pt x="39" y="116"/>
                    <a:pt x="43" y="122"/>
                  </a:cubicBezTo>
                  <a:cubicBezTo>
                    <a:pt x="48" y="127"/>
                    <a:pt x="52" y="133"/>
                    <a:pt x="58" y="139"/>
                  </a:cubicBezTo>
                  <a:cubicBezTo>
                    <a:pt x="78" y="163"/>
                    <a:pt x="105" y="187"/>
                    <a:pt x="142" y="195"/>
                  </a:cubicBezTo>
                  <a:cubicBezTo>
                    <a:pt x="155" y="199"/>
                    <a:pt x="169" y="201"/>
                    <a:pt x="182" y="201"/>
                  </a:cubicBezTo>
                  <a:cubicBezTo>
                    <a:pt x="205" y="201"/>
                    <a:pt x="227" y="195"/>
                    <a:pt x="245" y="184"/>
                  </a:cubicBezTo>
                  <a:cubicBezTo>
                    <a:pt x="273" y="169"/>
                    <a:pt x="292" y="146"/>
                    <a:pt x="303" y="127"/>
                  </a:cubicBezTo>
                  <a:cubicBezTo>
                    <a:pt x="313" y="105"/>
                    <a:pt x="320" y="88"/>
                    <a:pt x="322" y="75"/>
                  </a:cubicBezTo>
                  <a:cubicBezTo>
                    <a:pt x="322" y="62"/>
                    <a:pt x="322" y="56"/>
                    <a:pt x="320" y="56"/>
                  </a:cubicBezTo>
                  <a:cubicBezTo>
                    <a:pt x="319" y="56"/>
                    <a:pt x="319" y="56"/>
                    <a:pt x="319" y="56"/>
                  </a:cubicBezTo>
                  <a:cubicBezTo>
                    <a:pt x="315" y="56"/>
                    <a:pt x="306" y="81"/>
                    <a:pt x="281" y="112"/>
                  </a:cubicBezTo>
                  <a:cubicBezTo>
                    <a:pt x="270" y="129"/>
                    <a:pt x="251" y="144"/>
                    <a:pt x="230" y="154"/>
                  </a:cubicBezTo>
                  <a:cubicBezTo>
                    <a:pt x="216" y="162"/>
                    <a:pt x="200" y="166"/>
                    <a:pt x="184" y="166"/>
                  </a:cubicBezTo>
                  <a:cubicBezTo>
                    <a:pt x="173" y="166"/>
                    <a:pt x="162" y="164"/>
                    <a:pt x="150" y="161"/>
                  </a:cubicBezTo>
                  <a:cubicBezTo>
                    <a:pt x="123" y="154"/>
                    <a:pt x="101" y="135"/>
                    <a:pt x="82" y="118"/>
                  </a:cubicBezTo>
                  <a:cubicBezTo>
                    <a:pt x="78" y="112"/>
                    <a:pt x="73" y="107"/>
                    <a:pt x="69" y="103"/>
                  </a:cubicBezTo>
                  <a:cubicBezTo>
                    <a:pt x="65" y="99"/>
                    <a:pt x="63" y="92"/>
                    <a:pt x="58" y="88"/>
                  </a:cubicBezTo>
                  <a:cubicBezTo>
                    <a:pt x="54" y="84"/>
                    <a:pt x="50" y="77"/>
                    <a:pt x="48" y="73"/>
                  </a:cubicBezTo>
                  <a:cubicBezTo>
                    <a:pt x="45" y="69"/>
                    <a:pt x="41" y="64"/>
                    <a:pt x="39" y="60"/>
                  </a:cubicBezTo>
                  <a:cubicBezTo>
                    <a:pt x="28" y="43"/>
                    <a:pt x="22" y="26"/>
                    <a:pt x="16" y="15"/>
                  </a:cubicBezTo>
                  <a:cubicBezTo>
                    <a:pt x="9" y="5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7"/>
            <p:cNvSpPr/>
            <p:nvPr/>
          </p:nvSpPr>
          <p:spPr>
            <a:xfrm>
              <a:off x="707658" y="1652362"/>
              <a:ext cx="33593" cy="10426"/>
            </a:xfrm>
            <a:custGeom>
              <a:avLst/>
              <a:gdLst/>
              <a:ahLst/>
              <a:cxnLst/>
              <a:rect l="l" t="t" r="r" b="b"/>
              <a:pathLst>
                <a:path w="180" h="56" extrusionOk="0">
                  <a:moveTo>
                    <a:pt x="95" y="0"/>
                  </a:moveTo>
                  <a:cubicBezTo>
                    <a:pt x="93" y="0"/>
                    <a:pt x="90" y="0"/>
                    <a:pt x="88" y="0"/>
                  </a:cubicBezTo>
                  <a:cubicBezTo>
                    <a:pt x="58" y="2"/>
                    <a:pt x="34" y="15"/>
                    <a:pt x="19" y="28"/>
                  </a:cubicBezTo>
                  <a:cubicBezTo>
                    <a:pt x="6" y="41"/>
                    <a:pt x="0" y="50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20" y="56"/>
                    <a:pt x="52" y="38"/>
                    <a:pt x="90" y="35"/>
                  </a:cubicBezTo>
                  <a:cubicBezTo>
                    <a:pt x="92" y="34"/>
                    <a:pt x="94" y="34"/>
                    <a:pt x="96" y="34"/>
                  </a:cubicBezTo>
                  <a:cubicBezTo>
                    <a:pt x="131" y="34"/>
                    <a:pt x="161" y="49"/>
                    <a:pt x="173" y="49"/>
                  </a:cubicBezTo>
                  <a:cubicBezTo>
                    <a:pt x="175" y="49"/>
                    <a:pt x="177" y="49"/>
                    <a:pt x="178" y="47"/>
                  </a:cubicBezTo>
                  <a:cubicBezTo>
                    <a:pt x="180" y="45"/>
                    <a:pt x="176" y="35"/>
                    <a:pt x="161" y="22"/>
                  </a:cubicBezTo>
                  <a:cubicBezTo>
                    <a:pt x="147" y="12"/>
                    <a:pt x="124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7"/>
            <p:cNvSpPr/>
            <p:nvPr/>
          </p:nvSpPr>
          <p:spPr>
            <a:xfrm>
              <a:off x="609677" y="1649756"/>
              <a:ext cx="30607" cy="13963"/>
            </a:xfrm>
            <a:custGeom>
              <a:avLst/>
              <a:gdLst/>
              <a:ahLst/>
              <a:cxnLst/>
              <a:rect l="l" t="t" r="r" b="b"/>
              <a:pathLst>
                <a:path w="164" h="75" extrusionOk="0">
                  <a:moveTo>
                    <a:pt x="104" y="0"/>
                  </a:moveTo>
                  <a:cubicBezTo>
                    <a:pt x="93" y="0"/>
                    <a:pt x="82" y="2"/>
                    <a:pt x="71" y="6"/>
                  </a:cubicBezTo>
                  <a:cubicBezTo>
                    <a:pt x="43" y="12"/>
                    <a:pt x="22" y="29"/>
                    <a:pt x="11" y="44"/>
                  </a:cubicBezTo>
                  <a:cubicBezTo>
                    <a:pt x="0" y="59"/>
                    <a:pt x="0" y="74"/>
                    <a:pt x="5" y="74"/>
                  </a:cubicBezTo>
                  <a:cubicBezTo>
                    <a:pt x="5" y="75"/>
                    <a:pt x="6" y="75"/>
                    <a:pt x="7" y="75"/>
                  </a:cubicBezTo>
                  <a:cubicBezTo>
                    <a:pt x="13" y="75"/>
                    <a:pt x="19" y="69"/>
                    <a:pt x="30" y="61"/>
                  </a:cubicBezTo>
                  <a:cubicBezTo>
                    <a:pt x="41" y="53"/>
                    <a:pt x="60" y="44"/>
                    <a:pt x="82" y="38"/>
                  </a:cubicBezTo>
                  <a:cubicBezTo>
                    <a:pt x="95" y="34"/>
                    <a:pt x="107" y="32"/>
                    <a:pt x="117" y="32"/>
                  </a:cubicBezTo>
                  <a:cubicBezTo>
                    <a:pt x="123" y="32"/>
                    <a:pt x="128" y="33"/>
                    <a:pt x="133" y="34"/>
                  </a:cubicBezTo>
                  <a:cubicBezTo>
                    <a:pt x="143" y="35"/>
                    <a:pt x="151" y="38"/>
                    <a:pt x="156" y="38"/>
                  </a:cubicBezTo>
                  <a:cubicBezTo>
                    <a:pt x="157" y="38"/>
                    <a:pt x="158" y="38"/>
                    <a:pt x="159" y="38"/>
                  </a:cubicBezTo>
                  <a:cubicBezTo>
                    <a:pt x="163" y="36"/>
                    <a:pt x="161" y="21"/>
                    <a:pt x="144" y="10"/>
                  </a:cubicBezTo>
                  <a:cubicBezTo>
                    <a:pt x="134" y="4"/>
                    <a:pt x="119" y="0"/>
                    <a:pt x="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7"/>
            <p:cNvSpPr/>
            <p:nvPr/>
          </p:nvSpPr>
          <p:spPr>
            <a:xfrm>
              <a:off x="528120" y="1668373"/>
              <a:ext cx="24075" cy="34814"/>
            </a:xfrm>
            <a:custGeom>
              <a:avLst/>
              <a:gdLst/>
              <a:ahLst/>
              <a:cxnLst/>
              <a:rect l="l" t="t" r="r" b="b"/>
              <a:pathLst>
                <a:path w="129" h="187" extrusionOk="0">
                  <a:moveTo>
                    <a:pt x="24" y="1"/>
                  </a:moveTo>
                  <a:cubicBezTo>
                    <a:pt x="20" y="1"/>
                    <a:pt x="16" y="1"/>
                    <a:pt x="13" y="2"/>
                  </a:cubicBezTo>
                  <a:cubicBezTo>
                    <a:pt x="5" y="2"/>
                    <a:pt x="0" y="6"/>
                    <a:pt x="0" y="9"/>
                  </a:cubicBezTo>
                  <a:cubicBezTo>
                    <a:pt x="0" y="13"/>
                    <a:pt x="18" y="13"/>
                    <a:pt x="39" y="28"/>
                  </a:cubicBezTo>
                  <a:cubicBezTo>
                    <a:pt x="48" y="36"/>
                    <a:pt x="60" y="45"/>
                    <a:pt x="71" y="60"/>
                  </a:cubicBezTo>
                  <a:cubicBezTo>
                    <a:pt x="75" y="66"/>
                    <a:pt x="80" y="73"/>
                    <a:pt x="84" y="81"/>
                  </a:cubicBezTo>
                  <a:lnTo>
                    <a:pt x="80" y="83"/>
                  </a:lnTo>
                  <a:cubicBezTo>
                    <a:pt x="73" y="83"/>
                    <a:pt x="69" y="86"/>
                    <a:pt x="63" y="90"/>
                  </a:cubicBezTo>
                  <a:cubicBezTo>
                    <a:pt x="52" y="94"/>
                    <a:pt x="39" y="101"/>
                    <a:pt x="33" y="118"/>
                  </a:cubicBezTo>
                  <a:cubicBezTo>
                    <a:pt x="30" y="126"/>
                    <a:pt x="30" y="135"/>
                    <a:pt x="35" y="141"/>
                  </a:cubicBezTo>
                  <a:cubicBezTo>
                    <a:pt x="37" y="148"/>
                    <a:pt x="41" y="152"/>
                    <a:pt x="45" y="156"/>
                  </a:cubicBezTo>
                  <a:cubicBezTo>
                    <a:pt x="52" y="165"/>
                    <a:pt x="60" y="169"/>
                    <a:pt x="67" y="171"/>
                  </a:cubicBezTo>
                  <a:cubicBezTo>
                    <a:pt x="87" y="182"/>
                    <a:pt x="101" y="186"/>
                    <a:pt x="108" y="186"/>
                  </a:cubicBezTo>
                  <a:cubicBezTo>
                    <a:pt x="111" y="186"/>
                    <a:pt x="113" y="185"/>
                    <a:pt x="114" y="184"/>
                  </a:cubicBezTo>
                  <a:cubicBezTo>
                    <a:pt x="116" y="178"/>
                    <a:pt x="101" y="169"/>
                    <a:pt x="80" y="152"/>
                  </a:cubicBezTo>
                  <a:cubicBezTo>
                    <a:pt x="75" y="148"/>
                    <a:pt x="71" y="141"/>
                    <a:pt x="67" y="137"/>
                  </a:cubicBezTo>
                  <a:cubicBezTo>
                    <a:pt x="65" y="135"/>
                    <a:pt x="63" y="133"/>
                    <a:pt x="63" y="131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5" y="128"/>
                    <a:pt x="63" y="128"/>
                    <a:pt x="65" y="126"/>
                  </a:cubicBezTo>
                  <a:cubicBezTo>
                    <a:pt x="65" y="126"/>
                    <a:pt x="67" y="126"/>
                    <a:pt x="67" y="124"/>
                  </a:cubicBezTo>
                  <a:cubicBezTo>
                    <a:pt x="71" y="124"/>
                    <a:pt x="73" y="122"/>
                    <a:pt x="78" y="120"/>
                  </a:cubicBezTo>
                  <a:cubicBezTo>
                    <a:pt x="80" y="118"/>
                    <a:pt x="84" y="118"/>
                    <a:pt x="88" y="116"/>
                  </a:cubicBezTo>
                  <a:cubicBezTo>
                    <a:pt x="97" y="113"/>
                    <a:pt x="105" y="111"/>
                    <a:pt x="114" y="109"/>
                  </a:cubicBezTo>
                  <a:cubicBezTo>
                    <a:pt x="120" y="107"/>
                    <a:pt x="125" y="107"/>
                    <a:pt x="129" y="105"/>
                  </a:cubicBezTo>
                  <a:lnTo>
                    <a:pt x="125" y="90"/>
                  </a:lnTo>
                  <a:cubicBezTo>
                    <a:pt x="122" y="81"/>
                    <a:pt x="118" y="71"/>
                    <a:pt x="114" y="64"/>
                  </a:cubicBezTo>
                  <a:cubicBezTo>
                    <a:pt x="107" y="53"/>
                    <a:pt x="101" y="45"/>
                    <a:pt x="95" y="38"/>
                  </a:cubicBezTo>
                  <a:cubicBezTo>
                    <a:pt x="80" y="24"/>
                    <a:pt x="65" y="13"/>
                    <a:pt x="50" y="6"/>
                  </a:cubicBezTo>
                  <a:cubicBezTo>
                    <a:pt x="40" y="2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7"/>
            <p:cNvSpPr/>
            <p:nvPr/>
          </p:nvSpPr>
          <p:spPr>
            <a:xfrm>
              <a:off x="772232" y="1673958"/>
              <a:ext cx="21836" cy="28112"/>
            </a:xfrm>
            <a:custGeom>
              <a:avLst/>
              <a:gdLst/>
              <a:ahLst/>
              <a:cxnLst/>
              <a:rect l="l" t="t" r="r" b="b"/>
              <a:pathLst>
                <a:path w="117" h="151" extrusionOk="0">
                  <a:moveTo>
                    <a:pt x="90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57" y="11"/>
                    <a:pt x="44" y="19"/>
                    <a:pt x="31" y="34"/>
                  </a:cubicBezTo>
                  <a:cubicBezTo>
                    <a:pt x="27" y="38"/>
                    <a:pt x="16" y="56"/>
                    <a:pt x="10" y="68"/>
                  </a:cubicBezTo>
                  <a:lnTo>
                    <a:pt x="3" y="79"/>
                  </a:lnTo>
                  <a:lnTo>
                    <a:pt x="1" y="86"/>
                  </a:lnTo>
                  <a:cubicBezTo>
                    <a:pt x="1" y="86"/>
                    <a:pt x="5" y="86"/>
                    <a:pt x="7" y="88"/>
                  </a:cubicBezTo>
                  <a:cubicBezTo>
                    <a:pt x="14" y="90"/>
                    <a:pt x="22" y="90"/>
                    <a:pt x="31" y="92"/>
                  </a:cubicBezTo>
                  <a:cubicBezTo>
                    <a:pt x="50" y="94"/>
                    <a:pt x="52" y="96"/>
                    <a:pt x="57" y="98"/>
                  </a:cubicBezTo>
                  <a:cubicBezTo>
                    <a:pt x="59" y="101"/>
                    <a:pt x="59" y="98"/>
                    <a:pt x="59" y="103"/>
                  </a:cubicBezTo>
                  <a:cubicBezTo>
                    <a:pt x="55" y="109"/>
                    <a:pt x="44" y="120"/>
                    <a:pt x="35" y="124"/>
                  </a:cubicBezTo>
                  <a:cubicBezTo>
                    <a:pt x="18" y="133"/>
                    <a:pt x="1" y="135"/>
                    <a:pt x="1" y="141"/>
                  </a:cubicBezTo>
                  <a:cubicBezTo>
                    <a:pt x="1" y="144"/>
                    <a:pt x="9" y="150"/>
                    <a:pt x="25" y="150"/>
                  </a:cubicBezTo>
                  <a:cubicBezTo>
                    <a:pt x="30" y="150"/>
                    <a:pt x="37" y="149"/>
                    <a:pt x="44" y="148"/>
                  </a:cubicBezTo>
                  <a:cubicBezTo>
                    <a:pt x="57" y="143"/>
                    <a:pt x="76" y="137"/>
                    <a:pt x="87" y="116"/>
                  </a:cubicBezTo>
                  <a:cubicBezTo>
                    <a:pt x="91" y="109"/>
                    <a:pt x="91" y="103"/>
                    <a:pt x="91" y="94"/>
                  </a:cubicBezTo>
                  <a:cubicBezTo>
                    <a:pt x="89" y="86"/>
                    <a:pt x="85" y="77"/>
                    <a:pt x="78" y="73"/>
                  </a:cubicBezTo>
                  <a:cubicBezTo>
                    <a:pt x="67" y="64"/>
                    <a:pt x="55" y="60"/>
                    <a:pt x="55" y="60"/>
                  </a:cubicBezTo>
                  <a:lnTo>
                    <a:pt x="52" y="60"/>
                  </a:ln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59"/>
                    <a:pt x="57" y="53"/>
                  </a:cubicBezTo>
                  <a:cubicBezTo>
                    <a:pt x="65" y="43"/>
                    <a:pt x="74" y="32"/>
                    <a:pt x="82" y="28"/>
                  </a:cubicBezTo>
                  <a:cubicBezTo>
                    <a:pt x="97" y="15"/>
                    <a:pt x="112" y="17"/>
                    <a:pt x="115" y="13"/>
                  </a:cubicBezTo>
                  <a:cubicBezTo>
                    <a:pt x="117" y="11"/>
                    <a:pt x="112" y="6"/>
                    <a:pt x="106" y="4"/>
                  </a:cubicBezTo>
                  <a:cubicBezTo>
                    <a:pt x="102" y="2"/>
                    <a:pt x="96" y="1"/>
                    <a:pt x="90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7"/>
            <p:cNvSpPr/>
            <p:nvPr/>
          </p:nvSpPr>
          <p:spPr>
            <a:xfrm>
              <a:off x="516736" y="1511432"/>
              <a:ext cx="284984" cy="167367"/>
            </a:xfrm>
            <a:custGeom>
              <a:avLst/>
              <a:gdLst/>
              <a:ahLst/>
              <a:cxnLst/>
              <a:rect l="l" t="t" r="r" b="b"/>
              <a:pathLst>
                <a:path w="1527" h="899" extrusionOk="0">
                  <a:moveTo>
                    <a:pt x="1154" y="0"/>
                  </a:moveTo>
                  <a:cubicBezTo>
                    <a:pt x="1146" y="0"/>
                    <a:pt x="1138" y="0"/>
                    <a:pt x="1130" y="1"/>
                  </a:cubicBezTo>
                  <a:cubicBezTo>
                    <a:pt x="987" y="14"/>
                    <a:pt x="453" y="51"/>
                    <a:pt x="237" y="213"/>
                  </a:cubicBezTo>
                  <a:cubicBezTo>
                    <a:pt x="224" y="212"/>
                    <a:pt x="211" y="211"/>
                    <a:pt x="199" y="211"/>
                  </a:cubicBezTo>
                  <a:cubicBezTo>
                    <a:pt x="0" y="211"/>
                    <a:pt x="12" y="429"/>
                    <a:pt x="111" y="747"/>
                  </a:cubicBezTo>
                  <a:cubicBezTo>
                    <a:pt x="111" y="747"/>
                    <a:pt x="171" y="787"/>
                    <a:pt x="198" y="837"/>
                  </a:cubicBezTo>
                  <a:cubicBezTo>
                    <a:pt x="218" y="859"/>
                    <a:pt x="237" y="869"/>
                    <a:pt x="253" y="869"/>
                  </a:cubicBezTo>
                  <a:cubicBezTo>
                    <a:pt x="349" y="869"/>
                    <a:pt x="391" y="544"/>
                    <a:pt x="353" y="376"/>
                  </a:cubicBezTo>
                  <a:cubicBezTo>
                    <a:pt x="461" y="372"/>
                    <a:pt x="971" y="315"/>
                    <a:pt x="1108" y="315"/>
                  </a:cubicBezTo>
                  <a:cubicBezTo>
                    <a:pt x="1117" y="315"/>
                    <a:pt x="1125" y="316"/>
                    <a:pt x="1130" y="316"/>
                  </a:cubicBezTo>
                  <a:cubicBezTo>
                    <a:pt x="1220" y="325"/>
                    <a:pt x="1310" y="522"/>
                    <a:pt x="1310" y="899"/>
                  </a:cubicBezTo>
                  <a:cubicBezTo>
                    <a:pt x="1310" y="899"/>
                    <a:pt x="1342" y="862"/>
                    <a:pt x="1351" y="837"/>
                  </a:cubicBezTo>
                  <a:cubicBezTo>
                    <a:pt x="1526" y="553"/>
                    <a:pt x="1457" y="0"/>
                    <a:pt x="11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7"/>
            <p:cNvSpPr/>
            <p:nvPr/>
          </p:nvSpPr>
          <p:spPr>
            <a:xfrm>
              <a:off x="735466" y="1653665"/>
              <a:ext cx="17916" cy="8750"/>
            </a:xfrm>
            <a:custGeom>
              <a:avLst/>
              <a:gdLst/>
              <a:ahLst/>
              <a:cxnLst/>
              <a:rect l="l" t="t" r="r" b="b"/>
              <a:pathLst>
                <a:path w="96" h="47" extrusionOk="0">
                  <a:moveTo>
                    <a:pt x="85" y="1"/>
                  </a:moveTo>
                  <a:cubicBezTo>
                    <a:pt x="75" y="1"/>
                    <a:pt x="60" y="7"/>
                    <a:pt x="46" y="10"/>
                  </a:cubicBezTo>
                  <a:cubicBezTo>
                    <a:pt x="29" y="15"/>
                    <a:pt x="5" y="15"/>
                    <a:pt x="3" y="25"/>
                  </a:cubicBezTo>
                  <a:cubicBezTo>
                    <a:pt x="1" y="30"/>
                    <a:pt x="5" y="36"/>
                    <a:pt x="14" y="40"/>
                  </a:cubicBezTo>
                  <a:cubicBezTo>
                    <a:pt x="21" y="43"/>
                    <a:pt x="31" y="46"/>
                    <a:pt x="42" y="46"/>
                  </a:cubicBezTo>
                  <a:cubicBezTo>
                    <a:pt x="47" y="46"/>
                    <a:pt x="52" y="46"/>
                    <a:pt x="57" y="45"/>
                  </a:cubicBezTo>
                  <a:cubicBezTo>
                    <a:pt x="72" y="40"/>
                    <a:pt x="82" y="30"/>
                    <a:pt x="89" y="21"/>
                  </a:cubicBezTo>
                  <a:cubicBezTo>
                    <a:pt x="95" y="15"/>
                    <a:pt x="95" y="6"/>
                    <a:pt x="93" y="4"/>
                  </a:cubicBezTo>
                  <a:cubicBezTo>
                    <a:pt x="91" y="2"/>
                    <a:pt x="88" y="1"/>
                    <a:pt x="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7"/>
            <p:cNvSpPr/>
            <p:nvPr/>
          </p:nvSpPr>
          <p:spPr>
            <a:xfrm>
              <a:off x="596053" y="1655341"/>
              <a:ext cx="16610" cy="8191"/>
            </a:xfrm>
            <a:custGeom>
              <a:avLst/>
              <a:gdLst/>
              <a:ahLst/>
              <a:cxnLst/>
              <a:rect l="l" t="t" r="r" b="b"/>
              <a:pathLst>
                <a:path w="89" h="44" extrusionOk="0">
                  <a:moveTo>
                    <a:pt x="16" y="0"/>
                  </a:moveTo>
                  <a:cubicBezTo>
                    <a:pt x="12" y="0"/>
                    <a:pt x="8" y="1"/>
                    <a:pt x="5" y="4"/>
                  </a:cubicBezTo>
                  <a:cubicBezTo>
                    <a:pt x="0" y="6"/>
                    <a:pt x="0" y="12"/>
                    <a:pt x="7" y="21"/>
                  </a:cubicBezTo>
                  <a:cubicBezTo>
                    <a:pt x="13" y="29"/>
                    <a:pt x="24" y="38"/>
                    <a:pt x="39" y="40"/>
                  </a:cubicBezTo>
                  <a:cubicBezTo>
                    <a:pt x="46" y="42"/>
                    <a:pt x="53" y="43"/>
                    <a:pt x="59" y="43"/>
                  </a:cubicBezTo>
                  <a:cubicBezTo>
                    <a:pt x="77" y="43"/>
                    <a:pt x="88" y="36"/>
                    <a:pt x="88" y="29"/>
                  </a:cubicBezTo>
                  <a:cubicBezTo>
                    <a:pt x="88" y="19"/>
                    <a:pt x="69" y="12"/>
                    <a:pt x="48" y="6"/>
                  </a:cubicBezTo>
                  <a:cubicBezTo>
                    <a:pt x="34" y="3"/>
                    <a:pt x="24" y="0"/>
                    <a:pt x="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1" name="Google Shape;3001;p27"/>
          <p:cNvSpPr txBox="1"/>
          <p:nvPr/>
        </p:nvSpPr>
        <p:spPr>
          <a:xfrm>
            <a:off x="7139361" y="3128990"/>
            <a:ext cx="721068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Tutors</a:t>
            </a:r>
            <a:endParaRPr sz="170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06" name="Google Shape;3006;p27"/>
          <p:cNvSpPr txBox="1"/>
          <p:nvPr/>
        </p:nvSpPr>
        <p:spPr>
          <a:xfrm>
            <a:off x="1096350" y="3011149"/>
            <a:ext cx="1414986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Administrator</a:t>
            </a:r>
            <a:endParaRPr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09" name="Google Shape;3009;p27"/>
          <p:cNvSpPr txBox="1"/>
          <p:nvPr/>
        </p:nvSpPr>
        <p:spPr>
          <a:xfrm>
            <a:off x="4001524" y="3203934"/>
            <a:ext cx="115224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Candidates</a:t>
            </a:r>
            <a:endParaRPr sz="170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" name="Google Shape;2872;p27">
            <a:extLst>
              <a:ext uri="{FF2B5EF4-FFF2-40B4-BE49-F238E27FC236}">
                <a16:creationId xmlns:a16="http://schemas.microsoft.com/office/drawing/2014/main" id="{1B422F78-F8CC-4AB9-EE35-7C71614C850F}"/>
              </a:ext>
            </a:extLst>
          </p:cNvPr>
          <p:cNvGrpSpPr/>
          <p:nvPr/>
        </p:nvGrpSpPr>
        <p:grpSpPr>
          <a:xfrm>
            <a:off x="6758232" y="2028119"/>
            <a:ext cx="721068" cy="1087269"/>
            <a:chOff x="8286630" y="1512536"/>
            <a:chExt cx="362102" cy="548640"/>
          </a:xfrm>
        </p:grpSpPr>
        <p:sp>
          <p:nvSpPr>
            <p:cNvPr id="3" name="Google Shape;2873;p27">
              <a:extLst>
                <a:ext uri="{FF2B5EF4-FFF2-40B4-BE49-F238E27FC236}">
                  <a16:creationId xmlns:a16="http://schemas.microsoft.com/office/drawing/2014/main" id="{910C849E-EC74-3EF5-C0A5-36DA098AE60B}"/>
                </a:ext>
              </a:extLst>
            </p:cNvPr>
            <p:cNvSpPr/>
            <p:nvPr/>
          </p:nvSpPr>
          <p:spPr>
            <a:xfrm>
              <a:off x="8398260" y="1770282"/>
              <a:ext cx="144804" cy="134217"/>
            </a:xfrm>
            <a:custGeom>
              <a:avLst/>
              <a:gdLst/>
              <a:ahLst/>
              <a:cxnLst/>
              <a:rect l="l" t="t" r="r" b="b"/>
              <a:pathLst>
                <a:path w="777" h="741" extrusionOk="0">
                  <a:moveTo>
                    <a:pt x="607" y="1"/>
                  </a:moveTo>
                  <a:cubicBezTo>
                    <a:pt x="521" y="65"/>
                    <a:pt x="427" y="81"/>
                    <a:pt x="354" y="81"/>
                  </a:cubicBezTo>
                  <a:cubicBezTo>
                    <a:pt x="277" y="81"/>
                    <a:pt x="222" y="63"/>
                    <a:pt x="221" y="63"/>
                  </a:cubicBezTo>
                  <a:lnTo>
                    <a:pt x="221" y="63"/>
                  </a:lnTo>
                  <a:cubicBezTo>
                    <a:pt x="249" y="284"/>
                    <a:pt x="266" y="442"/>
                    <a:pt x="1" y="483"/>
                  </a:cubicBezTo>
                  <a:cubicBezTo>
                    <a:pt x="192" y="654"/>
                    <a:pt x="329" y="741"/>
                    <a:pt x="444" y="741"/>
                  </a:cubicBezTo>
                  <a:cubicBezTo>
                    <a:pt x="566" y="741"/>
                    <a:pt x="663" y="646"/>
                    <a:pt x="776" y="455"/>
                  </a:cubicBezTo>
                  <a:cubicBezTo>
                    <a:pt x="590" y="414"/>
                    <a:pt x="613" y="279"/>
                    <a:pt x="607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74;p27">
              <a:extLst>
                <a:ext uri="{FF2B5EF4-FFF2-40B4-BE49-F238E27FC236}">
                  <a16:creationId xmlns:a16="http://schemas.microsoft.com/office/drawing/2014/main" id="{A37F25E0-9217-FE40-43F8-A4108A9C0705}"/>
                </a:ext>
              </a:extLst>
            </p:cNvPr>
            <p:cNvSpPr/>
            <p:nvPr/>
          </p:nvSpPr>
          <p:spPr>
            <a:xfrm>
              <a:off x="8439073" y="1770282"/>
              <a:ext cx="75663" cy="66112"/>
            </a:xfrm>
            <a:custGeom>
              <a:avLst/>
              <a:gdLst/>
              <a:ahLst/>
              <a:cxnLst/>
              <a:rect l="l" t="t" r="r" b="b"/>
              <a:pathLst>
                <a:path w="406" h="365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02" y="65"/>
                    <a:pt x="208" y="81"/>
                    <a:pt x="135" y="81"/>
                  </a:cubicBezTo>
                  <a:cubicBezTo>
                    <a:pt x="58" y="81"/>
                    <a:pt x="3" y="63"/>
                    <a:pt x="2" y="63"/>
                  </a:cubicBezTo>
                  <a:lnTo>
                    <a:pt x="2" y="63"/>
                  </a:lnTo>
                  <a:cubicBezTo>
                    <a:pt x="17" y="177"/>
                    <a:pt x="28" y="275"/>
                    <a:pt x="0" y="348"/>
                  </a:cubicBezTo>
                  <a:cubicBezTo>
                    <a:pt x="47" y="359"/>
                    <a:pt x="95" y="365"/>
                    <a:pt x="145" y="365"/>
                  </a:cubicBezTo>
                  <a:cubicBezTo>
                    <a:pt x="229" y="365"/>
                    <a:pt x="318" y="349"/>
                    <a:pt x="405" y="318"/>
                  </a:cubicBezTo>
                  <a:cubicBezTo>
                    <a:pt x="386" y="245"/>
                    <a:pt x="390" y="140"/>
                    <a:pt x="388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75;p27">
              <a:extLst>
                <a:ext uri="{FF2B5EF4-FFF2-40B4-BE49-F238E27FC236}">
                  <a16:creationId xmlns:a16="http://schemas.microsoft.com/office/drawing/2014/main" id="{662024EB-DF10-2AE3-BD78-F3EF41547AEA}"/>
                </a:ext>
              </a:extLst>
            </p:cNvPr>
            <p:cNvSpPr/>
            <p:nvPr/>
          </p:nvSpPr>
          <p:spPr>
            <a:xfrm>
              <a:off x="8364343" y="1566150"/>
              <a:ext cx="232580" cy="241265"/>
            </a:xfrm>
            <a:custGeom>
              <a:avLst/>
              <a:gdLst/>
              <a:ahLst/>
              <a:cxnLst/>
              <a:rect l="l" t="t" r="r" b="b"/>
              <a:pathLst>
                <a:path w="1248" h="1332" extrusionOk="0">
                  <a:moveTo>
                    <a:pt x="522" y="0"/>
                  </a:moveTo>
                  <a:cubicBezTo>
                    <a:pt x="299" y="0"/>
                    <a:pt x="79" y="92"/>
                    <a:pt x="24" y="366"/>
                  </a:cubicBezTo>
                  <a:cubicBezTo>
                    <a:pt x="31" y="751"/>
                    <a:pt x="1" y="1047"/>
                    <a:pt x="104" y="1154"/>
                  </a:cubicBezTo>
                  <a:cubicBezTo>
                    <a:pt x="219" y="1274"/>
                    <a:pt x="370" y="1332"/>
                    <a:pt x="535" y="1332"/>
                  </a:cubicBezTo>
                  <a:cubicBezTo>
                    <a:pt x="682" y="1332"/>
                    <a:pt x="840" y="1285"/>
                    <a:pt x="992" y="1194"/>
                  </a:cubicBezTo>
                  <a:cubicBezTo>
                    <a:pt x="1247" y="907"/>
                    <a:pt x="1108" y="404"/>
                    <a:pt x="1046" y="211"/>
                  </a:cubicBezTo>
                  <a:cubicBezTo>
                    <a:pt x="1014" y="110"/>
                    <a:pt x="766" y="0"/>
                    <a:pt x="522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6;p27">
              <a:extLst>
                <a:ext uri="{FF2B5EF4-FFF2-40B4-BE49-F238E27FC236}">
                  <a16:creationId xmlns:a16="http://schemas.microsoft.com/office/drawing/2014/main" id="{DB8DF587-B2C9-4752-A350-681705F06621}"/>
                </a:ext>
              </a:extLst>
            </p:cNvPr>
            <p:cNvSpPr/>
            <p:nvPr/>
          </p:nvSpPr>
          <p:spPr>
            <a:xfrm>
              <a:off x="8568780" y="1661424"/>
              <a:ext cx="52368" cy="69735"/>
            </a:xfrm>
            <a:custGeom>
              <a:avLst/>
              <a:gdLst/>
              <a:ahLst/>
              <a:cxnLst/>
              <a:rect l="l" t="t" r="r" b="b"/>
              <a:pathLst>
                <a:path w="281" h="385" extrusionOk="0">
                  <a:moveTo>
                    <a:pt x="155" y="1"/>
                  </a:moveTo>
                  <a:cubicBezTo>
                    <a:pt x="110" y="1"/>
                    <a:pt x="57" y="42"/>
                    <a:pt x="15" y="141"/>
                  </a:cubicBezTo>
                  <a:lnTo>
                    <a:pt x="0" y="349"/>
                  </a:lnTo>
                  <a:cubicBezTo>
                    <a:pt x="0" y="349"/>
                    <a:pt x="50" y="385"/>
                    <a:pt x="107" y="385"/>
                  </a:cubicBezTo>
                  <a:cubicBezTo>
                    <a:pt x="157" y="385"/>
                    <a:pt x="213" y="356"/>
                    <a:pt x="242" y="246"/>
                  </a:cubicBezTo>
                  <a:cubicBezTo>
                    <a:pt x="280" y="104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7;p27">
              <a:extLst>
                <a:ext uri="{FF2B5EF4-FFF2-40B4-BE49-F238E27FC236}">
                  <a16:creationId xmlns:a16="http://schemas.microsoft.com/office/drawing/2014/main" id="{48B22D15-20E8-2697-9575-F253A9E1A037}"/>
                </a:ext>
              </a:extLst>
            </p:cNvPr>
            <p:cNvSpPr/>
            <p:nvPr/>
          </p:nvSpPr>
          <p:spPr>
            <a:xfrm>
              <a:off x="8324089" y="1666495"/>
              <a:ext cx="51250" cy="65931"/>
            </a:xfrm>
            <a:custGeom>
              <a:avLst/>
              <a:gdLst/>
              <a:ahLst/>
              <a:cxnLst/>
              <a:rect l="l" t="t" r="r" b="b"/>
              <a:pathLst>
                <a:path w="275" h="364" extrusionOk="0">
                  <a:moveTo>
                    <a:pt x="117" y="0"/>
                  </a:moveTo>
                  <a:cubicBezTo>
                    <a:pt x="49" y="0"/>
                    <a:pt x="1" y="89"/>
                    <a:pt x="37" y="225"/>
                  </a:cubicBezTo>
                  <a:cubicBezTo>
                    <a:pt x="67" y="334"/>
                    <a:pt x="122" y="363"/>
                    <a:pt x="172" y="363"/>
                  </a:cubicBezTo>
                  <a:cubicBezTo>
                    <a:pt x="227" y="363"/>
                    <a:pt x="275" y="328"/>
                    <a:pt x="275" y="328"/>
                  </a:cubicBezTo>
                  <a:lnTo>
                    <a:pt x="268" y="152"/>
                  </a:lnTo>
                  <a:cubicBezTo>
                    <a:pt x="224" y="46"/>
                    <a:pt x="165" y="0"/>
                    <a:pt x="117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78;p27">
              <a:extLst>
                <a:ext uri="{FF2B5EF4-FFF2-40B4-BE49-F238E27FC236}">
                  <a16:creationId xmlns:a16="http://schemas.microsoft.com/office/drawing/2014/main" id="{91A4D460-BB6B-120A-F04F-41AF745023B4}"/>
                </a:ext>
              </a:extLst>
            </p:cNvPr>
            <p:cNvSpPr/>
            <p:nvPr/>
          </p:nvSpPr>
          <p:spPr>
            <a:xfrm>
              <a:off x="8391551" y="1677363"/>
              <a:ext cx="32427" cy="27532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73" y="1"/>
                  </a:moveTo>
                  <a:cubicBezTo>
                    <a:pt x="68" y="1"/>
                    <a:pt x="63" y="1"/>
                    <a:pt x="58" y="2"/>
                  </a:cubicBezTo>
                  <a:cubicBezTo>
                    <a:pt x="20" y="11"/>
                    <a:pt x="0" y="49"/>
                    <a:pt x="18" y="90"/>
                  </a:cubicBezTo>
                  <a:cubicBezTo>
                    <a:pt x="33" y="126"/>
                    <a:pt x="69" y="151"/>
                    <a:pt x="104" y="151"/>
                  </a:cubicBezTo>
                  <a:cubicBezTo>
                    <a:pt x="109" y="151"/>
                    <a:pt x="114" y="151"/>
                    <a:pt x="118" y="150"/>
                  </a:cubicBezTo>
                  <a:cubicBezTo>
                    <a:pt x="157" y="141"/>
                    <a:pt x="174" y="103"/>
                    <a:pt x="159" y="62"/>
                  </a:cubicBezTo>
                  <a:cubicBezTo>
                    <a:pt x="144" y="26"/>
                    <a:pt x="107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79;p27">
              <a:extLst>
                <a:ext uri="{FF2B5EF4-FFF2-40B4-BE49-F238E27FC236}">
                  <a16:creationId xmlns:a16="http://schemas.microsoft.com/office/drawing/2014/main" id="{D4437E55-27BE-1A04-7F9C-8BFCAA3877D8}"/>
                </a:ext>
              </a:extLst>
            </p:cNvPr>
            <p:cNvSpPr/>
            <p:nvPr/>
          </p:nvSpPr>
          <p:spPr>
            <a:xfrm>
              <a:off x="8483800" y="1674646"/>
              <a:ext cx="32427" cy="27532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72" y="1"/>
                  </a:moveTo>
                  <a:cubicBezTo>
                    <a:pt x="68" y="1"/>
                    <a:pt x="63" y="1"/>
                    <a:pt x="58" y="2"/>
                  </a:cubicBezTo>
                  <a:cubicBezTo>
                    <a:pt x="19" y="9"/>
                    <a:pt x="0" y="49"/>
                    <a:pt x="17" y="90"/>
                  </a:cubicBezTo>
                  <a:cubicBezTo>
                    <a:pt x="32" y="126"/>
                    <a:pt x="69" y="151"/>
                    <a:pt x="104" y="151"/>
                  </a:cubicBezTo>
                  <a:cubicBezTo>
                    <a:pt x="108" y="151"/>
                    <a:pt x="113" y="151"/>
                    <a:pt x="118" y="150"/>
                  </a:cubicBezTo>
                  <a:cubicBezTo>
                    <a:pt x="157" y="141"/>
                    <a:pt x="174" y="103"/>
                    <a:pt x="159" y="62"/>
                  </a:cubicBezTo>
                  <a:cubicBezTo>
                    <a:pt x="144" y="26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80;p27">
              <a:extLst>
                <a:ext uri="{FF2B5EF4-FFF2-40B4-BE49-F238E27FC236}">
                  <a16:creationId xmlns:a16="http://schemas.microsoft.com/office/drawing/2014/main" id="{ABCA1993-92C6-02EB-87DC-563B5898E3C8}"/>
                </a:ext>
              </a:extLst>
            </p:cNvPr>
            <p:cNvSpPr/>
            <p:nvPr/>
          </p:nvSpPr>
          <p:spPr>
            <a:xfrm>
              <a:off x="8286630" y="1846356"/>
              <a:ext cx="362102" cy="214820"/>
            </a:xfrm>
            <a:custGeom>
              <a:avLst/>
              <a:gdLst/>
              <a:ahLst/>
              <a:cxnLst/>
              <a:rect l="l" t="t" r="r" b="b"/>
              <a:pathLst>
                <a:path w="1943" h="1186" extrusionOk="0">
                  <a:moveTo>
                    <a:pt x="743" y="1"/>
                  </a:moveTo>
                  <a:cubicBezTo>
                    <a:pt x="450" y="41"/>
                    <a:pt x="144" y="101"/>
                    <a:pt x="109" y="378"/>
                  </a:cubicBezTo>
                  <a:cubicBezTo>
                    <a:pt x="71" y="703"/>
                    <a:pt x="0" y="1185"/>
                    <a:pt x="0" y="1185"/>
                  </a:cubicBezTo>
                  <a:lnTo>
                    <a:pt x="973" y="1172"/>
                  </a:lnTo>
                  <a:lnTo>
                    <a:pt x="973" y="1174"/>
                  </a:lnTo>
                  <a:lnTo>
                    <a:pt x="1067" y="1174"/>
                  </a:lnTo>
                  <a:lnTo>
                    <a:pt x="1936" y="1168"/>
                  </a:lnTo>
                  <a:cubicBezTo>
                    <a:pt x="1936" y="1168"/>
                    <a:pt x="1908" y="710"/>
                    <a:pt x="1926" y="431"/>
                  </a:cubicBezTo>
                  <a:cubicBezTo>
                    <a:pt x="1943" y="155"/>
                    <a:pt x="1592" y="41"/>
                    <a:pt x="1296" y="1"/>
                  </a:cubicBezTo>
                  <a:cubicBezTo>
                    <a:pt x="1259" y="113"/>
                    <a:pt x="1136" y="171"/>
                    <a:pt x="1015" y="171"/>
                  </a:cubicBezTo>
                  <a:cubicBezTo>
                    <a:pt x="896" y="171"/>
                    <a:pt x="779" y="116"/>
                    <a:pt x="74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81;p27">
              <a:extLst>
                <a:ext uri="{FF2B5EF4-FFF2-40B4-BE49-F238E27FC236}">
                  <a16:creationId xmlns:a16="http://schemas.microsoft.com/office/drawing/2014/main" id="{E4BE1694-2548-C9A4-51A1-65C126B3E31A}"/>
                </a:ext>
              </a:extLst>
            </p:cNvPr>
            <p:cNvSpPr/>
            <p:nvPr/>
          </p:nvSpPr>
          <p:spPr>
            <a:xfrm>
              <a:off x="8504486" y="1625379"/>
              <a:ext cx="26463" cy="15034"/>
            </a:xfrm>
            <a:custGeom>
              <a:avLst/>
              <a:gdLst/>
              <a:ahLst/>
              <a:cxnLst/>
              <a:rect l="l" t="t" r="r" b="b"/>
              <a:pathLst>
                <a:path w="142" h="83" extrusionOk="0">
                  <a:moveTo>
                    <a:pt x="48" y="0"/>
                  </a:moveTo>
                  <a:cubicBezTo>
                    <a:pt x="40" y="0"/>
                    <a:pt x="32" y="1"/>
                    <a:pt x="26" y="2"/>
                  </a:cubicBezTo>
                  <a:cubicBezTo>
                    <a:pt x="9" y="6"/>
                    <a:pt x="1" y="13"/>
                    <a:pt x="3" y="17"/>
                  </a:cubicBezTo>
                  <a:cubicBezTo>
                    <a:pt x="5" y="28"/>
                    <a:pt x="41" y="26"/>
                    <a:pt x="76" y="41"/>
                  </a:cubicBezTo>
                  <a:cubicBezTo>
                    <a:pt x="107" y="54"/>
                    <a:pt x="126" y="82"/>
                    <a:pt x="135" y="82"/>
                  </a:cubicBezTo>
                  <a:cubicBezTo>
                    <a:pt x="136" y="82"/>
                    <a:pt x="137" y="82"/>
                    <a:pt x="138" y="81"/>
                  </a:cubicBezTo>
                  <a:cubicBezTo>
                    <a:pt x="142" y="79"/>
                    <a:pt x="142" y="68"/>
                    <a:pt x="136" y="54"/>
                  </a:cubicBezTo>
                  <a:cubicBezTo>
                    <a:pt x="129" y="41"/>
                    <a:pt x="114" y="21"/>
                    <a:pt x="88" y="9"/>
                  </a:cubicBezTo>
                  <a:cubicBezTo>
                    <a:pt x="74" y="2"/>
                    <a:pt x="61" y="0"/>
                    <a:pt x="4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82;p27">
              <a:extLst>
                <a:ext uri="{FF2B5EF4-FFF2-40B4-BE49-F238E27FC236}">
                  <a16:creationId xmlns:a16="http://schemas.microsoft.com/office/drawing/2014/main" id="{C2F4FC25-5609-ECF1-AEFC-3DD122CBD2B3}"/>
                </a:ext>
              </a:extLst>
            </p:cNvPr>
            <p:cNvSpPr/>
            <p:nvPr/>
          </p:nvSpPr>
          <p:spPr>
            <a:xfrm>
              <a:off x="8385960" y="1625379"/>
              <a:ext cx="26091" cy="15034"/>
            </a:xfrm>
            <a:custGeom>
              <a:avLst/>
              <a:gdLst/>
              <a:ahLst/>
              <a:cxnLst/>
              <a:rect l="l" t="t" r="r" b="b"/>
              <a:pathLst>
                <a:path w="140" h="83" extrusionOk="0">
                  <a:moveTo>
                    <a:pt x="94" y="0"/>
                  </a:moveTo>
                  <a:cubicBezTo>
                    <a:pt x="82" y="0"/>
                    <a:pt x="67" y="2"/>
                    <a:pt x="52" y="9"/>
                  </a:cubicBezTo>
                  <a:cubicBezTo>
                    <a:pt x="28" y="21"/>
                    <a:pt x="13" y="41"/>
                    <a:pt x="7" y="54"/>
                  </a:cubicBezTo>
                  <a:cubicBezTo>
                    <a:pt x="0" y="68"/>
                    <a:pt x="0" y="79"/>
                    <a:pt x="5" y="81"/>
                  </a:cubicBezTo>
                  <a:cubicBezTo>
                    <a:pt x="6" y="82"/>
                    <a:pt x="6" y="82"/>
                    <a:pt x="7" y="82"/>
                  </a:cubicBezTo>
                  <a:cubicBezTo>
                    <a:pt x="17" y="82"/>
                    <a:pt x="36" y="54"/>
                    <a:pt x="67" y="41"/>
                  </a:cubicBezTo>
                  <a:cubicBezTo>
                    <a:pt x="101" y="26"/>
                    <a:pt x="138" y="28"/>
                    <a:pt x="140" y="17"/>
                  </a:cubicBezTo>
                  <a:cubicBezTo>
                    <a:pt x="140" y="13"/>
                    <a:pt x="133" y="6"/>
                    <a:pt x="116" y="2"/>
                  </a:cubicBezTo>
                  <a:cubicBezTo>
                    <a:pt x="110" y="1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83;p27">
              <a:extLst>
                <a:ext uri="{FF2B5EF4-FFF2-40B4-BE49-F238E27FC236}">
                  <a16:creationId xmlns:a16="http://schemas.microsoft.com/office/drawing/2014/main" id="{33DA9FE6-1BD2-ABB4-3171-CF1A0DB32918}"/>
                </a:ext>
              </a:extLst>
            </p:cNvPr>
            <p:cNvSpPr/>
            <p:nvPr/>
          </p:nvSpPr>
          <p:spPr>
            <a:xfrm>
              <a:off x="8446714" y="1691129"/>
              <a:ext cx="27209" cy="19019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65" y="1"/>
                  </a:moveTo>
                  <a:cubicBezTo>
                    <a:pt x="54" y="1"/>
                    <a:pt x="44" y="6"/>
                    <a:pt x="36" y="10"/>
                  </a:cubicBezTo>
                  <a:cubicBezTo>
                    <a:pt x="30" y="16"/>
                    <a:pt x="24" y="25"/>
                    <a:pt x="19" y="31"/>
                  </a:cubicBezTo>
                  <a:cubicBezTo>
                    <a:pt x="13" y="44"/>
                    <a:pt x="9" y="57"/>
                    <a:pt x="6" y="67"/>
                  </a:cubicBezTo>
                  <a:cubicBezTo>
                    <a:pt x="0" y="89"/>
                    <a:pt x="2" y="102"/>
                    <a:pt x="6" y="104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12" y="104"/>
                    <a:pt x="20" y="92"/>
                    <a:pt x="28" y="76"/>
                  </a:cubicBezTo>
                  <a:cubicBezTo>
                    <a:pt x="34" y="67"/>
                    <a:pt x="41" y="59"/>
                    <a:pt x="47" y="48"/>
                  </a:cubicBezTo>
                  <a:cubicBezTo>
                    <a:pt x="51" y="44"/>
                    <a:pt x="54" y="42"/>
                    <a:pt x="58" y="37"/>
                  </a:cubicBezTo>
                  <a:cubicBezTo>
                    <a:pt x="62" y="37"/>
                    <a:pt x="64" y="35"/>
                    <a:pt x="66" y="35"/>
                  </a:cubicBezTo>
                  <a:cubicBezTo>
                    <a:pt x="75" y="35"/>
                    <a:pt x="84" y="44"/>
                    <a:pt x="92" y="52"/>
                  </a:cubicBezTo>
                  <a:cubicBezTo>
                    <a:pt x="96" y="57"/>
                    <a:pt x="101" y="61"/>
                    <a:pt x="105" y="65"/>
                  </a:cubicBezTo>
                  <a:cubicBezTo>
                    <a:pt x="109" y="70"/>
                    <a:pt x="111" y="74"/>
                    <a:pt x="116" y="78"/>
                  </a:cubicBezTo>
                  <a:cubicBezTo>
                    <a:pt x="127" y="92"/>
                    <a:pt x="135" y="100"/>
                    <a:pt x="141" y="100"/>
                  </a:cubicBezTo>
                  <a:cubicBezTo>
                    <a:pt x="142" y="100"/>
                    <a:pt x="143" y="100"/>
                    <a:pt x="144" y="100"/>
                  </a:cubicBezTo>
                  <a:cubicBezTo>
                    <a:pt x="146" y="97"/>
                    <a:pt x="146" y="85"/>
                    <a:pt x="137" y="65"/>
                  </a:cubicBezTo>
                  <a:cubicBezTo>
                    <a:pt x="135" y="59"/>
                    <a:pt x="133" y="55"/>
                    <a:pt x="129" y="48"/>
                  </a:cubicBezTo>
                  <a:cubicBezTo>
                    <a:pt x="126" y="44"/>
                    <a:pt x="122" y="37"/>
                    <a:pt x="118" y="31"/>
                  </a:cubicBezTo>
                  <a:cubicBezTo>
                    <a:pt x="107" y="20"/>
                    <a:pt x="96" y="5"/>
                    <a:pt x="71" y="1"/>
                  </a:cubicBezTo>
                  <a:cubicBezTo>
                    <a:pt x="69" y="1"/>
                    <a:pt x="67" y="1"/>
                    <a:pt x="65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84;p27">
              <a:extLst>
                <a:ext uri="{FF2B5EF4-FFF2-40B4-BE49-F238E27FC236}">
                  <a16:creationId xmlns:a16="http://schemas.microsoft.com/office/drawing/2014/main" id="{17E53A15-360A-0F9E-D678-38DE18ADCFC8}"/>
                </a:ext>
              </a:extLst>
            </p:cNvPr>
            <p:cNvSpPr/>
            <p:nvPr/>
          </p:nvSpPr>
          <p:spPr>
            <a:xfrm>
              <a:off x="8432737" y="1724637"/>
              <a:ext cx="60381" cy="36407"/>
            </a:xfrm>
            <a:custGeom>
              <a:avLst/>
              <a:gdLst/>
              <a:ahLst/>
              <a:cxnLst/>
              <a:rect l="l" t="t" r="r" b="b"/>
              <a:pathLst>
                <a:path w="324" h="201" extrusionOk="0">
                  <a:moveTo>
                    <a:pt x="321" y="0"/>
                  </a:moveTo>
                  <a:cubicBezTo>
                    <a:pt x="319" y="0"/>
                    <a:pt x="315" y="5"/>
                    <a:pt x="308" y="15"/>
                  </a:cubicBezTo>
                  <a:cubicBezTo>
                    <a:pt x="302" y="26"/>
                    <a:pt x="296" y="41"/>
                    <a:pt x="285" y="60"/>
                  </a:cubicBezTo>
                  <a:cubicBezTo>
                    <a:pt x="281" y="64"/>
                    <a:pt x="279" y="69"/>
                    <a:pt x="276" y="73"/>
                  </a:cubicBezTo>
                  <a:cubicBezTo>
                    <a:pt x="272" y="77"/>
                    <a:pt x="270" y="84"/>
                    <a:pt x="266" y="88"/>
                  </a:cubicBezTo>
                  <a:cubicBezTo>
                    <a:pt x="261" y="92"/>
                    <a:pt x="259" y="99"/>
                    <a:pt x="255" y="103"/>
                  </a:cubicBezTo>
                  <a:cubicBezTo>
                    <a:pt x="251" y="107"/>
                    <a:pt x="246" y="112"/>
                    <a:pt x="242" y="118"/>
                  </a:cubicBezTo>
                  <a:cubicBezTo>
                    <a:pt x="223" y="135"/>
                    <a:pt x="199" y="154"/>
                    <a:pt x="171" y="161"/>
                  </a:cubicBezTo>
                  <a:cubicBezTo>
                    <a:pt x="160" y="164"/>
                    <a:pt x="149" y="166"/>
                    <a:pt x="138" y="166"/>
                  </a:cubicBezTo>
                  <a:cubicBezTo>
                    <a:pt x="122" y="166"/>
                    <a:pt x="107" y="162"/>
                    <a:pt x="94" y="154"/>
                  </a:cubicBezTo>
                  <a:cubicBezTo>
                    <a:pt x="71" y="144"/>
                    <a:pt x="54" y="129"/>
                    <a:pt x="41" y="112"/>
                  </a:cubicBezTo>
                  <a:cubicBezTo>
                    <a:pt x="18" y="81"/>
                    <a:pt x="9" y="56"/>
                    <a:pt x="3" y="56"/>
                  </a:cubicBezTo>
                  <a:cubicBezTo>
                    <a:pt x="3" y="56"/>
                    <a:pt x="2" y="56"/>
                    <a:pt x="2" y="56"/>
                  </a:cubicBezTo>
                  <a:cubicBezTo>
                    <a:pt x="0" y="56"/>
                    <a:pt x="0" y="62"/>
                    <a:pt x="2" y="75"/>
                  </a:cubicBezTo>
                  <a:cubicBezTo>
                    <a:pt x="4" y="88"/>
                    <a:pt x="11" y="105"/>
                    <a:pt x="21" y="127"/>
                  </a:cubicBezTo>
                  <a:cubicBezTo>
                    <a:pt x="32" y="146"/>
                    <a:pt x="51" y="169"/>
                    <a:pt x="79" y="184"/>
                  </a:cubicBezTo>
                  <a:cubicBezTo>
                    <a:pt x="98" y="194"/>
                    <a:pt x="121" y="200"/>
                    <a:pt x="145" y="200"/>
                  </a:cubicBezTo>
                  <a:cubicBezTo>
                    <a:pt x="157" y="200"/>
                    <a:pt x="170" y="199"/>
                    <a:pt x="182" y="195"/>
                  </a:cubicBezTo>
                  <a:cubicBezTo>
                    <a:pt x="219" y="187"/>
                    <a:pt x="246" y="161"/>
                    <a:pt x="266" y="139"/>
                  </a:cubicBezTo>
                  <a:cubicBezTo>
                    <a:pt x="270" y="133"/>
                    <a:pt x="274" y="127"/>
                    <a:pt x="281" y="122"/>
                  </a:cubicBezTo>
                  <a:cubicBezTo>
                    <a:pt x="285" y="116"/>
                    <a:pt x="287" y="109"/>
                    <a:pt x="291" y="103"/>
                  </a:cubicBezTo>
                  <a:cubicBezTo>
                    <a:pt x="293" y="99"/>
                    <a:pt x="298" y="92"/>
                    <a:pt x="300" y="88"/>
                  </a:cubicBezTo>
                  <a:cubicBezTo>
                    <a:pt x="302" y="82"/>
                    <a:pt x="304" y="75"/>
                    <a:pt x="306" y="71"/>
                  </a:cubicBezTo>
                  <a:cubicBezTo>
                    <a:pt x="315" y="50"/>
                    <a:pt x="319" y="32"/>
                    <a:pt x="321" y="20"/>
                  </a:cubicBezTo>
                  <a:cubicBezTo>
                    <a:pt x="323" y="9"/>
                    <a:pt x="323" y="0"/>
                    <a:pt x="32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85;p27">
              <a:extLst>
                <a:ext uri="{FF2B5EF4-FFF2-40B4-BE49-F238E27FC236}">
                  <a16:creationId xmlns:a16="http://schemas.microsoft.com/office/drawing/2014/main" id="{FA64D3A6-2DCF-4628-0AB3-C2298EC59139}"/>
                </a:ext>
              </a:extLst>
            </p:cNvPr>
            <p:cNvSpPr/>
            <p:nvPr/>
          </p:nvSpPr>
          <p:spPr>
            <a:xfrm>
              <a:off x="8330425" y="1512536"/>
              <a:ext cx="295198" cy="176964"/>
            </a:xfrm>
            <a:custGeom>
              <a:avLst/>
              <a:gdLst/>
              <a:ahLst/>
              <a:cxnLst/>
              <a:rect l="l" t="t" r="r" b="b"/>
              <a:pathLst>
                <a:path w="1584" h="977" extrusionOk="0">
                  <a:moveTo>
                    <a:pt x="835" y="0"/>
                  </a:moveTo>
                  <a:cubicBezTo>
                    <a:pt x="740" y="0"/>
                    <a:pt x="657" y="42"/>
                    <a:pt x="650" y="130"/>
                  </a:cubicBezTo>
                  <a:cubicBezTo>
                    <a:pt x="586" y="84"/>
                    <a:pt x="535" y="66"/>
                    <a:pt x="496" y="66"/>
                  </a:cubicBezTo>
                  <a:cubicBezTo>
                    <a:pt x="377" y="66"/>
                    <a:pt x="354" y="222"/>
                    <a:pt x="354" y="222"/>
                  </a:cubicBezTo>
                  <a:cubicBezTo>
                    <a:pt x="325" y="192"/>
                    <a:pt x="302" y="180"/>
                    <a:pt x="283" y="180"/>
                  </a:cubicBezTo>
                  <a:cubicBezTo>
                    <a:pt x="203" y="180"/>
                    <a:pt x="198" y="390"/>
                    <a:pt x="198" y="390"/>
                  </a:cubicBezTo>
                  <a:cubicBezTo>
                    <a:pt x="191" y="388"/>
                    <a:pt x="184" y="388"/>
                    <a:pt x="178" y="388"/>
                  </a:cubicBezTo>
                  <a:cubicBezTo>
                    <a:pt x="57" y="388"/>
                    <a:pt x="1" y="590"/>
                    <a:pt x="125" y="653"/>
                  </a:cubicBezTo>
                  <a:cubicBezTo>
                    <a:pt x="14" y="749"/>
                    <a:pt x="157" y="976"/>
                    <a:pt x="219" y="976"/>
                  </a:cubicBezTo>
                  <a:cubicBezTo>
                    <a:pt x="183" y="629"/>
                    <a:pt x="277" y="531"/>
                    <a:pt x="341" y="452"/>
                  </a:cubicBezTo>
                  <a:cubicBezTo>
                    <a:pt x="359" y="459"/>
                    <a:pt x="382" y="463"/>
                    <a:pt x="408" y="463"/>
                  </a:cubicBezTo>
                  <a:cubicBezTo>
                    <a:pt x="534" y="463"/>
                    <a:pt x="735" y="389"/>
                    <a:pt x="735" y="377"/>
                  </a:cubicBezTo>
                  <a:cubicBezTo>
                    <a:pt x="775" y="425"/>
                    <a:pt x="835" y="440"/>
                    <a:pt x="892" y="440"/>
                  </a:cubicBezTo>
                  <a:cubicBezTo>
                    <a:pt x="972" y="440"/>
                    <a:pt x="1046" y="411"/>
                    <a:pt x="1046" y="411"/>
                  </a:cubicBezTo>
                  <a:cubicBezTo>
                    <a:pt x="1102" y="537"/>
                    <a:pt x="1224" y="563"/>
                    <a:pt x="1224" y="563"/>
                  </a:cubicBezTo>
                  <a:cubicBezTo>
                    <a:pt x="1213" y="726"/>
                    <a:pt x="1301" y="976"/>
                    <a:pt x="1301" y="976"/>
                  </a:cubicBezTo>
                  <a:cubicBezTo>
                    <a:pt x="1511" y="874"/>
                    <a:pt x="1584" y="489"/>
                    <a:pt x="1407" y="489"/>
                  </a:cubicBezTo>
                  <a:cubicBezTo>
                    <a:pt x="1402" y="489"/>
                    <a:pt x="1396" y="490"/>
                    <a:pt x="1391" y="490"/>
                  </a:cubicBezTo>
                  <a:cubicBezTo>
                    <a:pt x="1483" y="277"/>
                    <a:pt x="1294" y="148"/>
                    <a:pt x="1176" y="148"/>
                  </a:cubicBezTo>
                  <a:cubicBezTo>
                    <a:pt x="1149" y="148"/>
                    <a:pt x="1126" y="155"/>
                    <a:pt x="1110" y="169"/>
                  </a:cubicBezTo>
                  <a:cubicBezTo>
                    <a:pt x="1075" y="59"/>
                    <a:pt x="948" y="0"/>
                    <a:pt x="835" y="0"/>
                  </a:cubicBezTo>
                  <a:close/>
                </a:path>
              </a:pathLst>
            </a:custGeom>
            <a:solidFill>
              <a:schemeClr val="tx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6;p27">
              <a:extLst>
                <a:ext uri="{FF2B5EF4-FFF2-40B4-BE49-F238E27FC236}">
                  <a16:creationId xmlns:a16="http://schemas.microsoft.com/office/drawing/2014/main" id="{85F1D4C2-EDBD-3E69-ADE6-B3D51C346B98}"/>
                </a:ext>
              </a:extLst>
            </p:cNvPr>
            <p:cNvSpPr/>
            <p:nvPr/>
          </p:nvSpPr>
          <p:spPr>
            <a:xfrm>
              <a:off x="8389874" y="1664503"/>
              <a:ext cx="34104" cy="10143"/>
            </a:xfrm>
            <a:custGeom>
              <a:avLst/>
              <a:gdLst/>
              <a:ahLst/>
              <a:cxnLst/>
              <a:rect l="l" t="t" r="r" b="b"/>
              <a:pathLst>
                <a:path w="183" h="56" extrusionOk="0">
                  <a:moveTo>
                    <a:pt x="86" y="0"/>
                  </a:moveTo>
                  <a:cubicBezTo>
                    <a:pt x="59" y="0"/>
                    <a:pt x="36" y="12"/>
                    <a:pt x="22" y="22"/>
                  </a:cubicBezTo>
                  <a:cubicBezTo>
                    <a:pt x="7" y="35"/>
                    <a:pt x="1" y="45"/>
                    <a:pt x="5" y="47"/>
                  </a:cubicBezTo>
                  <a:cubicBezTo>
                    <a:pt x="6" y="49"/>
                    <a:pt x="7" y="49"/>
                    <a:pt x="10" y="49"/>
                  </a:cubicBezTo>
                  <a:cubicBezTo>
                    <a:pt x="21" y="49"/>
                    <a:pt x="52" y="34"/>
                    <a:pt x="87" y="34"/>
                  </a:cubicBezTo>
                  <a:cubicBezTo>
                    <a:pt x="89" y="34"/>
                    <a:pt x="91" y="34"/>
                    <a:pt x="93" y="35"/>
                  </a:cubicBezTo>
                  <a:cubicBezTo>
                    <a:pt x="129" y="38"/>
                    <a:pt x="161" y="56"/>
                    <a:pt x="174" y="56"/>
                  </a:cubicBezTo>
                  <a:cubicBezTo>
                    <a:pt x="176" y="56"/>
                    <a:pt x="178" y="55"/>
                    <a:pt x="179" y="54"/>
                  </a:cubicBezTo>
                  <a:cubicBezTo>
                    <a:pt x="183" y="52"/>
                    <a:pt x="177" y="41"/>
                    <a:pt x="164" y="28"/>
                  </a:cubicBezTo>
                  <a:cubicBezTo>
                    <a:pt x="149" y="15"/>
                    <a:pt x="125" y="2"/>
                    <a:pt x="93" y="0"/>
                  </a:cubicBezTo>
                  <a:cubicBezTo>
                    <a:pt x="91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87;p27">
              <a:extLst>
                <a:ext uri="{FF2B5EF4-FFF2-40B4-BE49-F238E27FC236}">
                  <a16:creationId xmlns:a16="http://schemas.microsoft.com/office/drawing/2014/main" id="{34569146-A02B-A31F-69B2-12AB237329CB}"/>
                </a:ext>
              </a:extLst>
            </p:cNvPr>
            <p:cNvSpPr/>
            <p:nvPr/>
          </p:nvSpPr>
          <p:spPr>
            <a:xfrm>
              <a:off x="8491254" y="1661967"/>
              <a:ext cx="30563" cy="13585"/>
            </a:xfrm>
            <a:custGeom>
              <a:avLst/>
              <a:gdLst/>
              <a:ahLst/>
              <a:cxnLst/>
              <a:rect l="l" t="t" r="r" b="b"/>
              <a:pathLst>
                <a:path w="164" h="75" extrusionOk="0">
                  <a:moveTo>
                    <a:pt x="60" y="0"/>
                  </a:moveTo>
                  <a:cubicBezTo>
                    <a:pt x="45" y="0"/>
                    <a:pt x="30" y="4"/>
                    <a:pt x="20" y="10"/>
                  </a:cubicBezTo>
                  <a:cubicBezTo>
                    <a:pt x="3" y="21"/>
                    <a:pt x="1" y="36"/>
                    <a:pt x="5" y="38"/>
                  </a:cubicBezTo>
                  <a:cubicBezTo>
                    <a:pt x="6" y="38"/>
                    <a:pt x="7" y="38"/>
                    <a:pt x="8" y="38"/>
                  </a:cubicBezTo>
                  <a:cubicBezTo>
                    <a:pt x="13" y="38"/>
                    <a:pt x="21" y="35"/>
                    <a:pt x="31" y="34"/>
                  </a:cubicBezTo>
                  <a:cubicBezTo>
                    <a:pt x="36" y="33"/>
                    <a:pt x="41" y="32"/>
                    <a:pt x="47" y="32"/>
                  </a:cubicBezTo>
                  <a:cubicBezTo>
                    <a:pt x="57" y="32"/>
                    <a:pt x="69" y="34"/>
                    <a:pt x="82" y="38"/>
                  </a:cubicBezTo>
                  <a:cubicBezTo>
                    <a:pt x="104" y="44"/>
                    <a:pt x="123" y="55"/>
                    <a:pt x="134" y="61"/>
                  </a:cubicBezTo>
                  <a:cubicBezTo>
                    <a:pt x="145" y="69"/>
                    <a:pt x="151" y="75"/>
                    <a:pt x="155" y="75"/>
                  </a:cubicBezTo>
                  <a:cubicBezTo>
                    <a:pt x="156" y="75"/>
                    <a:pt x="157" y="75"/>
                    <a:pt x="157" y="74"/>
                  </a:cubicBezTo>
                  <a:cubicBezTo>
                    <a:pt x="162" y="74"/>
                    <a:pt x="164" y="59"/>
                    <a:pt x="153" y="44"/>
                  </a:cubicBezTo>
                  <a:cubicBezTo>
                    <a:pt x="140" y="29"/>
                    <a:pt x="121" y="12"/>
                    <a:pt x="93" y="6"/>
                  </a:cubicBezTo>
                  <a:cubicBezTo>
                    <a:pt x="82" y="2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88;p27">
              <a:extLst>
                <a:ext uri="{FF2B5EF4-FFF2-40B4-BE49-F238E27FC236}">
                  <a16:creationId xmlns:a16="http://schemas.microsoft.com/office/drawing/2014/main" id="{A7C03B49-426A-686E-9AA7-54AC1890B536}"/>
                </a:ext>
              </a:extLst>
            </p:cNvPr>
            <p:cNvSpPr/>
            <p:nvPr/>
          </p:nvSpPr>
          <p:spPr>
            <a:xfrm>
              <a:off x="8579216" y="1680261"/>
              <a:ext cx="24041" cy="33690"/>
            </a:xfrm>
            <a:custGeom>
              <a:avLst/>
              <a:gdLst/>
              <a:ahLst/>
              <a:cxnLst/>
              <a:rect l="l" t="t" r="r" b="b"/>
              <a:pathLst>
                <a:path w="129" h="186" extrusionOk="0">
                  <a:moveTo>
                    <a:pt x="108" y="0"/>
                  </a:moveTo>
                  <a:cubicBezTo>
                    <a:pt x="99" y="0"/>
                    <a:pt x="89" y="2"/>
                    <a:pt x="79" y="5"/>
                  </a:cubicBezTo>
                  <a:cubicBezTo>
                    <a:pt x="64" y="12"/>
                    <a:pt x="47" y="23"/>
                    <a:pt x="34" y="37"/>
                  </a:cubicBezTo>
                  <a:cubicBezTo>
                    <a:pt x="26" y="44"/>
                    <a:pt x="19" y="52"/>
                    <a:pt x="15" y="63"/>
                  </a:cubicBezTo>
                  <a:cubicBezTo>
                    <a:pt x="9" y="72"/>
                    <a:pt x="7" y="80"/>
                    <a:pt x="4" y="91"/>
                  </a:cubicBezTo>
                  <a:lnTo>
                    <a:pt x="0" y="104"/>
                  </a:lnTo>
                  <a:cubicBezTo>
                    <a:pt x="4" y="106"/>
                    <a:pt x="9" y="108"/>
                    <a:pt x="13" y="108"/>
                  </a:cubicBezTo>
                  <a:cubicBezTo>
                    <a:pt x="22" y="110"/>
                    <a:pt x="30" y="112"/>
                    <a:pt x="39" y="115"/>
                  </a:cubicBezTo>
                  <a:cubicBezTo>
                    <a:pt x="43" y="117"/>
                    <a:pt x="47" y="117"/>
                    <a:pt x="51" y="119"/>
                  </a:cubicBezTo>
                  <a:cubicBezTo>
                    <a:pt x="56" y="121"/>
                    <a:pt x="58" y="123"/>
                    <a:pt x="62" y="123"/>
                  </a:cubicBezTo>
                  <a:cubicBezTo>
                    <a:pt x="62" y="125"/>
                    <a:pt x="62" y="125"/>
                    <a:pt x="64" y="127"/>
                  </a:cubicBezTo>
                  <a:cubicBezTo>
                    <a:pt x="64" y="127"/>
                    <a:pt x="66" y="127"/>
                    <a:pt x="66" y="130"/>
                  </a:cubicBezTo>
                  <a:cubicBezTo>
                    <a:pt x="64" y="132"/>
                    <a:pt x="64" y="134"/>
                    <a:pt x="62" y="136"/>
                  </a:cubicBezTo>
                  <a:cubicBezTo>
                    <a:pt x="58" y="142"/>
                    <a:pt x="54" y="147"/>
                    <a:pt x="47" y="151"/>
                  </a:cubicBezTo>
                  <a:cubicBezTo>
                    <a:pt x="28" y="168"/>
                    <a:pt x="13" y="177"/>
                    <a:pt x="15" y="183"/>
                  </a:cubicBezTo>
                  <a:cubicBezTo>
                    <a:pt x="16" y="184"/>
                    <a:pt x="18" y="185"/>
                    <a:pt x="21" y="185"/>
                  </a:cubicBezTo>
                  <a:cubicBezTo>
                    <a:pt x="29" y="185"/>
                    <a:pt x="43" y="181"/>
                    <a:pt x="62" y="172"/>
                  </a:cubicBezTo>
                  <a:cubicBezTo>
                    <a:pt x="69" y="168"/>
                    <a:pt x="75" y="164"/>
                    <a:pt x="84" y="155"/>
                  </a:cubicBezTo>
                  <a:cubicBezTo>
                    <a:pt x="88" y="153"/>
                    <a:pt x="90" y="149"/>
                    <a:pt x="94" y="142"/>
                  </a:cubicBezTo>
                  <a:cubicBezTo>
                    <a:pt x="96" y="136"/>
                    <a:pt x="99" y="125"/>
                    <a:pt x="96" y="117"/>
                  </a:cubicBezTo>
                  <a:cubicBezTo>
                    <a:pt x="90" y="100"/>
                    <a:pt x="77" y="93"/>
                    <a:pt x="66" y="89"/>
                  </a:cubicBezTo>
                  <a:cubicBezTo>
                    <a:pt x="60" y="87"/>
                    <a:pt x="56" y="85"/>
                    <a:pt x="49" y="82"/>
                  </a:cubicBezTo>
                  <a:lnTo>
                    <a:pt x="45" y="80"/>
                  </a:lnTo>
                  <a:cubicBezTo>
                    <a:pt x="49" y="72"/>
                    <a:pt x="54" y="65"/>
                    <a:pt x="58" y="59"/>
                  </a:cubicBezTo>
                  <a:cubicBezTo>
                    <a:pt x="69" y="46"/>
                    <a:pt x="79" y="35"/>
                    <a:pt x="90" y="29"/>
                  </a:cubicBezTo>
                  <a:cubicBezTo>
                    <a:pt x="111" y="14"/>
                    <a:pt x="126" y="12"/>
                    <a:pt x="129" y="8"/>
                  </a:cubicBezTo>
                  <a:cubicBezTo>
                    <a:pt x="129" y="5"/>
                    <a:pt x="124" y="3"/>
                    <a:pt x="116" y="1"/>
                  </a:cubicBezTo>
                  <a:cubicBezTo>
                    <a:pt x="113" y="1"/>
                    <a:pt x="111" y="0"/>
                    <a:pt x="108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89;p27">
              <a:extLst>
                <a:ext uri="{FF2B5EF4-FFF2-40B4-BE49-F238E27FC236}">
                  <a16:creationId xmlns:a16="http://schemas.microsoft.com/office/drawing/2014/main" id="{3479FF22-E985-38C9-A98E-6D910D2D7F74}"/>
                </a:ext>
              </a:extLst>
            </p:cNvPr>
            <p:cNvSpPr/>
            <p:nvPr/>
          </p:nvSpPr>
          <p:spPr>
            <a:xfrm>
              <a:off x="8337693" y="1685333"/>
              <a:ext cx="21618" cy="27351"/>
            </a:xfrm>
            <a:custGeom>
              <a:avLst/>
              <a:gdLst/>
              <a:ahLst/>
              <a:cxnLst/>
              <a:rect l="l" t="t" r="r" b="b"/>
              <a:pathLst>
                <a:path w="116" h="151" extrusionOk="0">
                  <a:moveTo>
                    <a:pt x="26" y="1"/>
                  </a:moveTo>
                  <a:cubicBezTo>
                    <a:pt x="20" y="1"/>
                    <a:pt x="14" y="2"/>
                    <a:pt x="11" y="3"/>
                  </a:cubicBezTo>
                  <a:cubicBezTo>
                    <a:pt x="2" y="7"/>
                    <a:pt x="0" y="12"/>
                    <a:pt x="0" y="14"/>
                  </a:cubicBezTo>
                  <a:cubicBezTo>
                    <a:pt x="5" y="18"/>
                    <a:pt x="17" y="14"/>
                    <a:pt x="35" y="27"/>
                  </a:cubicBezTo>
                  <a:cubicBezTo>
                    <a:pt x="43" y="33"/>
                    <a:pt x="52" y="42"/>
                    <a:pt x="60" y="54"/>
                  </a:cubicBezTo>
                  <a:cubicBezTo>
                    <a:pt x="63" y="60"/>
                    <a:pt x="63" y="61"/>
                    <a:pt x="63" y="61"/>
                  </a:cubicBezTo>
                  <a:cubicBezTo>
                    <a:pt x="63" y="61"/>
                    <a:pt x="62" y="61"/>
                    <a:pt x="62" y="61"/>
                  </a:cubicBezTo>
                  <a:cubicBezTo>
                    <a:pt x="62" y="61"/>
                    <a:pt x="47" y="63"/>
                    <a:pt x="37" y="74"/>
                  </a:cubicBezTo>
                  <a:cubicBezTo>
                    <a:pt x="32" y="78"/>
                    <a:pt x="28" y="87"/>
                    <a:pt x="26" y="95"/>
                  </a:cubicBezTo>
                  <a:cubicBezTo>
                    <a:pt x="24" y="102"/>
                    <a:pt x="26" y="110"/>
                    <a:pt x="28" y="117"/>
                  </a:cubicBezTo>
                  <a:cubicBezTo>
                    <a:pt x="41" y="138"/>
                    <a:pt x="58" y="144"/>
                    <a:pt x="71" y="149"/>
                  </a:cubicBezTo>
                  <a:cubicBezTo>
                    <a:pt x="77" y="150"/>
                    <a:pt x="83" y="150"/>
                    <a:pt x="89" y="150"/>
                  </a:cubicBezTo>
                  <a:cubicBezTo>
                    <a:pt x="106" y="150"/>
                    <a:pt x="116" y="146"/>
                    <a:pt x="116" y="142"/>
                  </a:cubicBezTo>
                  <a:cubicBezTo>
                    <a:pt x="116" y="136"/>
                    <a:pt x="99" y="136"/>
                    <a:pt x="80" y="123"/>
                  </a:cubicBezTo>
                  <a:cubicBezTo>
                    <a:pt x="71" y="119"/>
                    <a:pt x="60" y="110"/>
                    <a:pt x="58" y="104"/>
                  </a:cubicBezTo>
                  <a:cubicBezTo>
                    <a:pt x="58" y="99"/>
                    <a:pt x="58" y="102"/>
                    <a:pt x="60" y="99"/>
                  </a:cubicBezTo>
                  <a:cubicBezTo>
                    <a:pt x="62" y="97"/>
                    <a:pt x="67" y="95"/>
                    <a:pt x="86" y="93"/>
                  </a:cubicBezTo>
                  <a:cubicBezTo>
                    <a:pt x="95" y="91"/>
                    <a:pt x="101" y="89"/>
                    <a:pt x="110" y="89"/>
                  </a:cubicBezTo>
                  <a:cubicBezTo>
                    <a:pt x="112" y="87"/>
                    <a:pt x="114" y="87"/>
                    <a:pt x="114" y="87"/>
                  </a:cubicBezTo>
                  <a:lnTo>
                    <a:pt x="112" y="80"/>
                  </a:lnTo>
                  <a:lnTo>
                    <a:pt x="107" y="69"/>
                  </a:lnTo>
                  <a:cubicBezTo>
                    <a:pt x="101" y="54"/>
                    <a:pt x="90" y="37"/>
                    <a:pt x="84" y="33"/>
                  </a:cubicBezTo>
                  <a:cubicBezTo>
                    <a:pt x="73" y="20"/>
                    <a:pt x="58" y="9"/>
                    <a:pt x="45" y="5"/>
                  </a:cubicBezTo>
                  <a:cubicBezTo>
                    <a:pt x="39" y="2"/>
                    <a:pt x="32" y="1"/>
                    <a:pt x="26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934;p27">
            <a:extLst>
              <a:ext uri="{FF2B5EF4-FFF2-40B4-BE49-F238E27FC236}">
                <a16:creationId xmlns:a16="http://schemas.microsoft.com/office/drawing/2014/main" id="{C055FCEA-7C91-ADCF-6693-DBF8FC5DF3A4}"/>
              </a:ext>
            </a:extLst>
          </p:cNvPr>
          <p:cNvGrpSpPr/>
          <p:nvPr/>
        </p:nvGrpSpPr>
        <p:grpSpPr>
          <a:xfrm>
            <a:off x="1653712" y="1878451"/>
            <a:ext cx="816690" cy="1094441"/>
            <a:chOff x="429393" y="1511432"/>
            <a:chExt cx="459483" cy="548642"/>
          </a:xfrm>
        </p:grpSpPr>
        <p:sp>
          <p:nvSpPr>
            <p:cNvPr id="21" name="Google Shape;2935;p27">
              <a:extLst>
                <a:ext uri="{FF2B5EF4-FFF2-40B4-BE49-F238E27FC236}">
                  <a16:creationId xmlns:a16="http://schemas.microsoft.com/office/drawing/2014/main" id="{C5A7E19F-28C5-A307-3A8E-0B2A54A3D010}"/>
                </a:ext>
              </a:extLst>
            </p:cNvPr>
            <p:cNvSpPr/>
            <p:nvPr/>
          </p:nvSpPr>
          <p:spPr>
            <a:xfrm>
              <a:off x="429393" y="1683452"/>
              <a:ext cx="459483" cy="235319"/>
            </a:xfrm>
            <a:custGeom>
              <a:avLst/>
              <a:gdLst/>
              <a:ahLst/>
              <a:cxnLst/>
              <a:rect l="l" t="t" r="r" b="b"/>
              <a:pathLst>
                <a:path w="2462" h="1264" extrusionOk="0">
                  <a:moveTo>
                    <a:pt x="985" y="0"/>
                  </a:moveTo>
                  <a:cubicBezTo>
                    <a:pt x="821" y="0"/>
                    <a:pt x="671" y="26"/>
                    <a:pt x="572" y="97"/>
                  </a:cubicBezTo>
                  <a:cubicBezTo>
                    <a:pt x="585" y="487"/>
                    <a:pt x="0" y="711"/>
                    <a:pt x="347" y="1178"/>
                  </a:cubicBezTo>
                  <a:cubicBezTo>
                    <a:pt x="519" y="1242"/>
                    <a:pt x="756" y="1263"/>
                    <a:pt x="998" y="1263"/>
                  </a:cubicBezTo>
                  <a:cubicBezTo>
                    <a:pt x="1510" y="1263"/>
                    <a:pt x="2048" y="1168"/>
                    <a:pt x="2056" y="1168"/>
                  </a:cubicBezTo>
                  <a:cubicBezTo>
                    <a:pt x="2461" y="831"/>
                    <a:pt x="1782" y="602"/>
                    <a:pt x="1819" y="155"/>
                  </a:cubicBezTo>
                  <a:cubicBezTo>
                    <a:pt x="1636" y="88"/>
                    <a:pt x="1286" y="0"/>
                    <a:pt x="98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36;p27">
              <a:extLst>
                <a:ext uri="{FF2B5EF4-FFF2-40B4-BE49-F238E27FC236}">
                  <a16:creationId xmlns:a16="http://schemas.microsoft.com/office/drawing/2014/main" id="{7C5591C2-EE92-58A0-3DBE-012A1DDF81B3}"/>
                </a:ext>
              </a:extLst>
            </p:cNvPr>
            <p:cNvSpPr/>
            <p:nvPr/>
          </p:nvSpPr>
          <p:spPr>
            <a:xfrm>
              <a:off x="588028" y="1761085"/>
              <a:ext cx="145385" cy="137952"/>
            </a:xfrm>
            <a:custGeom>
              <a:avLst/>
              <a:gdLst/>
              <a:ahLst/>
              <a:cxnLst/>
              <a:rect l="l" t="t" r="r" b="b"/>
              <a:pathLst>
                <a:path w="779" h="741" extrusionOk="0">
                  <a:moveTo>
                    <a:pt x="172" y="1"/>
                  </a:moveTo>
                  <a:cubicBezTo>
                    <a:pt x="166" y="279"/>
                    <a:pt x="189" y="414"/>
                    <a:pt x="1" y="455"/>
                  </a:cubicBezTo>
                  <a:cubicBezTo>
                    <a:pt x="115" y="646"/>
                    <a:pt x="213" y="741"/>
                    <a:pt x="334" y="741"/>
                  </a:cubicBezTo>
                  <a:cubicBezTo>
                    <a:pt x="450" y="741"/>
                    <a:pt x="587" y="654"/>
                    <a:pt x="778" y="483"/>
                  </a:cubicBezTo>
                  <a:cubicBezTo>
                    <a:pt x="513" y="442"/>
                    <a:pt x="530" y="284"/>
                    <a:pt x="558" y="63"/>
                  </a:cubicBezTo>
                  <a:lnTo>
                    <a:pt x="558" y="63"/>
                  </a:lnTo>
                  <a:cubicBezTo>
                    <a:pt x="557" y="63"/>
                    <a:pt x="502" y="81"/>
                    <a:pt x="425" y="81"/>
                  </a:cubicBezTo>
                  <a:cubicBezTo>
                    <a:pt x="352" y="81"/>
                    <a:pt x="258" y="65"/>
                    <a:pt x="172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37;p27">
              <a:extLst>
                <a:ext uri="{FF2B5EF4-FFF2-40B4-BE49-F238E27FC236}">
                  <a16:creationId xmlns:a16="http://schemas.microsoft.com/office/drawing/2014/main" id="{BBEA396C-FC92-D134-6801-22BAB9640C8F}"/>
                </a:ext>
              </a:extLst>
            </p:cNvPr>
            <p:cNvSpPr/>
            <p:nvPr/>
          </p:nvSpPr>
          <p:spPr>
            <a:xfrm>
              <a:off x="616769" y="1761085"/>
              <a:ext cx="75772" cy="67952"/>
            </a:xfrm>
            <a:custGeom>
              <a:avLst/>
              <a:gdLst/>
              <a:ahLst/>
              <a:cxnLst/>
              <a:rect l="l" t="t" r="r" b="b"/>
              <a:pathLst>
                <a:path w="406" h="365" extrusionOk="0">
                  <a:moveTo>
                    <a:pt x="18" y="1"/>
                  </a:moveTo>
                  <a:lnTo>
                    <a:pt x="18" y="1"/>
                  </a:lnTo>
                  <a:cubicBezTo>
                    <a:pt x="16" y="140"/>
                    <a:pt x="20" y="245"/>
                    <a:pt x="1" y="318"/>
                  </a:cubicBezTo>
                  <a:cubicBezTo>
                    <a:pt x="88" y="349"/>
                    <a:pt x="176" y="365"/>
                    <a:pt x="260" y="365"/>
                  </a:cubicBezTo>
                  <a:cubicBezTo>
                    <a:pt x="310" y="365"/>
                    <a:pt x="359" y="359"/>
                    <a:pt x="406" y="348"/>
                  </a:cubicBezTo>
                  <a:cubicBezTo>
                    <a:pt x="378" y="275"/>
                    <a:pt x="389" y="177"/>
                    <a:pt x="404" y="63"/>
                  </a:cubicBezTo>
                  <a:lnTo>
                    <a:pt x="404" y="63"/>
                  </a:lnTo>
                  <a:cubicBezTo>
                    <a:pt x="403" y="63"/>
                    <a:pt x="348" y="81"/>
                    <a:pt x="271" y="81"/>
                  </a:cubicBezTo>
                  <a:cubicBezTo>
                    <a:pt x="198" y="81"/>
                    <a:pt x="104" y="65"/>
                    <a:pt x="18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38;p27">
              <a:extLst>
                <a:ext uri="{FF2B5EF4-FFF2-40B4-BE49-F238E27FC236}">
                  <a16:creationId xmlns:a16="http://schemas.microsoft.com/office/drawing/2014/main" id="{128C3801-B1A5-92F5-D69B-DAA0465842C9}"/>
                </a:ext>
              </a:extLst>
            </p:cNvPr>
            <p:cNvSpPr/>
            <p:nvPr/>
          </p:nvSpPr>
          <p:spPr>
            <a:xfrm>
              <a:off x="534465" y="1551272"/>
              <a:ext cx="232914" cy="247978"/>
            </a:xfrm>
            <a:custGeom>
              <a:avLst/>
              <a:gdLst/>
              <a:ahLst/>
              <a:cxnLst/>
              <a:rect l="l" t="t" r="r" b="b"/>
              <a:pathLst>
                <a:path w="1248" h="1332" extrusionOk="0">
                  <a:moveTo>
                    <a:pt x="726" y="0"/>
                  </a:moveTo>
                  <a:cubicBezTo>
                    <a:pt x="482" y="0"/>
                    <a:pt x="234" y="110"/>
                    <a:pt x="202" y="211"/>
                  </a:cubicBezTo>
                  <a:cubicBezTo>
                    <a:pt x="140" y="404"/>
                    <a:pt x="1" y="907"/>
                    <a:pt x="256" y="1194"/>
                  </a:cubicBezTo>
                  <a:cubicBezTo>
                    <a:pt x="408" y="1285"/>
                    <a:pt x="566" y="1332"/>
                    <a:pt x="713" y="1332"/>
                  </a:cubicBezTo>
                  <a:cubicBezTo>
                    <a:pt x="877" y="1332"/>
                    <a:pt x="1028" y="1274"/>
                    <a:pt x="1142" y="1154"/>
                  </a:cubicBezTo>
                  <a:cubicBezTo>
                    <a:pt x="1247" y="1047"/>
                    <a:pt x="1217" y="751"/>
                    <a:pt x="1221" y="366"/>
                  </a:cubicBezTo>
                  <a:cubicBezTo>
                    <a:pt x="1168" y="92"/>
                    <a:pt x="948" y="0"/>
                    <a:pt x="72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39;p27">
              <a:extLst>
                <a:ext uri="{FF2B5EF4-FFF2-40B4-BE49-F238E27FC236}">
                  <a16:creationId xmlns:a16="http://schemas.microsoft.com/office/drawing/2014/main" id="{6B7BBA90-770A-EA3E-D3C4-1821E2B1C484}"/>
                </a:ext>
              </a:extLst>
            </p:cNvPr>
            <p:cNvSpPr/>
            <p:nvPr/>
          </p:nvSpPr>
          <p:spPr>
            <a:xfrm>
              <a:off x="510204" y="1649197"/>
              <a:ext cx="52443" cy="71675"/>
            </a:xfrm>
            <a:custGeom>
              <a:avLst/>
              <a:gdLst/>
              <a:ahLst/>
              <a:cxnLst/>
              <a:rect l="l" t="t" r="r" b="b"/>
              <a:pathLst>
                <a:path w="281" h="385" extrusionOk="0">
                  <a:moveTo>
                    <a:pt x="126" y="1"/>
                  </a:moveTo>
                  <a:cubicBezTo>
                    <a:pt x="54" y="1"/>
                    <a:pt x="1" y="104"/>
                    <a:pt x="39" y="246"/>
                  </a:cubicBezTo>
                  <a:cubicBezTo>
                    <a:pt x="68" y="356"/>
                    <a:pt x="124" y="385"/>
                    <a:pt x="174" y="385"/>
                  </a:cubicBezTo>
                  <a:cubicBezTo>
                    <a:pt x="231" y="385"/>
                    <a:pt x="281" y="349"/>
                    <a:pt x="281" y="349"/>
                  </a:cubicBezTo>
                  <a:lnTo>
                    <a:pt x="266" y="141"/>
                  </a:lnTo>
                  <a:cubicBezTo>
                    <a:pt x="224" y="42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40;p27">
              <a:extLst>
                <a:ext uri="{FF2B5EF4-FFF2-40B4-BE49-F238E27FC236}">
                  <a16:creationId xmlns:a16="http://schemas.microsoft.com/office/drawing/2014/main" id="{A3D3812C-61FC-3AAE-30E0-43A224D8B60E}"/>
                </a:ext>
              </a:extLst>
            </p:cNvPr>
            <p:cNvSpPr/>
            <p:nvPr/>
          </p:nvSpPr>
          <p:spPr>
            <a:xfrm>
              <a:off x="756369" y="1654410"/>
              <a:ext cx="51137" cy="67766"/>
            </a:xfrm>
            <a:custGeom>
              <a:avLst/>
              <a:gdLst/>
              <a:ahLst/>
              <a:cxnLst/>
              <a:rect l="l" t="t" r="r" b="b"/>
              <a:pathLst>
                <a:path w="274" h="364" extrusionOk="0">
                  <a:moveTo>
                    <a:pt x="158" y="0"/>
                  </a:moveTo>
                  <a:cubicBezTo>
                    <a:pt x="110" y="0"/>
                    <a:pt x="51" y="46"/>
                    <a:pt x="7" y="152"/>
                  </a:cubicBezTo>
                  <a:lnTo>
                    <a:pt x="0" y="328"/>
                  </a:lnTo>
                  <a:cubicBezTo>
                    <a:pt x="0" y="328"/>
                    <a:pt x="48" y="363"/>
                    <a:pt x="103" y="363"/>
                  </a:cubicBezTo>
                  <a:cubicBezTo>
                    <a:pt x="152" y="363"/>
                    <a:pt x="206" y="334"/>
                    <a:pt x="236" y="225"/>
                  </a:cubicBezTo>
                  <a:cubicBezTo>
                    <a:pt x="273" y="89"/>
                    <a:pt x="226" y="0"/>
                    <a:pt x="15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41;p27">
              <a:extLst>
                <a:ext uri="{FF2B5EF4-FFF2-40B4-BE49-F238E27FC236}">
                  <a16:creationId xmlns:a16="http://schemas.microsoft.com/office/drawing/2014/main" id="{738FE476-0281-8113-BB24-75C23EEF0C31}"/>
                </a:ext>
              </a:extLst>
            </p:cNvPr>
            <p:cNvSpPr/>
            <p:nvPr/>
          </p:nvSpPr>
          <p:spPr>
            <a:xfrm>
              <a:off x="707658" y="1665580"/>
              <a:ext cx="32474" cy="28298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101" y="1"/>
                  </a:moveTo>
                  <a:cubicBezTo>
                    <a:pt x="67" y="1"/>
                    <a:pt x="30" y="26"/>
                    <a:pt x="15" y="62"/>
                  </a:cubicBezTo>
                  <a:cubicBezTo>
                    <a:pt x="0" y="103"/>
                    <a:pt x="17" y="141"/>
                    <a:pt x="56" y="150"/>
                  </a:cubicBezTo>
                  <a:cubicBezTo>
                    <a:pt x="60" y="151"/>
                    <a:pt x="65" y="151"/>
                    <a:pt x="70" y="151"/>
                  </a:cubicBezTo>
                  <a:cubicBezTo>
                    <a:pt x="105" y="151"/>
                    <a:pt x="141" y="126"/>
                    <a:pt x="156" y="90"/>
                  </a:cubicBezTo>
                  <a:cubicBezTo>
                    <a:pt x="174" y="49"/>
                    <a:pt x="154" y="11"/>
                    <a:pt x="116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42;p27">
              <a:extLst>
                <a:ext uri="{FF2B5EF4-FFF2-40B4-BE49-F238E27FC236}">
                  <a16:creationId xmlns:a16="http://schemas.microsoft.com/office/drawing/2014/main" id="{F962982A-48A3-91B5-23B0-4ACACAFDF048}"/>
                </a:ext>
              </a:extLst>
            </p:cNvPr>
            <p:cNvSpPr/>
            <p:nvPr/>
          </p:nvSpPr>
          <p:spPr>
            <a:xfrm>
              <a:off x="615276" y="1662788"/>
              <a:ext cx="32474" cy="28298"/>
            </a:xfrm>
            <a:custGeom>
              <a:avLst/>
              <a:gdLst/>
              <a:ahLst/>
              <a:cxnLst/>
              <a:rect l="l" t="t" r="r" b="b"/>
              <a:pathLst>
                <a:path w="174" h="152" extrusionOk="0">
                  <a:moveTo>
                    <a:pt x="102" y="1"/>
                  </a:moveTo>
                  <a:cubicBezTo>
                    <a:pt x="67" y="1"/>
                    <a:pt x="30" y="26"/>
                    <a:pt x="15" y="62"/>
                  </a:cubicBezTo>
                  <a:cubicBezTo>
                    <a:pt x="0" y="103"/>
                    <a:pt x="17" y="141"/>
                    <a:pt x="56" y="150"/>
                  </a:cubicBezTo>
                  <a:cubicBezTo>
                    <a:pt x="61" y="151"/>
                    <a:pt x="66" y="151"/>
                    <a:pt x="70" y="151"/>
                  </a:cubicBezTo>
                  <a:cubicBezTo>
                    <a:pt x="105" y="151"/>
                    <a:pt x="142" y="126"/>
                    <a:pt x="157" y="90"/>
                  </a:cubicBezTo>
                  <a:cubicBezTo>
                    <a:pt x="174" y="49"/>
                    <a:pt x="155" y="9"/>
                    <a:pt x="116" y="2"/>
                  </a:cubicBezTo>
                  <a:cubicBezTo>
                    <a:pt x="111" y="1"/>
                    <a:pt x="106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3;p27">
              <a:extLst>
                <a:ext uri="{FF2B5EF4-FFF2-40B4-BE49-F238E27FC236}">
                  <a16:creationId xmlns:a16="http://schemas.microsoft.com/office/drawing/2014/main" id="{F0949F0B-EAB6-566C-6165-7D3347AB6442}"/>
                </a:ext>
              </a:extLst>
            </p:cNvPr>
            <p:cNvSpPr/>
            <p:nvPr/>
          </p:nvSpPr>
          <p:spPr>
            <a:xfrm>
              <a:off x="482582" y="1839276"/>
              <a:ext cx="362622" cy="220798"/>
            </a:xfrm>
            <a:custGeom>
              <a:avLst/>
              <a:gdLst/>
              <a:ahLst/>
              <a:cxnLst/>
              <a:rect l="l" t="t" r="r" b="b"/>
              <a:pathLst>
                <a:path w="1943" h="1186" extrusionOk="0">
                  <a:moveTo>
                    <a:pt x="647" y="1"/>
                  </a:moveTo>
                  <a:cubicBezTo>
                    <a:pt x="351" y="41"/>
                    <a:pt x="0" y="155"/>
                    <a:pt x="17" y="431"/>
                  </a:cubicBezTo>
                  <a:cubicBezTo>
                    <a:pt x="35" y="710"/>
                    <a:pt x="7" y="1168"/>
                    <a:pt x="7" y="1168"/>
                  </a:cubicBezTo>
                  <a:lnTo>
                    <a:pt x="876" y="1174"/>
                  </a:lnTo>
                  <a:lnTo>
                    <a:pt x="970" y="1174"/>
                  </a:lnTo>
                  <a:lnTo>
                    <a:pt x="1943" y="1185"/>
                  </a:lnTo>
                  <a:cubicBezTo>
                    <a:pt x="1943" y="1185"/>
                    <a:pt x="1872" y="703"/>
                    <a:pt x="1834" y="378"/>
                  </a:cubicBezTo>
                  <a:cubicBezTo>
                    <a:pt x="1799" y="101"/>
                    <a:pt x="1482" y="44"/>
                    <a:pt x="1187" y="5"/>
                  </a:cubicBezTo>
                  <a:cubicBezTo>
                    <a:pt x="1152" y="118"/>
                    <a:pt x="1040" y="172"/>
                    <a:pt x="925" y="172"/>
                  </a:cubicBezTo>
                  <a:cubicBezTo>
                    <a:pt x="806" y="172"/>
                    <a:pt x="684" y="113"/>
                    <a:pt x="647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44;p27">
              <a:extLst>
                <a:ext uri="{FF2B5EF4-FFF2-40B4-BE49-F238E27FC236}">
                  <a16:creationId xmlns:a16="http://schemas.microsoft.com/office/drawing/2014/main" id="{E6A01D87-C64A-5BF0-F717-12CF38391A80}"/>
                </a:ext>
              </a:extLst>
            </p:cNvPr>
            <p:cNvSpPr/>
            <p:nvPr/>
          </p:nvSpPr>
          <p:spPr>
            <a:xfrm>
              <a:off x="600533" y="1609543"/>
              <a:ext cx="30047" cy="17872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123" y="1"/>
                  </a:moveTo>
                  <a:cubicBezTo>
                    <a:pt x="105" y="1"/>
                    <a:pt x="82" y="5"/>
                    <a:pt x="62" y="16"/>
                  </a:cubicBezTo>
                  <a:cubicBezTo>
                    <a:pt x="36" y="29"/>
                    <a:pt x="17" y="48"/>
                    <a:pt x="9" y="65"/>
                  </a:cubicBezTo>
                  <a:cubicBezTo>
                    <a:pt x="0" y="82"/>
                    <a:pt x="0" y="93"/>
                    <a:pt x="2" y="95"/>
                  </a:cubicBezTo>
                  <a:cubicBezTo>
                    <a:pt x="3" y="96"/>
                    <a:pt x="4" y="96"/>
                    <a:pt x="4" y="96"/>
                  </a:cubicBezTo>
                  <a:cubicBezTo>
                    <a:pt x="16" y="96"/>
                    <a:pt x="39" y="66"/>
                    <a:pt x="77" y="48"/>
                  </a:cubicBezTo>
                  <a:cubicBezTo>
                    <a:pt x="118" y="25"/>
                    <a:pt x="159" y="25"/>
                    <a:pt x="161" y="14"/>
                  </a:cubicBezTo>
                  <a:cubicBezTo>
                    <a:pt x="161" y="10"/>
                    <a:pt x="150" y="3"/>
                    <a:pt x="133" y="1"/>
                  </a:cubicBezTo>
                  <a:cubicBezTo>
                    <a:pt x="130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45;p27">
              <a:extLst>
                <a:ext uri="{FF2B5EF4-FFF2-40B4-BE49-F238E27FC236}">
                  <a16:creationId xmlns:a16="http://schemas.microsoft.com/office/drawing/2014/main" id="{E4C61D5D-7DC9-58DB-8521-D2EA730EDD2D}"/>
                </a:ext>
              </a:extLst>
            </p:cNvPr>
            <p:cNvSpPr/>
            <p:nvPr/>
          </p:nvSpPr>
          <p:spPr>
            <a:xfrm>
              <a:off x="719229" y="1612150"/>
              <a:ext cx="26501" cy="15452"/>
            </a:xfrm>
            <a:custGeom>
              <a:avLst/>
              <a:gdLst/>
              <a:ahLst/>
              <a:cxnLst/>
              <a:rect l="l" t="t" r="r" b="b"/>
              <a:pathLst>
                <a:path w="142" h="83" extrusionOk="0">
                  <a:moveTo>
                    <a:pt x="48" y="0"/>
                  </a:moveTo>
                  <a:cubicBezTo>
                    <a:pt x="40" y="0"/>
                    <a:pt x="32" y="1"/>
                    <a:pt x="26" y="2"/>
                  </a:cubicBezTo>
                  <a:cubicBezTo>
                    <a:pt x="9" y="6"/>
                    <a:pt x="0" y="13"/>
                    <a:pt x="2" y="17"/>
                  </a:cubicBezTo>
                  <a:cubicBezTo>
                    <a:pt x="2" y="28"/>
                    <a:pt x="41" y="26"/>
                    <a:pt x="75" y="41"/>
                  </a:cubicBezTo>
                  <a:cubicBezTo>
                    <a:pt x="104" y="54"/>
                    <a:pt x="125" y="82"/>
                    <a:pt x="135" y="82"/>
                  </a:cubicBezTo>
                  <a:cubicBezTo>
                    <a:pt x="136" y="82"/>
                    <a:pt x="136" y="82"/>
                    <a:pt x="137" y="81"/>
                  </a:cubicBezTo>
                  <a:cubicBezTo>
                    <a:pt x="142" y="79"/>
                    <a:pt x="142" y="68"/>
                    <a:pt x="135" y="54"/>
                  </a:cubicBezTo>
                  <a:cubicBezTo>
                    <a:pt x="129" y="41"/>
                    <a:pt x="114" y="21"/>
                    <a:pt x="88" y="9"/>
                  </a:cubicBezTo>
                  <a:cubicBezTo>
                    <a:pt x="74" y="2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46;p27">
              <a:extLst>
                <a:ext uri="{FF2B5EF4-FFF2-40B4-BE49-F238E27FC236}">
                  <a16:creationId xmlns:a16="http://schemas.microsoft.com/office/drawing/2014/main" id="{6F6C1959-E4B3-32F0-6A19-AC34F29CEDB4}"/>
                </a:ext>
              </a:extLst>
            </p:cNvPr>
            <p:cNvSpPr/>
            <p:nvPr/>
          </p:nvSpPr>
          <p:spPr>
            <a:xfrm>
              <a:off x="657268" y="1679729"/>
              <a:ext cx="27248" cy="19548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84" y="0"/>
                  </a:moveTo>
                  <a:cubicBezTo>
                    <a:pt x="82" y="0"/>
                    <a:pt x="80" y="1"/>
                    <a:pt x="77" y="1"/>
                  </a:cubicBezTo>
                  <a:cubicBezTo>
                    <a:pt x="52" y="3"/>
                    <a:pt x="41" y="20"/>
                    <a:pt x="30" y="31"/>
                  </a:cubicBezTo>
                  <a:cubicBezTo>
                    <a:pt x="26" y="37"/>
                    <a:pt x="22" y="42"/>
                    <a:pt x="19" y="48"/>
                  </a:cubicBezTo>
                  <a:cubicBezTo>
                    <a:pt x="15" y="55"/>
                    <a:pt x="13" y="59"/>
                    <a:pt x="11" y="63"/>
                  </a:cubicBezTo>
                  <a:cubicBezTo>
                    <a:pt x="2" y="85"/>
                    <a:pt x="0" y="97"/>
                    <a:pt x="4" y="100"/>
                  </a:cubicBezTo>
                  <a:cubicBezTo>
                    <a:pt x="5" y="100"/>
                    <a:pt x="5" y="100"/>
                    <a:pt x="6" y="100"/>
                  </a:cubicBezTo>
                  <a:cubicBezTo>
                    <a:pt x="11" y="100"/>
                    <a:pt x="21" y="92"/>
                    <a:pt x="32" y="78"/>
                  </a:cubicBezTo>
                  <a:cubicBezTo>
                    <a:pt x="34" y="74"/>
                    <a:pt x="39" y="70"/>
                    <a:pt x="43" y="65"/>
                  </a:cubicBezTo>
                  <a:cubicBezTo>
                    <a:pt x="45" y="61"/>
                    <a:pt x="49" y="57"/>
                    <a:pt x="54" y="52"/>
                  </a:cubicBezTo>
                  <a:cubicBezTo>
                    <a:pt x="62" y="44"/>
                    <a:pt x="73" y="35"/>
                    <a:pt x="79" y="35"/>
                  </a:cubicBezTo>
                  <a:cubicBezTo>
                    <a:pt x="84" y="35"/>
                    <a:pt x="86" y="35"/>
                    <a:pt x="90" y="37"/>
                  </a:cubicBezTo>
                  <a:cubicBezTo>
                    <a:pt x="92" y="42"/>
                    <a:pt x="97" y="44"/>
                    <a:pt x="101" y="48"/>
                  </a:cubicBezTo>
                  <a:cubicBezTo>
                    <a:pt x="107" y="59"/>
                    <a:pt x="114" y="67"/>
                    <a:pt x="118" y="76"/>
                  </a:cubicBezTo>
                  <a:cubicBezTo>
                    <a:pt x="128" y="92"/>
                    <a:pt x="134" y="104"/>
                    <a:pt x="140" y="104"/>
                  </a:cubicBezTo>
                  <a:cubicBezTo>
                    <a:pt x="141" y="104"/>
                    <a:pt x="141" y="104"/>
                    <a:pt x="142" y="104"/>
                  </a:cubicBezTo>
                  <a:cubicBezTo>
                    <a:pt x="146" y="102"/>
                    <a:pt x="146" y="89"/>
                    <a:pt x="142" y="67"/>
                  </a:cubicBezTo>
                  <a:cubicBezTo>
                    <a:pt x="139" y="57"/>
                    <a:pt x="135" y="44"/>
                    <a:pt x="127" y="31"/>
                  </a:cubicBezTo>
                  <a:cubicBezTo>
                    <a:pt x="122" y="25"/>
                    <a:pt x="118" y="16"/>
                    <a:pt x="109" y="10"/>
                  </a:cubicBezTo>
                  <a:cubicBezTo>
                    <a:pt x="102" y="4"/>
                    <a:pt x="94" y="0"/>
                    <a:pt x="84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47;p27">
              <a:extLst>
                <a:ext uri="{FF2B5EF4-FFF2-40B4-BE49-F238E27FC236}">
                  <a16:creationId xmlns:a16="http://schemas.microsoft.com/office/drawing/2014/main" id="{9C257FC4-BF16-DCA2-31EE-ADDBCFE4D10E}"/>
                </a:ext>
              </a:extLst>
            </p:cNvPr>
            <p:cNvSpPr/>
            <p:nvPr/>
          </p:nvSpPr>
          <p:spPr>
            <a:xfrm>
              <a:off x="638418" y="1714170"/>
              <a:ext cx="60095" cy="37420"/>
            </a:xfrm>
            <a:custGeom>
              <a:avLst/>
              <a:gdLst/>
              <a:ahLst/>
              <a:cxnLst/>
              <a:rect l="l" t="t" r="r" b="b"/>
              <a:pathLst>
                <a:path w="322" h="201" extrusionOk="0">
                  <a:moveTo>
                    <a:pt x="3" y="0"/>
                  </a:moveTo>
                  <a:cubicBezTo>
                    <a:pt x="1" y="0"/>
                    <a:pt x="1" y="9"/>
                    <a:pt x="3" y="20"/>
                  </a:cubicBezTo>
                  <a:cubicBezTo>
                    <a:pt x="3" y="32"/>
                    <a:pt x="7" y="50"/>
                    <a:pt x="16" y="71"/>
                  </a:cubicBezTo>
                  <a:cubicBezTo>
                    <a:pt x="18" y="75"/>
                    <a:pt x="20" y="82"/>
                    <a:pt x="24" y="88"/>
                  </a:cubicBezTo>
                  <a:cubicBezTo>
                    <a:pt x="26" y="92"/>
                    <a:pt x="31" y="99"/>
                    <a:pt x="33" y="105"/>
                  </a:cubicBezTo>
                  <a:cubicBezTo>
                    <a:pt x="37" y="109"/>
                    <a:pt x="39" y="116"/>
                    <a:pt x="43" y="122"/>
                  </a:cubicBezTo>
                  <a:cubicBezTo>
                    <a:pt x="48" y="127"/>
                    <a:pt x="52" y="133"/>
                    <a:pt x="58" y="139"/>
                  </a:cubicBezTo>
                  <a:cubicBezTo>
                    <a:pt x="78" y="163"/>
                    <a:pt x="105" y="187"/>
                    <a:pt x="142" y="195"/>
                  </a:cubicBezTo>
                  <a:cubicBezTo>
                    <a:pt x="155" y="199"/>
                    <a:pt x="169" y="201"/>
                    <a:pt x="182" y="201"/>
                  </a:cubicBezTo>
                  <a:cubicBezTo>
                    <a:pt x="205" y="201"/>
                    <a:pt x="227" y="195"/>
                    <a:pt x="245" y="184"/>
                  </a:cubicBezTo>
                  <a:cubicBezTo>
                    <a:pt x="273" y="169"/>
                    <a:pt x="292" y="146"/>
                    <a:pt x="303" y="127"/>
                  </a:cubicBezTo>
                  <a:cubicBezTo>
                    <a:pt x="313" y="105"/>
                    <a:pt x="320" y="88"/>
                    <a:pt x="322" y="75"/>
                  </a:cubicBezTo>
                  <a:cubicBezTo>
                    <a:pt x="322" y="62"/>
                    <a:pt x="322" y="56"/>
                    <a:pt x="320" y="56"/>
                  </a:cubicBezTo>
                  <a:cubicBezTo>
                    <a:pt x="319" y="56"/>
                    <a:pt x="319" y="56"/>
                    <a:pt x="319" y="56"/>
                  </a:cubicBezTo>
                  <a:cubicBezTo>
                    <a:pt x="315" y="56"/>
                    <a:pt x="306" y="81"/>
                    <a:pt x="281" y="112"/>
                  </a:cubicBezTo>
                  <a:cubicBezTo>
                    <a:pt x="270" y="129"/>
                    <a:pt x="251" y="144"/>
                    <a:pt x="230" y="154"/>
                  </a:cubicBezTo>
                  <a:cubicBezTo>
                    <a:pt x="216" y="162"/>
                    <a:pt x="200" y="166"/>
                    <a:pt x="184" y="166"/>
                  </a:cubicBezTo>
                  <a:cubicBezTo>
                    <a:pt x="173" y="166"/>
                    <a:pt x="162" y="164"/>
                    <a:pt x="150" y="161"/>
                  </a:cubicBezTo>
                  <a:cubicBezTo>
                    <a:pt x="123" y="154"/>
                    <a:pt x="101" y="135"/>
                    <a:pt x="82" y="118"/>
                  </a:cubicBezTo>
                  <a:cubicBezTo>
                    <a:pt x="78" y="112"/>
                    <a:pt x="73" y="107"/>
                    <a:pt x="69" y="103"/>
                  </a:cubicBezTo>
                  <a:cubicBezTo>
                    <a:pt x="65" y="99"/>
                    <a:pt x="63" y="92"/>
                    <a:pt x="58" y="88"/>
                  </a:cubicBezTo>
                  <a:cubicBezTo>
                    <a:pt x="54" y="84"/>
                    <a:pt x="50" y="77"/>
                    <a:pt x="48" y="73"/>
                  </a:cubicBezTo>
                  <a:cubicBezTo>
                    <a:pt x="45" y="69"/>
                    <a:pt x="41" y="64"/>
                    <a:pt x="39" y="60"/>
                  </a:cubicBezTo>
                  <a:cubicBezTo>
                    <a:pt x="28" y="43"/>
                    <a:pt x="22" y="26"/>
                    <a:pt x="16" y="15"/>
                  </a:cubicBezTo>
                  <a:cubicBezTo>
                    <a:pt x="9" y="5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48;p27">
              <a:extLst>
                <a:ext uri="{FF2B5EF4-FFF2-40B4-BE49-F238E27FC236}">
                  <a16:creationId xmlns:a16="http://schemas.microsoft.com/office/drawing/2014/main" id="{621B3B7B-D8E9-C1D4-B029-7B8BA58F1BCD}"/>
                </a:ext>
              </a:extLst>
            </p:cNvPr>
            <p:cNvSpPr/>
            <p:nvPr/>
          </p:nvSpPr>
          <p:spPr>
            <a:xfrm>
              <a:off x="707658" y="1652362"/>
              <a:ext cx="33593" cy="10426"/>
            </a:xfrm>
            <a:custGeom>
              <a:avLst/>
              <a:gdLst/>
              <a:ahLst/>
              <a:cxnLst/>
              <a:rect l="l" t="t" r="r" b="b"/>
              <a:pathLst>
                <a:path w="180" h="56" extrusionOk="0">
                  <a:moveTo>
                    <a:pt x="95" y="0"/>
                  </a:moveTo>
                  <a:cubicBezTo>
                    <a:pt x="93" y="0"/>
                    <a:pt x="90" y="0"/>
                    <a:pt x="88" y="0"/>
                  </a:cubicBezTo>
                  <a:cubicBezTo>
                    <a:pt x="58" y="2"/>
                    <a:pt x="34" y="15"/>
                    <a:pt x="19" y="28"/>
                  </a:cubicBezTo>
                  <a:cubicBezTo>
                    <a:pt x="6" y="41"/>
                    <a:pt x="0" y="50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20" y="56"/>
                    <a:pt x="52" y="38"/>
                    <a:pt x="90" y="35"/>
                  </a:cubicBezTo>
                  <a:cubicBezTo>
                    <a:pt x="92" y="34"/>
                    <a:pt x="94" y="34"/>
                    <a:pt x="96" y="34"/>
                  </a:cubicBezTo>
                  <a:cubicBezTo>
                    <a:pt x="131" y="34"/>
                    <a:pt x="161" y="49"/>
                    <a:pt x="173" y="49"/>
                  </a:cubicBezTo>
                  <a:cubicBezTo>
                    <a:pt x="175" y="49"/>
                    <a:pt x="177" y="49"/>
                    <a:pt x="178" y="47"/>
                  </a:cubicBezTo>
                  <a:cubicBezTo>
                    <a:pt x="180" y="45"/>
                    <a:pt x="176" y="35"/>
                    <a:pt x="161" y="22"/>
                  </a:cubicBezTo>
                  <a:cubicBezTo>
                    <a:pt x="147" y="12"/>
                    <a:pt x="124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49;p27">
              <a:extLst>
                <a:ext uri="{FF2B5EF4-FFF2-40B4-BE49-F238E27FC236}">
                  <a16:creationId xmlns:a16="http://schemas.microsoft.com/office/drawing/2014/main" id="{F4289056-DEC7-B33E-C194-26B83833B294}"/>
                </a:ext>
              </a:extLst>
            </p:cNvPr>
            <p:cNvSpPr/>
            <p:nvPr/>
          </p:nvSpPr>
          <p:spPr>
            <a:xfrm>
              <a:off x="609677" y="1649756"/>
              <a:ext cx="30607" cy="13963"/>
            </a:xfrm>
            <a:custGeom>
              <a:avLst/>
              <a:gdLst/>
              <a:ahLst/>
              <a:cxnLst/>
              <a:rect l="l" t="t" r="r" b="b"/>
              <a:pathLst>
                <a:path w="164" h="75" extrusionOk="0">
                  <a:moveTo>
                    <a:pt x="104" y="0"/>
                  </a:moveTo>
                  <a:cubicBezTo>
                    <a:pt x="93" y="0"/>
                    <a:pt x="82" y="2"/>
                    <a:pt x="71" y="6"/>
                  </a:cubicBezTo>
                  <a:cubicBezTo>
                    <a:pt x="43" y="12"/>
                    <a:pt x="22" y="29"/>
                    <a:pt x="11" y="44"/>
                  </a:cubicBezTo>
                  <a:cubicBezTo>
                    <a:pt x="0" y="59"/>
                    <a:pt x="0" y="74"/>
                    <a:pt x="5" y="74"/>
                  </a:cubicBezTo>
                  <a:cubicBezTo>
                    <a:pt x="5" y="75"/>
                    <a:pt x="6" y="75"/>
                    <a:pt x="7" y="75"/>
                  </a:cubicBezTo>
                  <a:cubicBezTo>
                    <a:pt x="13" y="75"/>
                    <a:pt x="19" y="69"/>
                    <a:pt x="30" y="61"/>
                  </a:cubicBezTo>
                  <a:cubicBezTo>
                    <a:pt x="41" y="53"/>
                    <a:pt x="60" y="44"/>
                    <a:pt x="82" y="38"/>
                  </a:cubicBezTo>
                  <a:cubicBezTo>
                    <a:pt x="95" y="34"/>
                    <a:pt x="107" y="32"/>
                    <a:pt x="117" y="32"/>
                  </a:cubicBezTo>
                  <a:cubicBezTo>
                    <a:pt x="123" y="32"/>
                    <a:pt x="128" y="33"/>
                    <a:pt x="133" y="34"/>
                  </a:cubicBezTo>
                  <a:cubicBezTo>
                    <a:pt x="143" y="35"/>
                    <a:pt x="151" y="38"/>
                    <a:pt x="156" y="38"/>
                  </a:cubicBezTo>
                  <a:cubicBezTo>
                    <a:pt x="157" y="38"/>
                    <a:pt x="158" y="38"/>
                    <a:pt x="159" y="38"/>
                  </a:cubicBezTo>
                  <a:cubicBezTo>
                    <a:pt x="163" y="36"/>
                    <a:pt x="161" y="21"/>
                    <a:pt x="144" y="10"/>
                  </a:cubicBezTo>
                  <a:cubicBezTo>
                    <a:pt x="134" y="4"/>
                    <a:pt x="119" y="0"/>
                    <a:pt x="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50;p27">
              <a:extLst>
                <a:ext uri="{FF2B5EF4-FFF2-40B4-BE49-F238E27FC236}">
                  <a16:creationId xmlns:a16="http://schemas.microsoft.com/office/drawing/2014/main" id="{FC68ED72-99A3-9542-1EB9-77BEB3B1D0AA}"/>
                </a:ext>
              </a:extLst>
            </p:cNvPr>
            <p:cNvSpPr/>
            <p:nvPr/>
          </p:nvSpPr>
          <p:spPr>
            <a:xfrm>
              <a:off x="528120" y="1668373"/>
              <a:ext cx="24075" cy="34814"/>
            </a:xfrm>
            <a:custGeom>
              <a:avLst/>
              <a:gdLst/>
              <a:ahLst/>
              <a:cxnLst/>
              <a:rect l="l" t="t" r="r" b="b"/>
              <a:pathLst>
                <a:path w="129" h="187" extrusionOk="0">
                  <a:moveTo>
                    <a:pt x="24" y="1"/>
                  </a:moveTo>
                  <a:cubicBezTo>
                    <a:pt x="20" y="1"/>
                    <a:pt x="16" y="1"/>
                    <a:pt x="13" y="2"/>
                  </a:cubicBezTo>
                  <a:cubicBezTo>
                    <a:pt x="5" y="2"/>
                    <a:pt x="0" y="6"/>
                    <a:pt x="0" y="9"/>
                  </a:cubicBezTo>
                  <a:cubicBezTo>
                    <a:pt x="0" y="13"/>
                    <a:pt x="18" y="13"/>
                    <a:pt x="39" y="28"/>
                  </a:cubicBezTo>
                  <a:cubicBezTo>
                    <a:pt x="48" y="36"/>
                    <a:pt x="60" y="45"/>
                    <a:pt x="71" y="60"/>
                  </a:cubicBezTo>
                  <a:cubicBezTo>
                    <a:pt x="75" y="66"/>
                    <a:pt x="80" y="73"/>
                    <a:pt x="84" y="81"/>
                  </a:cubicBezTo>
                  <a:lnTo>
                    <a:pt x="80" y="83"/>
                  </a:lnTo>
                  <a:cubicBezTo>
                    <a:pt x="73" y="83"/>
                    <a:pt x="69" y="86"/>
                    <a:pt x="63" y="90"/>
                  </a:cubicBezTo>
                  <a:cubicBezTo>
                    <a:pt x="52" y="94"/>
                    <a:pt x="39" y="101"/>
                    <a:pt x="33" y="118"/>
                  </a:cubicBezTo>
                  <a:cubicBezTo>
                    <a:pt x="30" y="126"/>
                    <a:pt x="30" y="135"/>
                    <a:pt x="35" y="141"/>
                  </a:cubicBezTo>
                  <a:cubicBezTo>
                    <a:pt x="37" y="148"/>
                    <a:pt x="41" y="152"/>
                    <a:pt x="45" y="156"/>
                  </a:cubicBezTo>
                  <a:cubicBezTo>
                    <a:pt x="52" y="165"/>
                    <a:pt x="60" y="169"/>
                    <a:pt x="67" y="171"/>
                  </a:cubicBezTo>
                  <a:cubicBezTo>
                    <a:pt x="87" y="182"/>
                    <a:pt x="101" y="186"/>
                    <a:pt x="108" y="186"/>
                  </a:cubicBezTo>
                  <a:cubicBezTo>
                    <a:pt x="111" y="186"/>
                    <a:pt x="113" y="185"/>
                    <a:pt x="114" y="184"/>
                  </a:cubicBezTo>
                  <a:cubicBezTo>
                    <a:pt x="116" y="178"/>
                    <a:pt x="101" y="169"/>
                    <a:pt x="80" y="152"/>
                  </a:cubicBezTo>
                  <a:cubicBezTo>
                    <a:pt x="75" y="148"/>
                    <a:pt x="71" y="141"/>
                    <a:pt x="67" y="137"/>
                  </a:cubicBezTo>
                  <a:cubicBezTo>
                    <a:pt x="65" y="135"/>
                    <a:pt x="63" y="133"/>
                    <a:pt x="63" y="131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5" y="128"/>
                    <a:pt x="63" y="128"/>
                    <a:pt x="65" y="126"/>
                  </a:cubicBezTo>
                  <a:cubicBezTo>
                    <a:pt x="65" y="126"/>
                    <a:pt x="67" y="126"/>
                    <a:pt x="67" y="124"/>
                  </a:cubicBezTo>
                  <a:cubicBezTo>
                    <a:pt x="71" y="124"/>
                    <a:pt x="73" y="122"/>
                    <a:pt x="78" y="120"/>
                  </a:cubicBezTo>
                  <a:cubicBezTo>
                    <a:pt x="80" y="118"/>
                    <a:pt x="84" y="118"/>
                    <a:pt x="88" y="116"/>
                  </a:cubicBezTo>
                  <a:cubicBezTo>
                    <a:pt x="97" y="113"/>
                    <a:pt x="105" y="111"/>
                    <a:pt x="114" y="109"/>
                  </a:cubicBezTo>
                  <a:cubicBezTo>
                    <a:pt x="120" y="107"/>
                    <a:pt x="125" y="107"/>
                    <a:pt x="129" y="105"/>
                  </a:cubicBezTo>
                  <a:lnTo>
                    <a:pt x="125" y="90"/>
                  </a:lnTo>
                  <a:cubicBezTo>
                    <a:pt x="122" y="81"/>
                    <a:pt x="118" y="71"/>
                    <a:pt x="114" y="64"/>
                  </a:cubicBezTo>
                  <a:cubicBezTo>
                    <a:pt x="107" y="53"/>
                    <a:pt x="101" y="45"/>
                    <a:pt x="95" y="38"/>
                  </a:cubicBezTo>
                  <a:cubicBezTo>
                    <a:pt x="80" y="24"/>
                    <a:pt x="65" y="13"/>
                    <a:pt x="50" y="6"/>
                  </a:cubicBezTo>
                  <a:cubicBezTo>
                    <a:pt x="40" y="2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51;p27">
              <a:extLst>
                <a:ext uri="{FF2B5EF4-FFF2-40B4-BE49-F238E27FC236}">
                  <a16:creationId xmlns:a16="http://schemas.microsoft.com/office/drawing/2014/main" id="{45DCC09B-90DA-885D-5AFA-FD7F6A7C9DEE}"/>
                </a:ext>
              </a:extLst>
            </p:cNvPr>
            <p:cNvSpPr/>
            <p:nvPr/>
          </p:nvSpPr>
          <p:spPr>
            <a:xfrm>
              <a:off x="772232" y="1673958"/>
              <a:ext cx="21836" cy="28112"/>
            </a:xfrm>
            <a:custGeom>
              <a:avLst/>
              <a:gdLst/>
              <a:ahLst/>
              <a:cxnLst/>
              <a:rect l="l" t="t" r="r" b="b"/>
              <a:pathLst>
                <a:path w="117" h="151" extrusionOk="0">
                  <a:moveTo>
                    <a:pt x="90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57" y="11"/>
                    <a:pt x="44" y="19"/>
                    <a:pt x="31" y="34"/>
                  </a:cubicBezTo>
                  <a:cubicBezTo>
                    <a:pt x="27" y="38"/>
                    <a:pt x="16" y="56"/>
                    <a:pt x="10" y="68"/>
                  </a:cubicBezTo>
                  <a:lnTo>
                    <a:pt x="3" y="79"/>
                  </a:lnTo>
                  <a:lnTo>
                    <a:pt x="1" y="86"/>
                  </a:lnTo>
                  <a:cubicBezTo>
                    <a:pt x="1" y="86"/>
                    <a:pt x="5" y="86"/>
                    <a:pt x="7" y="88"/>
                  </a:cubicBezTo>
                  <a:cubicBezTo>
                    <a:pt x="14" y="90"/>
                    <a:pt x="22" y="90"/>
                    <a:pt x="31" y="92"/>
                  </a:cubicBezTo>
                  <a:cubicBezTo>
                    <a:pt x="50" y="94"/>
                    <a:pt x="52" y="96"/>
                    <a:pt x="57" y="98"/>
                  </a:cubicBezTo>
                  <a:cubicBezTo>
                    <a:pt x="59" y="101"/>
                    <a:pt x="59" y="98"/>
                    <a:pt x="59" y="103"/>
                  </a:cubicBezTo>
                  <a:cubicBezTo>
                    <a:pt x="55" y="109"/>
                    <a:pt x="44" y="120"/>
                    <a:pt x="35" y="124"/>
                  </a:cubicBezTo>
                  <a:cubicBezTo>
                    <a:pt x="18" y="133"/>
                    <a:pt x="1" y="135"/>
                    <a:pt x="1" y="141"/>
                  </a:cubicBezTo>
                  <a:cubicBezTo>
                    <a:pt x="1" y="144"/>
                    <a:pt x="9" y="150"/>
                    <a:pt x="25" y="150"/>
                  </a:cubicBezTo>
                  <a:cubicBezTo>
                    <a:pt x="30" y="150"/>
                    <a:pt x="37" y="149"/>
                    <a:pt x="44" y="148"/>
                  </a:cubicBezTo>
                  <a:cubicBezTo>
                    <a:pt x="57" y="143"/>
                    <a:pt x="76" y="137"/>
                    <a:pt x="87" y="116"/>
                  </a:cubicBezTo>
                  <a:cubicBezTo>
                    <a:pt x="91" y="109"/>
                    <a:pt x="91" y="103"/>
                    <a:pt x="91" y="94"/>
                  </a:cubicBezTo>
                  <a:cubicBezTo>
                    <a:pt x="89" y="86"/>
                    <a:pt x="85" y="77"/>
                    <a:pt x="78" y="73"/>
                  </a:cubicBezTo>
                  <a:cubicBezTo>
                    <a:pt x="67" y="64"/>
                    <a:pt x="55" y="60"/>
                    <a:pt x="55" y="60"/>
                  </a:cubicBezTo>
                  <a:lnTo>
                    <a:pt x="52" y="60"/>
                  </a:ln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59"/>
                    <a:pt x="57" y="53"/>
                  </a:cubicBezTo>
                  <a:cubicBezTo>
                    <a:pt x="65" y="43"/>
                    <a:pt x="74" y="32"/>
                    <a:pt x="82" y="28"/>
                  </a:cubicBezTo>
                  <a:cubicBezTo>
                    <a:pt x="97" y="15"/>
                    <a:pt x="112" y="17"/>
                    <a:pt x="115" y="13"/>
                  </a:cubicBezTo>
                  <a:cubicBezTo>
                    <a:pt x="117" y="11"/>
                    <a:pt x="112" y="6"/>
                    <a:pt x="106" y="4"/>
                  </a:cubicBezTo>
                  <a:cubicBezTo>
                    <a:pt x="102" y="2"/>
                    <a:pt x="96" y="1"/>
                    <a:pt x="90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52;p27">
              <a:extLst>
                <a:ext uri="{FF2B5EF4-FFF2-40B4-BE49-F238E27FC236}">
                  <a16:creationId xmlns:a16="http://schemas.microsoft.com/office/drawing/2014/main" id="{F5A6030C-DB59-C7D6-730D-BE24467750C2}"/>
                </a:ext>
              </a:extLst>
            </p:cNvPr>
            <p:cNvSpPr/>
            <p:nvPr/>
          </p:nvSpPr>
          <p:spPr>
            <a:xfrm>
              <a:off x="516736" y="1511432"/>
              <a:ext cx="284984" cy="167367"/>
            </a:xfrm>
            <a:custGeom>
              <a:avLst/>
              <a:gdLst/>
              <a:ahLst/>
              <a:cxnLst/>
              <a:rect l="l" t="t" r="r" b="b"/>
              <a:pathLst>
                <a:path w="1527" h="899" extrusionOk="0">
                  <a:moveTo>
                    <a:pt x="1154" y="0"/>
                  </a:moveTo>
                  <a:cubicBezTo>
                    <a:pt x="1146" y="0"/>
                    <a:pt x="1138" y="0"/>
                    <a:pt x="1130" y="1"/>
                  </a:cubicBezTo>
                  <a:cubicBezTo>
                    <a:pt x="987" y="14"/>
                    <a:pt x="453" y="51"/>
                    <a:pt x="237" y="213"/>
                  </a:cubicBezTo>
                  <a:cubicBezTo>
                    <a:pt x="224" y="212"/>
                    <a:pt x="211" y="211"/>
                    <a:pt x="199" y="211"/>
                  </a:cubicBezTo>
                  <a:cubicBezTo>
                    <a:pt x="0" y="211"/>
                    <a:pt x="12" y="429"/>
                    <a:pt x="111" y="747"/>
                  </a:cubicBezTo>
                  <a:cubicBezTo>
                    <a:pt x="111" y="747"/>
                    <a:pt x="171" y="787"/>
                    <a:pt x="198" y="837"/>
                  </a:cubicBezTo>
                  <a:cubicBezTo>
                    <a:pt x="218" y="859"/>
                    <a:pt x="237" y="869"/>
                    <a:pt x="253" y="869"/>
                  </a:cubicBezTo>
                  <a:cubicBezTo>
                    <a:pt x="349" y="869"/>
                    <a:pt x="391" y="544"/>
                    <a:pt x="353" y="376"/>
                  </a:cubicBezTo>
                  <a:cubicBezTo>
                    <a:pt x="461" y="372"/>
                    <a:pt x="971" y="315"/>
                    <a:pt x="1108" y="315"/>
                  </a:cubicBezTo>
                  <a:cubicBezTo>
                    <a:pt x="1117" y="315"/>
                    <a:pt x="1125" y="316"/>
                    <a:pt x="1130" y="316"/>
                  </a:cubicBezTo>
                  <a:cubicBezTo>
                    <a:pt x="1220" y="325"/>
                    <a:pt x="1310" y="522"/>
                    <a:pt x="1310" y="899"/>
                  </a:cubicBezTo>
                  <a:cubicBezTo>
                    <a:pt x="1310" y="899"/>
                    <a:pt x="1342" y="862"/>
                    <a:pt x="1351" y="837"/>
                  </a:cubicBezTo>
                  <a:cubicBezTo>
                    <a:pt x="1526" y="553"/>
                    <a:pt x="1457" y="0"/>
                    <a:pt x="115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53;p27">
              <a:extLst>
                <a:ext uri="{FF2B5EF4-FFF2-40B4-BE49-F238E27FC236}">
                  <a16:creationId xmlns:a16="http://schemas.microsoft.com/office/drawing/2014/main" id="{0976BB6F-58A4-E295-657C-9ADA2C845DFF}"/>
                </a:ext>
              </a:extLst>
            </p:cNvPr>
            <p:cNvSpPr/>
            <p:nvPr/>
          </p:nvSpPr>
          <p:spPr>
            <a:xfrm>
              <a:off x="735466" y="1653665"/>
              <a:ext cx="17916" cy="8750"/>
            </a:xfrm>
            <a:custGeom>
              <a:avLst/>
              <a:gdLst/>
              <a:ahLst/>
              <a:cxnLst/>
              <a:rect l="l" t="t" r="r" b="b"/>
              <a:pathLst>
                <a:path w="96" h="47" extrusionOk="0">
                  <a:moveTo>
                    <a:pt x="85" y="1"/>
                  </a:moveTo>
                  <a:cubicBezTo>
                    <a:pt x="75" y="1"/>
                    <a:pt x="60" y="7"/>
                    <a:pt x="46" y="10"/>
                  </a:cubicBezTo>
                  <a:cubicBezTo>
                    <a:pt x="29" y="15"/>
                    <a:pt x="5" y="15"/>
                    <a:pt x="3" y="25"/>
                  </a:cubicBezTo>
                  <a:cubicBezTo>
                    <a:pt x="1" y="30"/>
                    <a:pt x="5" y="36"/>
                    <a:pt x="14" y="40"/>
                  </a:cubicBezTo>
                  <a:cubicBezTo>
                    <a:pt x="21" y="43"/>
                    <a:pt x="31" y="46"/>
                    <a:pt x="42" y="46"/>
                  </a:cubicBezTo>
                  <a:cubicBezTo>
                    <a:pt x="47" y="46"/>
                    <a:pt x="52" y="46"/>
                    <a:pt x="57" y="45"/>
                  </a:cubicBezTo>
                  <a:cubicBezTo>
                    <a:pt x="72" y="40"/>
                    <a:pt x="82" y="30"/>
                    <a:pt x="89" y="21"/>
                  </a:cubicBezTo>
                  <a:cubicBezTo>
                    <a:pt x="95" y="15"/>
                    <a:pt x="95" y="6"/>
                    <a:pt x="93" y="4"/>
                  </a:cubicBezTo>
                  <a:cubicBezTo>
                    <a:pt x="91" y="2"/>
                    <a:pt x="88" y="1"/>
                    <a:pt x="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54;p27">
              <a:extLst>
                <a:ext uri="{FF2B5EF4-FFF2-40B4-BE49-F238E27FC236}">
                  <a16:creationId xmlns:a16="http://schemas.microsoft.com/office/drawing/2014/main" id="{411630D8-FDC4-AD28-7613-12ED7CF83533}"/>
                </a:ext>
              </a:extLst>
            </p:cNvPr>
            <p:cNvSpPr/>
            <p:nvPr/>
          </p:nvSpPr>
          <p:spPr>
            <a:xfrm>
              <a:off x="596053" y="1655341"/>
              <a:ext cx="16610" cy="8191"/>
            </a:xfrm>
            <a:custGeom>
              <a:avLst/>
              <a:gdLst/>
              <a:ahLst/>
              <a:cxnLst/>
              <a:rect l="l" t="t" r="r" b="b"/>
              <a:pathLst>
                <a:path w="89" h="44" extrusionOk="0">
                  <a:moveTo>
                    <a:pt x="16" y="0"/>
                  </a:moveTo>
                  <a:cubicBezTo>
                    <a:pt x="12" y="0"/>
                    <a:pt x="8" y="1"/>
                    <a:pt x="5" y="4"/>
                  </a:cubicBezTo>
                  <a:cubicBezTo>
                    <a:pt x="0" y="6"/>
                    <a:pt x="0" y="12"/>
                    <a:pt x="7" y="21"/>
                  </a:cubicBezTo>
                  <a:cubicBezTo>
                    <a:pt x="13" y="29"/>
                    <a:pt x="24" y="38"/>
                    <a:pt x="39" y="40"/>
                  </a:cubicBezTo>
                  <a:cubicBezTo>
                    <a:pt x="46" y="42"/>
                    <a:pt x="53" y="43"/>
                    <a:pt x="59" y="43"/>
                  </a:cubicBezTo>
                  <a:cubicBezTo>
                    <a:pt x="77" y="43"/>
                    <a:pt x="88" y="36"/>
                    <a:pt x="88" y="29"/>
                  </a:cubicBezTo>
                  <a:cubicBezTo>
                    <a:pt x="88" y="19"/>
                    <a:pt x="69" y="12"/>
                    <a:pt x="48" y="6"/>
                  </a:cubicBezTo>
                  <a:cubicBezTo>
                    <a:pt x="34" y="3"/>
                    <a:pt x="24" y="0"/>
                    <a:pt x="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ous-titre 1">
            <a:extLst>
              <a:ext uri="{FF2B5EF4-FFF2-40B4-BE49-F238E27FC236}">
                <a16:creationId xmlns:a16="http://schemas.microsoft.com/office/drawing/2014/main" id="{12435BA4-A39E-334E-A6EE-3FFA66EE49F4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9</a:t>
            </a:r>
            <a:endParaRPr lang="en-001" sz="1000" b="1" dirty="0"/>
          </a:p>
        </p:txBody>
      </p:sp>
      <p:sp>
        <p:nvSpPr>
          <p:cNvPr id="47" name="Google Shape;4501;p35">
            <a:extLst>
              <a:ext uri="{FF2B5EF4-FFF2-40B4-BE49-F238E27FC236}">
                <a16:creationId xmlns:a16="http://schemas.microsoft.com/office/drawing/2014/main" id="{CFD99EC9-9A8E-4B1B-D0A2-BD651E7D8C6D}"/>
              </a:ext>
            </a:extLst>
          </p:cNvPr>
          <p:cNvSpPr/>
          <p:nvPr/>
        </p:nvSpPr>
        <p:spPr>
          <a:xfrm flipH="1">
            <a:off x="-1" y="212460"/>
            <a:ext cx="1983545" cy="49795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535;p35">
            <a:extLst>
              <a:ext uri="{FF2B5EF4-FFF2-40B4-BE49-F238E27FC236}">
                <a16:creationId xmlns:a16="http://schemas.microsoft.com/office/drawing/2014/main" id="{616785B3-FE06-46E9-AF63-77B03A008D5A}"/>
              </a:ext>
            </a:extLst>
          </p:cNvPr>
          <p:cNvSpPr/>
          <p:nvPr/>
        </p:nvSpPr>
        <p:spPr>
          <a:xfrm flipH="1">
            <a:off x="942928" y="267450"/>
            <a:ext cx="951640" cy="387978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506;p35">
            <a:extLst>
              <a:ext uri="{FF2B5EF4-FFF2-40B4-BE49-F238E27FC236}">
                <a16:creationId xmlns:a16="http://schemas.microsoft.com/office/drawing/2014/main" id="{5816CD04-4099-9AFA-F1F8-E6D8F194F175}"/>
              </a:ext>
            </a:extLst>
          </p:cNvPr>
          <p:cNvSpPr/>
          <p:nvPr/>
        </p:nvSpPr>
        <p:spPr>
          <a:xfrm>
            <a:off x="345050" y="317080"/>
            <a:ext cx="252827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/>
              <a:t>3</a:t>
            </a:r>
            <a:endParaRPr sz="900" b="1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A212B6E-C630-FA31-0191-D22C4205412D}"/>
              </a:ext>
            </a:extLst>
          </p:cNvPr>
          <p:cNvSpPr txBox="1"/>
          <p:nvPr/>
        </p:nvSpPr>
        <p:spPr>
          <a:xfrm>
            <a:off x="849414" y="248753"/>
            <a:ext cx="113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2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5" y="413845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Sprint planning</a:t>
            </a:r>
            <a:endParaRPr lang="en-001" dirty="0">
              <a:solidFill>
                <a:schemeClr val="tx1"/>
              </a:solidFill>
            </a:endParaRPr>
          </a:p>
        </p:txBody>
      </p:sp>
      <p:sp>
        <p:nvSpPr>
          <p:cNvPr id="8" name="Sous-titre 1">
            <a:extLst>
              <a:ext uri="{FF2B5EF4-FFF2-40B4-BE49-F238E27FC236}">
                <a16:creationId xmlns:a16="http://schemas.microsoft.com/office/drawing/2014/main" id="{4ACC9671-F9BF-B373-F18F-3E1BD7D28D91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10</a:t>
            </a:r>
            <a:endParaRPr lang="en-001" sz="1000" b="1" dirty="0"/>
          </a:p>
        </p:txBody>
      </p:sp>
      <p:pic>
        <p:nvPicPr>
          <p:cNvPr id="1026" name="Picture 2" descr="What Is Sprint In Agile">
            <a:extLst>
              <a:ext uri="{FF2B5EF4-FFF2-40B4-BE49-F238E27FC236}">
                <a16:creationId xmlns:a16="http://schemas.microsoft.com/office/drawing/2014/main" id="{7B8B9BAA-B4C4-9B36-4067-8E255AC70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4" b="40923"/>
          <a:stretch/>
        </p:blipFill>
        <p:spPr bwMode="auto">
          <a:xfrm>
            <a:off x="750792" y="1502412"/>
            <a:ext cx="7642416" cy="15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6;p15">
            <a:extLst>
              <a:ext uri="{FF2B5EF4-FFF2-40B4-BE49-F238E27FC236}">
                <a16:creationId xmlns:a16="http://schemas.microsoft.com/office/drawing/2014/main" id="{6EF0A5F3-C463-79E3-6CEF-44CE639720CA}"/>
              </a:ext>
            </a:extLst>
          </p:cNvPr>
          <p:cNvSpPr txBox="1">
            <a:spLocks/>
          </p:cNvSpPr>
          <p:nvPr/>
        </p:nvSpPr>
        <p:spPr>
          <a:xfrm>
            <a:off x="438372" y="3605550"/>
            <a:ext cx="2937288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sz="1400" dirty="0">
                <a:solidFill>
                  <a:schemeClr val="accent5"/>
                </a:solidFill>
              </a:rPr>
              <a:t>Sprint 1  </a:t>
            </a:r>
          </a:p>
          <a:p>
            <a:r>
              <a:rPr lang="en-GB" sz="1400" dirty="0">
                <a:solidFill>
                  <a:schemeClr val="tx1"/>
                </a:solidFill>
              </a:rPr>
              <a:t>“User registration and authentication management”</a:t>
            </a:r>
          </a:p>
        </p:txBody>
      </p:sp>
      <p:sp>
        <p:nvSpPr>
          <p:cNvPr id="11" name="Google Shape;46;p15">
            <a:extLst>
              <a:ext uri="{FF2B5EF4-FFF2-40B4-BE49-F238E27FC236}">
                <a16:creationId xmlns:a16="http://schemas.microsoft.com/office/drawing/2014/main" id="{59F4CCC0-E832-413E-352C-4C381D4942BE}"/>
              </a:ext>
            </a:extLst>
          </p:cNvPr>
          <p:cNvSpPr txBox="1">
            <a:spLocks/>
          </p:cNvSpPr>
          <p:nvPr/>
        </p:nvSpPr>
        <p:spPr>
          <a:xfrm>
            <a:off x="3434010" y="3482471"/>
            <a:ext cx="2454539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sz="1400" dirty="0">
                <a:solidFill>
                  <a:schemeClr val="accent4"/>
                </a:solidFill>
              </a:rPr>
              <a:t>Sprint 2 </a:t>
            </a:r>
          </a:p>
          <a:p>
            <a:r>
              <a:rPr lang="en-GB" sz="1400" dirty="0">
                <a:solidFill>
                  <a:schemeClr val="tx1"/>
                </a:solidFill>
              </a:rPr>
              <a:t>“Courses management”</a:t>
            </a:r>
          </a:p>
        </p:txBody>
      </p:sp>
      <p:sp>
        <p:nvSpPr>
          <p:cNvPr id="12" name="Google Shape;46;p15">
            <a:extLst>
              <a:ext uri="{FF2B5EF4-FFF2-40B4-BE49-F238E27FC236}">
                <a16:creationId xmlns:a16="http://schemas.microsoft.com/office/drawing/2014/main" id="{F9A6F53E-AAF0-2E03-3B1A-F11EE1E8D9E2}"/>
              </a:ext>
            </a:extLst>
          </p:cNvPr>
          <p:cNvSpPr txBox="1">
            <a:spLocks/>
          </p:cNvSpPr>
          <p:nvPr/>
        </p:nvSpPr>
        <p:spPr>
          <a:xfrm>
            <a:off x="6157212" y="3543032"/>
            <a:ext cx="2454539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sz="1400" dirty="0">
                <a:solidFill>
                  <a:srgbClr val="0070C0"/>
                </a:solidFill>
              </a:rPr>
              <a:t>Sprint 3 </a:t>
            </a:r>
          </a:p>
          <a:p>
            <a:r>
              <a:rPr lang="en-GB" sz="1400" dirty="0">
                <a:solidFill>
                  <a:schemeClr val="tx1"/>
                </a:solidFill>
              </a:rPr>
              <a:t>“Course progress tracking and engagement management”</a:t>
            </a:r>
          </a:p>
        </p:txBody>
      </p:sp>
      <p:sp>
        <p:nvSpPr>
          <p:cNvPr id="9" name="Google Shape;4501;p35">
            <a:extLst>
              <a:ext uri="{FF2B5EF4-FFF2-40B4-BE49-F238E27FC236}">
                <a16:creationId xmlns:a16="http://schemas.microsoft.com/office/drawing/2014/main" id="{FC39C3B0-375E-BA07-DB85-CF37F5152C80}"/>
              </a:ext>
            </a:extLst>
          </p:cNvPr>
          <p:cNvSpPr/>
          <p:nvPr/>
        </p:nvSpPr>
        <p:spPr>
          <a:xfrm flipH="1">
            <a:off x="-1" y="212460"/>
            <a:ext cx="1983545" cy="49795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535;p35">
            <a:extLst>
              <a:ext uri="{FF2B5EF4-FFF2-40B4-BE49-F238E27FC236}">
                <a16:creationId xmlns:a16="http://schemas.microsoft.com/office/drawing/2014/main" id="{3E6CE3A7-BC8B-FED3-10C3-E9FCDBD6F9D7}"/>
              </a:ext>
            </a:extLst>
          </p:cNvPr>
          <p:cNvSpPr/>
          <p:nvPr/>
        </p:nvSpPr>
        <p:spPr>
          <a:xfrm flipH="1">
            <a:off x="942928" y="267450"/>
            <a:ext cx="951640" cy="387978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506;p35">
            <a:extLst>
              <a:ext uri="{FF2B5EF4-FFF2-40B4-BE49-F238E27FC236}">
                <a16:creationId xmlns:a16="http://schemas.microsoft.com/office/drawing/2014/main" id="{C8E9EF32-55D8-BC33-BF40-486AA13A3372}"/>
              </a:ext>
            </a:extLst>
          </p:cNvPr>
          <p:cNvSpPr/>
          <p:nvPr/>
        </p:nvSpPr>
        <p:spPr>
          <a:xfrm>
            <a:off x="345050" y="317080"/>
            <a:ext cx="252827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/>
              <a:t>3</a:t>
            </a:r>
            <a:endParaRPr sz="900" b="1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78517E-D07F-35A5-A1EE-2576E475CB19}"/>
              </a:ext>
            </a:extLst>
          </p:cNvPr>
          <p:cNvSpPr txBox="1"/>
          <p:nvPr/>
        </p:nvSpPr>
        <p:spPr>
          <a:xfrm>
            <a:off x="849414" y="248753"/>
            <a:ext cx="113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0612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8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87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52" y="748629"/>
            <a:ext cx="8771495" cy="572700"/>
          </a:xfrm>
        </p:spPr>
        <p:txBody>
          <a:bodyPr/>
          <a:lstStyle/>
          <a:p>
            <a:r>
              <a:rPr lang="fr-FR" dirty="0">
                <a:solidFill>
                  <a:srgbClr val="FFC000"/>
                </a:solidFill>
              </a:rPr>
              <a:t>Sprint 1 « User Registration and </a:t>
            </a:r>
            <a:r>
              <a:rPr lang="fr-FR" dirty="0" err="1">
                <a:solidFill>
                  <a:srgbClr val="FFC000"/>
                </a:solidFill>
              </a:rPr>
              <a:t>Authetication</a:t>
            </a:r>
            <a:r>
              <a:rPr lang="fr-FR" dirty="0">
                <a:solidFill>
                  <a:srgbClr val="FFC000"/>
                </a:solidFill>
              </a:rPr>
              <a:t> Management » </a:t>
            </a:r>
            <a:endParaRPr lang="en-001" dirty="0">
              <a:solidFill>
                <a:srgbClr val="FFC000"/>
              </a:solidFill>
            </a:endParaRPr>
          </a:p>
        </p:txBody>
      </p:sp>
      <p:sp>
        <p:nvSpPr>
          <p:cNvPr id="8" name="Sous-titre 1">
            <a:extLst>
              <a:ext uri="{FF2B5EF4-FFF2-40B4-BE49-F238E27FC236}">
                <a16:creationId xmlns:a16="http://schemas.microsoft.com/office/drawing/2014/main" id="{4ACC9671-F9BF-B373-F18F-3E1BD7D28D91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11</a:t>
            </a:r>
            <a:endParaRPr lang="en-001" sz="1000" b="1" dirty="0"/>
          </a:p>
        </p:txBody>
      </p:sp>
      <p:pic>
        <p:nvPicPr>
          <p:cNvPr id="12" name="Image 11" descr="Une image contenant texte,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95191D9C-F558-55A5-815B-50590C85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03" y="1491954"/>
            <a:ext cx="3854794" cy="2330299"/>
          </a:xfrm>
          <a:prstGeom prst="rect">
            <a:avLst/>
          </a:prstGeom>
        </p:spPr>
      </p:pic>
      <p:grpSp>
        <p:nvGrpSpPr>
          <p:cNvPr id="9" name="Google Shape;4498;p35">
            <a:extLst>
              <a:ext uri="{FF2B5EF4-FFF2-40B4-BE49-F238E27FC236}">
                <a16:creationId xmlns:a16="http://schemas.microsoft.com/office/drawing/2014/main" id="{211505FD-6A16-260F-5BF8-1FFCAAD8CC5E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0" name="Google Shape;4505;p35">
              <a:extLst>
                <a:ext uri="{FF2B5EF4-FFF2-40B4-BE49-F238E27FC236}">
                  <a16:creationId xmlns:a16="http://schemas.microsoft.com/office/drawing/2014/main" id="{F012F746-F564-EC7C-70F5-4110B815738F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6;p35">
              <a:extLst>
                <a:ext uri="{FF2B5EF4-FFF2-40B4-BE49-F238E27FC236}">
                  <a16:creationId xmlns:a16="http://schemas.microsoft.com/office/drawing/2014/main" id="{703159A2-C432-EE4D-07E7-3F93FC8A962D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EEDE6982-C51D-64AD-93C7-3866FEE1711A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1085969F-96AC-767B-4C57-3E84B69CD896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107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636"/>
            <a:ext cx="8520600" cy="572700"/>
          </a:xfrm>
        </p:spPr>
        <p:txBody>
          <a:bodyPr/>
          <a:lstStyle/>
          <a:p>
            <a:r>
              <a:rPr lang="fr-FR" dirty="0"/>
              <a:t>Use Case Diagram</a:t>
            </a:r>
            <a:endParaRPr lang="en-001" dirty="0"/>
          </a:p>
        </p:txBody>
      </p:sp>
      <p:sp>
        <p:nvSpPr>
          <p:cNvPr id="9" name="Sous-titre 1">
            <a:extLst>
              <a:ext uri="{FF2B5EF4-FFF2-40B4-BE49-F238E27FC236}">
                <a16:creationId xmlns:a16="http://schemas.microsoft.com/office/drawing/2014/main" id="{ECD16DB2-5EA4-7CED-D8EA-0B46F164758B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12</a:t>
            </a:r>
            <a:endParaRPr lang="en-001" sz="10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FF67BF-661E-767E-180D-CAC7B47F7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92" y="966539"/>
            <a:ext cx="4074646" cy="3575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A257CBB6-CC63-C829-6C57-E034F1B9808B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785E9D0F-B6E5-DDC4-389A-CF5318113054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419D4D50-DC33-BD0F-7E9B-250FB99B8930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DE072C93-461B-C1B9-99CC-2F69096955DC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31A8112C-17E3-92D4-587A-EF33B0E2E435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8023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373972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pic>
        <p:nvPicPr>
          <p:cNvPr id="9" name="Image 8" descr="Une image contenant texte, diagramme, Parallèle, ligne&#10;&#10;Description générée automatiquement">
            <a:extLst>
              <a:ext uri="{FF2B5EF4-FFF2-40B4-BE49-F238E27FC236}">
                <a16:creationId xmlns:a16="http://schemas.microsoft.com/office/drawing/2014/main" id="{E1A35745-D32E-1CB4-526F-3B66B1AD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95" y="1003309"/>
            <a:ext cx="5627959" cy="3766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ous-titre 1">
            <a:extLst>
              <a:ext uri="{FF2B5EF4-FFF2-40B4-BE49-F238E27FC236}">
                <a16:creationId xmlns:a16="http://schemas.microsoft.com/office/drawing/2014/main" id="{E04E76B8-6D16-BB0C-2230-972439CCCAC5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13</a:t>
            </a:r>
            <a:endParaRPr lang="en-001" sz="1000" b="1" dirty="0"/>
          </a:p>
        </p:txBody>
      </p:sp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D1B28166-142E-2A79-BCD7-43D3C35265CC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666CAD5D-E782-D094-4357-FEBBCAB099D3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1CF97446-8F68-BFE5-EAEA-7FC599CA594F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CC59E3B7-A171-FB05-3701-488C15B88F22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9B6BEAE7-24C9-A60C-8085-7E21F09B2B1E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5768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Class Diagram</a:t>
            </a:r>
            <a:endParaRPr lang="en-001" dirty="0"/>
          </a:p>
        </p:txBody>
      </p:sp>
      <p:pic>
        <p:nvPicPr>
          <p:cNvPr id="8" name="Picture 1" descr="A diagram of a user&#10;&#10;Description automatically generated">
            <a:extLst>
              <a:ext uri="{FF2B5EF4-FFF2-40B4-BE49-F238E27FC236}">
                <a16:creationId xmlns:a16="http://schemas.microsoft.com/office/drawing/2014/main" id="{03251B2C-F508-C727-5850-4CB8DBA8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62" y="1237517"/>
            <a:ext cx="4465057" cy="3125480"/>
          </a:xfrm>
          <a:prstGeom prst="rect">
            <a:avLst/>
          </a:prstGeom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7681A233-A66A-0A2F-61CD-9D7299AC810E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14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76D3A77E-8E32-3481-1D5E-7903B102B087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4F0D8DEF-6422-6CED-A2D3-590FADBC26BD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5B48421D-B16C-F7FB-935C-2B44B55F51B2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ECE7D579-C78E-6C6B-0BA6-DAF07A50E4C1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31C6F395-17F0-BA27-6C99-2F685BA35C7B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54644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5" y="748629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rgbClr val="00B050"/>
                </a:solidFill>
              </a:rPr>
              <a:t>Sprint 2 « Courses Management »</a:t>
            </a:r>
            <a:endParaRPr lang="en-001" dirty="0">
              <a:solidFill>
                <a:srgbClr val="00B050"/>
              </a:solidFill>
            </a:endParaRPr>
          </a:p>
        </p:txBody>
      </p:sp>
      <p:sp>
        <p:nvSpPr>
          <p:cNvPr id="9" name="Sous-titre 1">
            <a:extLst>
              <a:ext uri="{FF2B5EF4-FFF2-40B4-BE49-F238E27FC236}">
                <a16:creationId xmlns:a16="http://schemas.microsoft.com/office/drawing/2014/main" id="{7829F26F-F0D4-E3EA-0D76-AC978F429873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15</a:t>
            </a:r>
            <a:endParaRPr lang="en-001" sz="1000" b="1" dirty="0"/>
          </a:p>
        </p:txBody>
      </p:sp>
      <p:pic>
        <p:nvPicPr>
          <p:cNvPr id="11" name="Image 10" descr="Une image contenant texte,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3AE016CE-8FF8-9AB8-A744-9F7BCE3C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71" y="1596305"/>
            <a:ext cx="4399888" cy="2381335"/>
          </a:xfrm>
          <a:prstGeom prst="rect">
            <a:avLst/>
          </a:prstGeom>
        </p:spPr>
      </p:pic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0A39922C-1788-5779-1FEB-0BBD62DEBC06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0" name="Google Shape;4505;p35">
              <a:extLst>
                <a:ext uri="{FF2B5EF4-FFF2-40B4-BE49-F238E27FC236}">
                  <a16:creationId xmlns:a16="http://schemas.microsoft.com/office/drawing/2014/main" id="{C8508621-A6F5-A769-B449-AFDFDFACB4C7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D8BD728B-EA5E-18D9-EB62-DF0EB85C0C0D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6D553E45-8326-F92E-280D-449F172DAE47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F3457896-DBBB-401E-229A-4A8E4D5DED7F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4463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9" y="195202"/>
            <a:ext cx="8520600" cy="572700"/>
          </a:xfrm>
        </p:spPr>
        <p:txBody>
          <a:bodyPr/>
          <a:lstStyle/>
          <a:p>
            <a:r>
              <a:rPr lang="fr-FR" dirty="0"/>
              <a:t>Use Case Diagram</a:t>
            </a:r>
            <a:endParaRPr lang="en-001" dirty="0"/>
          </a:p>
        </p:txBody>
      </p:sp>
      <p:pic>
        <p:nvPicPr>
          <p:cNvPr id="8" name="Image 7" descr="Une image contenant diagramme, dessin, croquis, texte&#10;&#10;Description générée automatiquement">
            <a:extLst>
              <a:ext uri="{FF2B5EF4-FFF2-40B4-BE49-F238E27FC236}">
                <a16:creationId xmlns:a16="http://schemas.microsoft.com/office/drawing/2014/main" id="{9FFEC6E2-8246-C69B-E0A9-E67EA50D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50" y="1030303"/>
            <a:ext cx="4004730" cy="35115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36111714-7A63-6FEE-9929-670B5EBD7B6B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16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B30F7D4D-E5A3-06AE-F9E1-B15D41F89CCA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B0A58922-00EE-A7C7-9460-1BCDB6736278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37DA7D28-EC3A-BC48-58D4-CB17193B5D3A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8D598645-2DA9-16CD-1A11-FA17BA0DFD38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69574564-29CB-10A9-69B4-58CF0F290001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66279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149034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sp>
        <p:nvSpPr>
          <p:cNvPr id="11" name="Sous-titre 1">
            <a:extLst>
              <a:ext uri="{FF2B5EF4-FFF2-40B4-BE49-F238E27FC236}">
                <a16:creationId xmlns:a16="http://schemas.microsoft.com/office/drawing/2014/main" id="{AD2555AD-C2E0-F903-7131-AE2AA1B3C61A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17</a:t>
            </a:r>
            <a:endParaRPr lang="en-001" sz="1000" b="1" dirty="0"/>
          </a:p>
        </p:txBody>
      </p:sp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3A640170-0C9F-DD2D-9B42-D89945677C1B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9" name="Google Shape;4505;p35">
              <a:extLst>
                <a:ext uri="{FF2B5EF4-FFF2-40B4-BE49-F238E27FC236}">
                  <a16:creationId xmlns:a16="http://schemas.microsoft.com/office/drawing/2014/main" id="{AAC66C31-E6A8-9902-D226-6A1FEB5731DB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6327A7B7-4D25-C2FD-7BA6-AADA2B5FFF81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173055FC-0187-F00B-B0F3-1852972111EB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E630694C-8778-6FA8-3ACD-293E1708C5F8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BB0D12-0EC4-5E7F-12EC-2F5E2D339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24"/>
          <a:stretch/>
        </p:blipFill>
        <p:spPr>
          <a:xfrm>
            <a:off x="1322365" y="845248"/>
            <a:ext cx="6358596" cy="38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3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0642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latin typeface="Fira Sans" panose="020B0503050000020004" pitchFamily="34" charset="0"/>
              </a:rPr>
              <a:t>Plan</a:t>
            </a:r>
            <a:endParaRPr lang="en-001" sz="24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05673" y="3728759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8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149034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sp>
        <p:nvSpPr>
          <p:cNvPr id="13" name="Sous-titre 1">
            <a:extLst>
              <a:ext uri="{FF2B5EF4-FFF2-40B4-BE49-F238E27FC236}">
                <a16:creationId xmlns:a16="http://schemas.microsoft.com/office/drawing/2014/main" id="{23D31696-F037-8710-5C45-5C03EC2032D2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18</a:t>
            </a:r>
            <a:endParaRPr lang="en-001" sz="1000" b="1" dirty="0"/>
          </a:p>
        </p:txBody>
      </p:sp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DAA6F00D-9F41-7F55-7B58-FB62396AE162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0" name="Google Shape;4505;p35">
              <a:extLst>
                <a:ext uri="{FF2B5EF4-FFF2-40B4-BE49-F238E27FC236}">
                  <a16:creationId xmlns:a16="http://schemas.microsoft.com/office/drawing/2014/main" id="{AF138C59-233E-AF3C-733E-00D2D8871F0E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6;p35">
              <a:extLst>
                <a:ext uri="{FF2B5EF4-FFF2-40B4-BE49-F238E27FC236}">
                  <a16:creationId xmlns:a16="http://schemas.microsoft.com/office/drawing/2014/main" id="{1CC6B630-AFBF-186D-192E-DF3B01554E9C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4" name="Google Shape;4551;p35">
            <a:extLst>
              <a:ext uri="{FF2B5EF4-FFF2-40B4-BE49-F238E27FC236}">
                <a16:creationId xmlns:a16="http://schemas.microsoft.com/office/drawing/2014/main" id="{AE4AC386-2DCA-A681-CA12-B0DD0125D343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54;p35">
            <a:extLst>
              <a:ext uri="{FF2B5EF4-FFF2-40B4-BE49-F238E27FC236}">
                <a16:creationId xmlns:a16="http://schemas.microsoft.com/office/drawing/2014/main" id="{E9006CA4-DF4A-A088-00D4-3DB7BD9F4F14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E0675B-6356-6776-95BF-21045FAC8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42"/>
          <a:stretch/>
        </p:blipFill>
        <p:spPr>
          <a:xfrm>
            <a:off x="1620438" y="792783"/>
            <a:ext cx="5758067" cy="700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14C2E4-4A51-2F6D-BDC7-09B0BBAE3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0" b="28342"/>
          <a:stretch/>
        </p:blipFill>
        <p:spPr>
          <a:xfrm>
            <a:off x="1620438" y="1546266"/>
            <a:ext cx="5758067" cy="3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7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149034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sp>
        <p:nvSpPr>
          <p:cNvPr id="10" name="Sous-titre 1">
            <a:extLst>
              <a:ext uri="{FF2B5EF4-FFF2-40B4-BE49-F238E27FC236}">
                <a16:creationId xmlns:a16="http://schemas.microsoft.com/office/drawing/2014/main" id="{FC9E5608-6EEB-405A-A1B2-031B930B3E52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19</a:t>
            </a:r>
            <a:endParaRPr lang="en-001" sz="1000" b="1" dirty="0"/>
          </a:p>
        </p:txBody>
      </p:sp>
      <p:grpSp>
        <p:nvGrpSpPr>
          <p:cNvPr id="11" name="Google Shape;4498;p35">
            <a:extLst>
              <a:ext uri="{FF2B5EF4-FFF2-40B4-BE49-F238E27FC236}">
                <a16:creationId xmlns:a16="http://schemas.microsoft.com/office/drawing/2014/main" id="{ED6F61D9-1265-BA83-6855-D96ADB7330BD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2" name="Google Shape;4505;p35">
              <a:extLst>
                <a:ext uri="{FF2B5EF4-FFF2-40B4-BE49-F238E27FC236}">
                  <a16:creationId xmlns:a16="http://schemas.microsoft.com/office/drawing/2014/main" id="{B8A9055C-6142-59A6-E736-37F58BF6F08E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6;p35">
              <a:extLst>
                <a:ext uri="{FF2B5EF4-FFF2-40B4-BE49-F238E27FC236}">
                  <a16:creationId xmlns:a16="http://schemas.microsoft.com/office/drawing/2014/main" id="{75E2EB64-7CBF-BBA6-2160-67086FF01CF2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4" name="Google Shape;4551;p35">
            <a:extLst>
              <a:ext uri="{FF2B5EF4-FFF2-40B4-BE49-F238E27FC236}">
                <a16:creationId xmlns:a16="http://schemas.microsoft.com/office/drawing/2014/main" id="{3117A451-0434-5E05-12D1-3EA5B39E4BF7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54;p35">
            <a:extLst>
              <a:ext uri="{FF2B5EF4-FFF2-40B4-BE49-F238E27FC236}">
                <a16:creationId xmlns:a16="http://schemas.microsoft.com/office/drawing/2014/main" id="{878D175F-14AA-768D-F97C-4425CCBD3520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8C741A-B4EB-BB33-4E20-CF3C7C3ED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4"/>
          <a:stretch/>
        </p:blipFill>
        <p:spPr>
          <a:xfrm>
            <a:off x="1533991" y="1681089"/>
            <a:ext cx="6076018" cy="29348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B1190C-970F-49A2-4F25-71E791A5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42"/>
          <a:stretch/>
        </p:blipFill>
        <p:spPr>
          <a:xfrm>
            <a:off x="1533991" y="757291"/>
            <a:ext cx="6076018" cy="7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2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Class Diagram</a:t>
            </a:r>
            <a:endParaRPr lang="en-001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5E6C94B9-7668-39A1-2434-219D3DF2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89" y="1031665"/>
            <a:ext cx="4257640" cy="36838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2BD3060A-2767-D109-06E5-979808916700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20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ABF7D75E-6ADC-4085-0131-675F00759602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E3F4A7F1-958F-BFFC-EFC2-B2DF130DE10B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B1E9270D-50BA-9733-AFB8-B431322541AA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DC011005-54DF-8578-75A7-3ADBBFBF2607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3BB440D9-E524-0ECC-970C-3119702E470E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41209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4" y="863626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Sprint 3 « Course Progress </a:t>
            </a:r>
            <a:r>
              <a:rPr lang="fr-FR" dirty="0" err="1">
                <a:solidFill>
                  <a:srgbClr val="0070C0"/>
                </a:solidFill>
              </a:rPr>
              <a:t>Tracking</a:t>
            </a:r>
            <a:r>
              <a:rPr lang="fr-FR" dirty="0">
                <a:solidFill>
                  <a:srgbClr val="0070C0"/>
                </a:solidFill>
              </a:rPr>
              <a:t> and Engagement Management »</a:t>
            </a:r>
            <a:endParaRPr lang="en-001" dirty="0">
              <a:solidFill>
                <a:srgbClr val="0070C0"/>
              </a:solidFill>
            </a:endParaRPr>
          </a:p>
        </p:txBody>
      </p:sp>
      <p:sp>
        <p:nvSpPr>
          <p:cNvPr id="9" name="Sous-titre 1">
            <a:extLst>
              <a:ext uri="{FF2B5EF4-FFF2-40B4-BE49-F238E27FC236}">
                <a16:creationId xmlns:a16="http://schemas.microsoft.com/office/drawing/2014/main" id="{C65990AA-D550-33C8-59C5-A7A2AF3C8282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21</a:t>
            </a:r>
            <a:endParaRPr lang="en-001" sz="1000" b="1" dirty="0"/>
          </a:p>
        </p:txBody>
      </p:sp>
      <p:pic>
        <p:nvPicPr>
          <p:cNvPr id="11" name="Image 10" descr="Une image contenant texte,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4CEA72EF-8EDD-8E99-FFD1-64F9F217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69" y="1571131"/>
            <a:ext cx="4486451" cy="2781386"/>
          </a:xfrm>
          <a:prstGeom prst="rect">
            <a:avLst/>
          </a:prstGeom>
        </p:spPr>
      </p:pic>
      <p:grpSp>
        <p:nvGrpSpPr>
          <p:cNvPr id="8" name="Google Shape;4498;p35">
            <a:extLst>
              <a:ext uri="{FF2B5EF4-FFF2-40B4-BE49-F238E27FC236}">
                <a16:creationId xmlns:a16="http://schemas.microsoft.com/office/drawing/2014/main" id="{46937939-75F3-E3BC-B988-A64EE602A7B0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0" name="Google Shape;4505;p35">
              <a:extLst>
                <a:ext uri="{FF2B5EF4-FFF2-40B4-BE49-F238E27FC236}">
                  <a16:creationId xmlns:a16="http://schemas.microsoft.com/office/drawing/2014/main" id="{7B015F5D-091F-686B-6E8E-A064BB1EFE59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9FEA0A77-0C47-40B0-17BA-4DDE615E1D11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862F3FB7-D4BE-0728-C58B-65D445E88A24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9FF74D3D-6370-7573-A1D8-4F37A5E13CFB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71615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636"/>
            <a:ext cx="8520600" cy="572700"/>
          </a:xfrm>
        </p:spPr>
        <p:txBody>
          <a:bodyPr/>
          <a:lstStyle/>
          <a:p>
            <a:r>
              <a:rPr lang="fr-FR" dirty="0"/>
              <a:t>Use Case Diagram</a:t>
            </a:r>
            <a:endParaRPr lang="en-001" dirty="0"/>
          </a:p>
        </p:txBody>
      </p:sp>
      <p:pic>
        <p:nvPicPr>
          <p:cNvPr id="8" name="Image 7" descr="Une image contenant texte, diagramme, ligne, Parallèle">
            <a:extLst>
              <a:ext uri="{FF2B5EF4-FFF2-40B4-BE49-F238E27FC236}">
                <a16:creationId xmlns:a16="http://schemas.microsoft.com/office/drawing/2014/main" id="{344F7F85-DAD0-F96E-2D79-F0B254A4B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900652"/>
            <a:ext cx="2987040" cy="39341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3ABA2823-9F10-FE9A-1F02-14331413BAD7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22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3940F061-4C87-25F2-68A9-76CC04C8F92B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64D82B75-B612-FE67-F982-0220138DBA27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7C297C7D-9DE5-0A2D-D7C0-BEE1BD96FEFD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626172C2-6703-4A25-AEFD-DB3DB2718F49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DD4553B7-4D77-EE9B-B34E-96739CE126E8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331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149034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07BFAAFA-6B6E-6E93-16A9-812E25DFD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88"/>
          <a:stretch/>
        </p:blipFill>
        <p:spPr bwMode="auto">
          <a:xfrm>
            <a:off x="1086328" y="792783"/>
            <a:ext cx="6833781" cy="40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6B8D1F7C-38BD-C952-D9A3-273266CB4A5C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23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236B3046-A9C0-2AE9-90B2-BB829F6E608F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754218DE-41D0-07E4-113D-4E66E6D96038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2C0B2CB0-47C3-D866-4CF7-5B6D8984CA0A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959297E5-6830-B308-E304-0D8B7D7AE51E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85482DEE-E4DB-027B-4A88-425BB47A7BE8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33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149034"/>
            <a:ext cx="8520600" cy="572700"/>
          </a:xfrm>
        </p:spPr>
        <p:txBody>
          <a:bodyPr/>
          <a:lstStyle/>
          <a:p>
            <a:r>
              <a:rPr lang="fr-FR" dirty="0"/>
              <a:t>Sequence Diagram</a:t>
            </a:r>
            <a:endParaRPr lang="en-001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07BFAAFA-6B6E-6E93-16A9-812E25DFD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09"/>
          <a:stretch/>
        </p:blipFill>
        <p:spPr bwMode="auto">
          <a:xfrm>
            <a:off x="774041" y="1097511"/>
            <a:ext cx="7378855" cy="61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D7F4D2-C3EE-9C8A-1F68-4550C1F1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2"/>
          <a:stretch/>
        </p:blipFill>
        <p:spPr bwMode="auto">
          <a:xfrm>
            <a:off x="774042" y="2169905"/>
            <a:ext cx="7378854" cy="204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ous-titre 1">
            <a:extLst>
              <a:ext uri="{FF2B5EF4-FFF2-40B4-BE49-F238E27FC236}">
                <a16:creationId xmlns:a16="http://schemas.microsoft.com/office/drawing/2014/main" id="{80B4ABFF-9352-AB58-BD46-F55D74331781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24</a:t>
            </a:r>
            <a:endParaRPr lang="en-001" sz="1000" b="1" dirty="0"/>
          </a:p>
        </p:txBody>
      </p:sp>
      <p:grpSp>
        <p:nvGrpSpPr>
          <p:cNvPr id="11" name="Google Shape;4498;p35">
            <a:extLst>
              <a:ext uri="{FF2B5EF4-FFF2-40B4-BE49-F238E27FC236}">
                <a16:creationId xmlns:a16="http://schemas.microsoft.com/office/drawing/2014/main" id="{E636BD20-5CDF-A175-01BC-F2F56AF00580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2" name="Google Shape;4505;p35">
              <a:extLst>
                <a:ext uri="{FF2B5EF4-FFF2-40B4-BE49-F238E27FC236}">
                  <a16:creationId xmlns:a16="http://schemas.microsoft.com/office/drawing/2014/main" id="{0994B485-D2F4-8371-9EA1-F6A4864500D9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6;p35">
              <a:extLst>
                <a:ext uri="{FF2B5EF4-FFF2-40B4-BE49-F238E27FC236}">
                  <a16:creationId xmlns:a16="http://schemas.microsoft.com/office/drawing/2014/main" id="{AA9678CA-7AFE-FEE3-177F-958D0BFEABED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4" name="Google Shape;4551;p35">
            <a:extLst>
              <a:ext uri="{FF2B5EF4-FFF2-40B4-BE49-F238E27FC236}">
                <a16:creationId xmlns:a16="http://schemas.microsoft.com/office/drawing/2014/main" id="{B845474F-D51C-B620-7C5F-99956EE7CB25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54;p35">
            <a:extLst>
              <a:ext uri="{FF2B5EF4-FFF2-40B4-BE49-F238E27FC236}">
                <a16:creationId xmlns:a16="http://schemas.microsoft.com/office/drawing/2014/main" id="{71013BFD-9EFD-C4D1-01B2-4ED2896268EB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22547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944"/>
            <a:ext cx="8520600" cy="572700"/>
          </a:xfrm>
        </p:spPr>
        <p:txBody>
          <a:bodyPr/>
          <a:lstStyle/>
          <a:p>
            <a:r>
              <a:rPr lang="fr-FR" dirty="0"/>
              <a:t> Class Diagram</a:t>
            </a:r>
            <a:endParaRPr lang="en-001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77ADE34-E9AF-08DA-580A-FCFCC960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15" y="1031665"/>
            <a:ext cx="5147570" cy="36356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1">
            <a:extLst>
              <a:ext uri="{FF2B5EF4-FFF2-40B4-BE49-F238E27FC236}">
                <a16:creationId xmlns:a16="http://schemas.microsoft.com/office/drawing/2014/main" id="{A0FABDE9-5812-B4E8-3D24-C17428AF5F01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25</a:t>
            </a:r>
            <a:endParaRPr lang="en-001" sz="1000" b="1" dirty="0"/>
          </a:p>
        </p:txBody>
      </p:sp>
      <p:grpSp>
        <p:nvGrpSpPr>
          <p:cNvPr id="10" name="Google Shape;4498;p35">
            <a:extLst>
              <a:ext uri="{FF2B5EF4-FFF2-40B4-BE49-F238E27FC236}">
                <a16:creationId xmlns:a16="http://schemas.microsoft.com/office/drawing/2014/main" id="{3D002903-87D6-8F49-38B8-63C39391E5BA}"/>
              </a:ext>
            </a:extLst>
          </p:cNvPr>
          <p:cNvGrpSpPr/>
          <p:nvPr/>
        </p:nvGrpSpPr>
        <p:grpSpPr>
          <a:xfrm>
            <a:off x="6941819" y="149034"/>
            <a:ext cx="2202181" cy="469944"/>
            <a:chOff x="262010" y="2849508"/>
            <a:chExt cx="4409017" cy="1026729"/>
          </a:xfrm>
        </p:grpSpPr>
        <p:sp>
          <p:nvSpPr>
            <p:cNvPr id="11" name="Google Shape;4505;p35">
              <a:extLst>
                <a:ext uri="{FF2B5EF4-FFF2-40B4-BE49-F238E27FC236}">
                  <a16:creationId xmlns:a16="http://schemas.microsoft.com/office/drawing/2014/main" id="{14D4276F-30D7-541A-46C6-F23706E009C1}"/>
                </a:ext>
              </a:extLst>
            </p:cNvPr>
            <p:cNvSpPr/>
            <p:nvPr/>
          </p:nvSpPr>
          <p:spPr>
            <a:xfrm>
              <a:off x="262010" y="2849508"/>
              <a:ext cx="4409017" cy="1026729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6;p35">
              <a:extLst>
                <a:ext uri="{FF2B5EF4-FFF2-40B4-BE49-F238E27FC236}">
                  <a16:creationId xmlns:a16="http://schemas.microsoft.com/office/drawing/2014/main" id="{9D49D137-44E7-7B8B-7744-235FC5578446}"/>
                </a:ext>
              </a:extLst>
            </p:cNvPr>
            <p:cNvSpPr/>
            <p:nvPr/>
          </p:nvSpPr>
          <p:spPr>
            <a:xfrm>
              <a:off x="3352316" y="3132768"/>
              <a:ext cx="506175" cy="443221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800" b="1"/>
                <a:t>4</a:t>
              </a:r>
              <a:endParaRPr sz="800" b="1"/>
            </a:p>
          </p:txBody>
        </p:sp>
      </p:grpSp>
      <p:sp>
        <p:nvSpPr>
          <p:cNvPr id="13" name="Google Shape;4551;p35">
            <a:extLst>
              <a:ext uri="{FF2B5EF4-FFF2-40B4-BE49-F238E27FC236}">
                <a16:creationId xmlns:a16="http://schemas.microsoft.com/office/drawing/2014/main" id="{67BF4E3F-C480-D953-43EC-C40AD65FEA91}"/>
              </a:ext>
            </a:extLst>
          </p:cNvPr>
          <p:cNvSpPr/>
          <p:nvPr/>
        </p:nvSpPr>
        <p:spPr>
          <a:xfrm>
            <a:off x="6996058" y="207636"/>
            <a:ext cx="1156839" cy="344963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54;p35">
            <a:extLst>
              <a:ext uri="{FF2B5EF4-FFF2-40B4-BE49-F238E27FC236}">
                <a16:creationId xmlns:a16="http://schemas.microsoft.com/office/drawing/2014/main" id="{4E4B5B4E-CD55-E1C5-1E26-2F271450DAE9}"/>
              </a:ext>
            </a:extLst>
          </p:cNvPr>
          <p:cNvSpPr txBox="1"/>
          <p:nvPr/>
        </p:nvSpPr>
        <p:spPr>
          <a:xfrm>
            <a:off x="6842929" y="278685"/>
            <a:ext cx="1463095" cy="24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8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48142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53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02;p35">
            <a:extLst>
              <a:ext uri="{FF2B5EF4-FFF2-40B4-BE49-F238E27FC236}">
                <a16:creationId xmlns:a16="http://schemas.microsoft.com/office/drawing/2014/main" id="{F87E91DE-2683-A1F7-FFA6-EC081C5E74FE}"/>
              </a:ext>
            </a:extLst>
          </p:cNvPr>
          <p:cNvSpPr/>
          <p:nvPr/>
        </p:nvSpPr>
        <p:spPr>
          <a:xfrm flipH="1">
            <a:off x="-3867910" y="288915"/>
            <a:ext cx="12044169" cy="4562705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38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 flipV="1">
            <a:off x="4053033" y="5436561"/>
            <a:ext cx="2096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b="1">
                <a:latin typeface="Fira Sans" panose="020B0503050000020004" pitchFamily="34" charset="0"/>
              </a:rPr>
              <a:t>Plan</a:t>
            </a:r>
            <a:endParaRPr lang="en-001" sz="8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 sz="800"/>
          </a:p>
        </p:txBody>
      </p:sp>
      <p:sp>
        <p:nvSpPr>
          <p:cNvPr id="4539" name="Google Shape;4539;p35"/>
          <p:cNvSpPr/>
          <p:nvPr/>
        </p:nvSpPr>
        <p:spPr>
          <a:xfrm flipH="1">
            <a:off x="1929881" y="730683"/>
            <a:ext cx="5621538" cy="361852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1074420" y="2268204"/>
            <a:ext cx="5386351" cy="373200"/>
            <a:chOff x="5111640" y="1080434"/>
            <a:chExt cx="3632178" cy="373200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5111640" y="108043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662718" y="1148774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36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00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 flipH="1">
            <a:off x="4156645" y="5394843"/>
            <a:ext cx="3554305" cy="118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 sz="800"/>
          </a:p>
        </p:txBody>
      </p:sp>
      <p:sp>
        <p:nvSpPr>
          <p:cNvPr id="4500" name="Google Shape;4500;p35"/>
          <p:cNvSpPr/>
          <p:nvPr/>
        </p:nvSpPr>
        <p:spPr>
          <a:xfrm flipH="1">
            <a:off x="-3827962" y="399152"/>
            <a:ext cx="12151867" cy="4361719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1" name="Google Shape;4531;p35"/>
          <p:cNvSpPr/>
          <p:nvPr/>
        </p:nvSpPr>
        <p:spPr>
          <a:xfrm flipH="1">
            <a:off x="1968462" y="886344"/>
            <a:ext cx="5665677" cy="3370812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2948808" y="2053475"/>
            <a:ext cx="3704983" cy="10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36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4521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0465-55BE-7477-FA09-86CF353D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1552"/>
            <a:ext cx="8520600" cy="572700"/>
          </a:xfrm>
        </p:spPr>
        <p:txBody>
          <a:bodyPr/>
          <a:lstStyle/>
          <a:p>
            <a:r>
              <a:rPr lang="en-001"/>
              <a:t>Application’s</a:t>
            </a:r>
            <a:r>
              <a:rPr lang="fr-FR"/>
              <a:t> Architecture</a:t>
            </a:r>
            <a:endParaRPr lang="en-001"/>
          </a:p>
        </p:txBody>
      </p:sp>
      <p:sp>
        <p:nvSpPr>
          <p:cNvPr id="10" name="Google Shape;1399;p23">
            <a:extLst>
              <a:ext uri="{FF2B5EF4-FFF2-40B4-BE49-F238E27FC236}">
                <a16:creationId xmlns:a16="http://schemas.microsoft.com/office/drawing/2014/main" id="{A32D1106-81BC-E1A1-49F9-7C4F8EF431D2}"/>
              </a:ext>
            </a:extLst>
          </p:cNvPr>
          <p:cNvSpPr/>
          <p:nvPr/>
        </p:nvSpPr>
        <p:spPr>
          <a:xfrm>
            <a:off x="1432009" y="1257118"/>
            <a:ext cx="2011971" cy="3248978"/>
          </a:xfrm>
          <a:custGeom>
            <a:avLst/>
            <a:gdLst/>
            <a:ahLst/>
            <a:cxnLst/>
            <a:rect l="l" t="t" r="r" b="b"/>
            <a:pathLst>
              <a:path w="4194" h="2623" extrusionOk="0">
                <a:moveTo>
                  <a:pt x="322" y="1"/>
                </a:moveTo>
                <a:cubicBezTo>
                  <a:pt x="144" y="1"/>
                  <a:pt x="0" y="147"/>
                  <a:pt x="0" y="322"/>
                </a:cubicBezTo>
                <a:lnTo>
                  <a:pt x="0" y="2301"/>
                </a:lnTo>
                <a:cubicBezTo>
                  <a:pt x="0" y="2477"/>
                  <a:pt x="144" y="2622"/>
                  <a:pt x="322" y="2622"/>
                </a:cubicBezTo>
                <a:lnTo>
                  <a:pt x="3873" y="2622"/>
                </a:lnTo>
                <a:cubicBezTo>
                  <a:pt x="4050" y="2622"/>
                  <a:pt x="4194" y="2477"/>
                  <a:pt x="4194" y="2301"/>
                </a:cubicBezTo>
                <a:lnTo>
                  <a:pt x="4194" y="322"/>
                </a:lnTo>
                <a:cubicBezTo>
                  <a:pt x="4194" y="147"/>
                  <a:pt x="4050" y="1"/>
                  <a:pt x="3873" y="1"/>
                </a:cubicBezTo>
                <a:close/>
              </a:path>
            </a:pathLst>
          </a:custGeom>
          <a:solidFill>
            <a:srgbClr val="68D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99;p23">
            <a:extLst>
              <a:ext uri="{FF2B5EF4-FFF2-40B4-BE49-F238E27FC236}">
                <a16:creationId xmlns:a16="http://schemas.microsoft.com/office/drawing/2014/main" id="{DBF64B93-27D6-B39C-525B-DBE7E9FDFF04}"/>
              </a:ext>
            </a:extLst>
          </p:cNvPr>
          <p:cNvSpPr/>
          <p:nvPr/>
        </p:nvSpPr>
        <p:spPr>
          <a:xfrm>
            <a:off x="5317156" y="1257118"/>
            <a:ext cx="2478104" cy="3248978"/>
          </a:xfrm>
          <a:custGeom>
            <a:avLst/>
            <a:gdLst/>
            <a:ahLst/>
            <a:cxnLst/>
            <a:rect l="l" t="t" r="r" b="b"/>
            <a:pathLst>
              <a:path w="4194" h="2623" extrusionOk="0">
                <a:moveTo>
                  <a:pt x="322" y="1"/>
                </a:moveTo>
                <a:cubicBezTo>
                  <a:pt x="144" y="1"/>
                  <a:pt x="0" y="147"/>
                  <a:pt x="0" y="322"/>
                </a:cubicBezTo>
                <a:lnTo>
                  <a:pt x="0" y="2301"/>
                </a:lnTo>
                <a:cubicBezTo>
                  <a:pt x="0" y="2477"/>
                  <a:pt x="144" y="2622"/>
                  <a:pt x="322" y="2622"/>
                </a:cubicBezTo>
                <a:lnTo>
                  <a:pt x="3873" y="2622"/>
                </a:lnTo>
                <a:cubicBezTo>
                  <a:pt x="4050" y="2622"/>
                  <a:pt x="4194" y="2477"/>
                  <a:pt x="4194" y="2301"/>
                </a:cubicBezTo>
                <a:lnTo>
                  <a:pt x="4194" y="322"/>
                </a:lnTo>
                <a:cubicBezTo>
                  <a:pt x="4194" y="147"/>
                  <a:pt x="4050" y="1"/>
                  <a:pt x="3873" y="1"/>
                </a:cubicBezTo>
                <a:close/>
              </a:path>
            </a:pathLst>
          </a:custGeom>
          <a:solidFill>
            <a:srgbClr val="68D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B6A049C-F2B5-0D3A-23B2-835373DF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4" y="2346613"/>
            <a:ext cx="934155" cy="9341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934165-4727-EB61-3055-56A113784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r="13105"/>
          <a:stretch/>
        </p:blipFill>
        <p:spPr bwMode="auto">
          <a:xfrm>
            <a:off x="8067852" y="2380903"/>
            <a:ext cx="925010" cy="7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982;p31">
            <a:extLst>
              <a:ext uri="{FF2B5EF4-FFF2-40B4-BE49-F238E27FC236}">
                <a16:creationId xmlns:a16="http://schemas.microsoft.com/office/drawing/2014/main" id="{F5A2391A-0B4B-279E-87E4-B96CA56675AD}"/>
              </a:ext>
            </a:extLst>
          </p:cNvPr>
          <p:cNvSpPr/>
          <p:nvPr/>
        </p:nvSpPr>
        <p:spPr>
          <a:xfrm>
            <a:off x="5589748" y="1972647"/>
            <a:ext cx="1938627" cy="652801"/>
          </a:xfrm>
          <a:custGeom>
            <a:avLst/>
            <a:gdLst/>
            <a:ahLst/>
            <a:cxnLst/>
            <a:rect l="l" t="t" r="r" b="b"/>
            <a:pathLst>
              <a:path w="2938" h="1879" extrusionOk="0">
                <a:moveTo>
                  <a:pt x="1" y="0"/>
                </a:moveTo>
                <a:lnTo>
                  <a:pt x="1" y="1878"/>
                </a:lnTo>
                <a:lnTo>
                  <a:pt x="2937" y="1878"/>
                </a:lnTo>
                <a:lnTo>
                  <a:pt x="2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82;p31">
            <a:extLst>
              <a:ext uri="{FF2B5EF4-FFF2-40B4-BE49-F238E27FC236}">
                <a16:creationId xmlns:a16="http://schemas.microsoft.com/office/drawing/2014/main" id="{0B91B633-F1A5-29F4-836E-D4D14F8078C3}"/>
              </a:ext>
            </a:extLst>
          </p:cNvPr>
          <p:cNvSpPr/>
          <p:nvPr/>
        </p:nvSpPr>
        <p:spPr>
          <a:xfrm>
            <a:off x="5577840" y="3277373"/>
            <a:ext cx="868680" cy="521555"/>
          </a:xfrm>
          <a:custGeom>
            <a:avLst/>
            <a:gdLst/>
            <a:ahLst/>
            <a:cxnLst/>
            <a:rect l="l" t="t" r="r" b="b"/>
            <a:pathLst>
              <a:path w="2938" h="1879" extrusionOk="0">
                <a:moveTo>
                  <a:pt x="1" y="0"/>
                </a:moveTo>
                <a:lnTo>
                  <a:pt x="1" y="1878"/>
                </a:lnTo>
                <a:lnTo>
                  <a:pt x="2937" y="1878"/>
                </a:lnTo>
                <a:lnTo>
                  <a:pt x="2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982;p31">
            <a:extLst>
              <a:ext uri="{FF2B5EF4-FFF2-40B4-BE49-F238E27FC236}">
                <a16:creationId xmlns:a16="http://schemas.microsoft.com/office/drawing/2014/main" id="{79E42105-0783-0E0B-A479-206FA8954E45}"/>
              </a:ext>
            </a:extLst>
          </p:cNvPr>
          <p:cNvSpPr/>
          <p:nvPr/>
        </p:nvSpPr>
        <p:spPr>
          <a:xfrm>
            <a:off x="1650139" y="3292612"/>
            <a:ext cx="1502985" cy="652801"/>
          </a:xfrm>
          <a:custGeom>
            <a:avLst/>
            <a:gdLst/>
            <a:ahLst/>
            <a:cxnLst/>
            <a:rect l="l" t="t" r="r" b="b"/>
            <a:pathLst>
              <a:path w="2938" h="1879" extrusionOk="0">
                <a:moveTo>
                  <a:pt x="1" y="0"/>
                </a:moveTo>
                <a:lnTo>
                  <a:pt x="1" y="1878"/>
                </a:lnTo>
                <a:lnTo>
                  <a:pt x="2937" y="1878"/>
                </a:lnTo>
                <a:lnTo>
                  <a:pt x="2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982;p31">
            <a:extLst>
              <a:ext uri="{FF2B5EF4-FFF2-40B4-BE49-F238E27FC236}">
                <a16:creationId xmlns:a16="http://schemas.microsoft.com/office/drawing/2014/main" id="{B987C11C-B4F6-BBF9-DFD1-A7E09BDD8299}"/>
              </a:ext>
            </a:extLst>
          </p:cNvPr>
          <p:cNvSpPr/>
          <p:nvPr/>
        </p:nvSpPr>
        <p:spPr>
          <a:xfrm>
            <a:off x="1678037" y="1952417"/>
            <a:ext cx="1475087" cy="652801"/>
          </a:xfrm>
          <a:custGeom>
            <a:avLst/>
            <a:gdLst/>
            <a:ahLst/>
            <a:cxnLst/>
            <a:rect l="l" t="t" r="r" b="b"/>
            <a:pathLst>
              <a:path w="2938" h="1879" extrusionOk="0">
                <a:moveTo>
                  <a:pt x="1" y="0"/>
                </a:moveTo>
                <a:lnTo>
                  <a:pt x="1" y="1878"/>
                </a:lnTo>
                <a:lnTo>
                  <a:pt x="2937" y="1878"/>
                </a:lnTo>
                <a:lnTo>
                  <a:pt x="2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74;p23">
            <a:extLst>
              <a:ext uri="{FF2B5EF4-FFF2-40B4-BE49-F238E27FC236}">
                <a16:creationId xmlns:a16="http://schemas.microsoft.com/office/drawing/2014/main" id="{543DB441-6C93-D5D5-F643-2D4F792DEE98}"/>
              </a:ext>
            </a:extLst>
          </p:cNvPr>
          <p:cNvSpPr/>
          <p:nvPr/>
        </p:nvSpPr>
        <p:spPr>
          <a:xfrm rot="1027395">
            <a:off x="273516" y="3626771"/>
            <a:ext cx="1181003" cy="345048"/>
          </a:xfrm>
          <a:custGeom>
            <a:avLst/>
            <a:gdLst/>
            <a:ahLst/>
            <a:cxnLst/>
            <a:rect l="l" t="t" r="r" b="b"/>
            <a:pathLst>
              <a:path w="6425" h="1684" extrusionOk="0">
                <a:moveTo>
                  <a:pt x="74" y="0"/>
                </a:moveTo>
                <a:cubicBezTo>
                  <a:pt x="57" y="0"/>
                  <a:pt x="40" y="8"/>
                  <a:pt x="26" y="30"/>
                </a:cubicBezTo>
                <a:cubicBezTo>
                  <a:pt x="11" y="51"/>
                  <a:pt x="13" y="81"/>
                  <a:pt x="11" y="107"/>
                </a:cubicBezTo>
                <a:cubicBezTo>
                  <a:pt x="9" y="159"/>
                  <a:pt x="9" y="210"/>
                  <a:pt x="9" y="259"/>
                </a:cubicBezTo>
                <a:cubicBezTo>
                  <a:pt x="7" y="353"/>
                  <a:pt x="1" y="450"/>
                  <a:pt x="9" y="542"/>
                </a:cubicBezTo>
                <a:cubicBezTo>
                  <a:pt x="12" y="557"/>
                  <a:pt x="25" y="567"/>
                  <a:pt x="38" y="567"/>
                </a:cubicBezTo>
                <a:cubicBezTo>
                  <a:pt x="46" y="567"/>
                  <a:pt x="55" y="561"/>
                  <a:pt x="56" y="548"/>
                </a:cubicBezTo>
                <a:cubicBezTo>
                  <a:pt x="78" y="435"/>
                  <a:pt x="80" y="317"/>
                  <a:pt x="84" y="201"/>
                </a:cubicBezTo>
                <a:cubicBezTo>
                  <a:pt x="251" y="598"/>
                  <a:pt x="570" y="919"/>
                  <a:pt x="928" y="1150"/>
                </a:cubicBezTo>
                <a:cubicBezTo>
                  <a:pt x="1326" y="1411"/>
                  <a:pt x="1785" y="1566"/>
                  <a:pt x="2256" y="1634"/>
                </a:cubicBezTo>
                <a:cubicBezTo>
                  <a:pt x="2492" y="1669"/>
                  <a:pt x="2731" y="1683"/>
                  <a:pt x="2970" y="1683"/>
                </a:cubicBezTo>
                <a:cubicBezTo>
                  <a:pt x="3308" y="1683"/>
                  <a:pt x="3647" y="1654"/>
                  <a:pt x="3982" y="1613"/>
                </a:cubicBezTo>
                <a:cubicBezTo>
                  <a:pt x="4511" y="1546"/>
                  <a:pt x="5062" y="1476"/>
                  <a:pt x="5543" y="1234"/>
                </a:cubicBezTo>
                <a:cubicBezTo>
                  <a:pt x="5980" y="1011"/>
                  <a:pt x="6385" y="598"/>
                  <a:pt x="6424" y="88"/>
                </a:cubicBezTo>
                <a:cubicBezTo>
                  <a:pt x="6425" y="73"/>
                  <a:pt x="6412" y="65"/>
                  <a:pt x="6400" y="65"/>
                </a:cubicBezTo>
                <a:cubicBezTo>
                  <a:pt x="6390" y="65"/>
                  <a:pt x="6381" y="70"/>
                  <a:pt x="6379" y="81"/>
                </a:cubicBezTo>
                <a:cubicBezTo>
                  <a:pt x="6297" y="523"/>
                  <a:pt x="5997" y="880"/>
                  <a:pt x="5616" y="1101"/>
                </a:cubicBezTo>
                <a:cubicBezTo>
                  <a:pt x="5164" y="1362"/>
                  <a:pt x="4633" y="1439"/>
                  <a:pt x="4123" y="1508"/>
                </a:cubicBezTo>
                <a:cubicBezTo>
                  <a:pt x="3749" y="1558"/>
                  <a:pt x="3363" y="1595"/>
                  <a:pt x="2979" y="1595"/>
                </a:cubicBezTo>
                <a:cubicBezTo>
                  <a:pt x="2333" y="1595"/>
                  <a:pt x="1693" y="1490"/>
                  <a:pt x="1121" y="1165"/>
                </a:cubicBezTo>
                <a:cubicBezTo>
                  <a:pt x="692" y="923"/>
                  <a:pt x="354" y="574"/>
                  <a:pt x="121" y="139"/>
                </a:cubicBezTo>
                <a:cubicBezTo>
                  <a:pt x="116" y="130"/>
                  <a:pt x="107" y="125"/>
                  <a:pt x="98" y="125"/>
                </a:cubicBezTo>
                <a:cubicBezTo>
                  <a:pt x="95" y="125"/>
                  <a:pt x="92" y="125"/>
                  <a:pt x="88" y="126"/>
                </a:cubicBezTo>
                <a:cubicBezTo>
                  <a:pt x="88" y="120"/>
                  <a:pt x="91" y="114"/>
                  <a:pt x="91" y="107"/>
                </a:cubicBezTo>
                <a:cubicBezTo>
                  <a:pt x="91" y="94"/>
                  <a:pt x="91" y="88"/>
                  <a:pt x="91" y="86"/>
                </a:cubicBezTo>
                <a:cubicBezTo>
                  <a:pt x="91" y="88"/>
                  <a:pt x="93" y="96"/>
                  <a:pt x="99" y="99"/>
                </a:cubicBezTo>
                <a:cubicBezTo>
                  <a:pt x="127" y="111"/>
                  <a:pt x="153" y="141"/>
                  <a:pt x="178" y="161"/>
                </a:cubicBezTo>
                <a:cubicBezTo>
                  <a:pt x="232" y="204"/>
                  <a:pt x="285" y="255"/>
                  <a:pt x="345" y="285"/>
                </a:cubicBezTo>
                <a:cubicBezTo>
                  <a:pt x="352" y="288"/>
                  <a:pt x="358" y="290"/>
                  <a:pt x="364" y="290"/>
                </a:cubicBezTo>
                <a:cubicBezTo>
                  <a:pt x="393" y="290"/>
                  <a:pt x="412" y="254"/>
                  <a:pt x="390" y="229"/>
                </a:cubicBezTo>
                <a:cubicBezTo>
                  <a:pt x="333" y="161"/>
                  <a:pt x="245" y="109"/>
                  <a:pt x="174" y="56"/>
                </a:cubicBezTo>
                <a:cubicBezTo>
                  <a:pt x="147" y="34"/>
                  <a:pt x="109" y="0"/>
                  <a:pt x="74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73;p23">
            <a:extLst>
              <a:ext uri="{FF2B5EF4-FFF2-40B4-BE49-F238E27FC236}">
                <a16:creationId xmlns:a16="http://schemas.microsoft.com/office/drawing/2014/main" id="{98FF64D6-9924-E740-3D02-0B1A8F17BC1C}"/>
              </a:ext>
            </a:extLst>
          </p:cNvPr>
          <p:cNvSpPr/>
          <p:nvPr/>
        </p:nvSpPr>
        <p:spPr>
          <a:xfrm rot="18644092">
            <a:off x="336559" y="1614814"/>
            <a:ext cx="1188062" cy="532028"/>
          </a:xfrm>
          <a:custGeom>
            <a:avLst/>
            <a:gdLst/>
            <a:ahLst/>
            <a:cxnLst/>
            <a:rect l="l" t="t" r="r" b="b"/>
            <a:pathLst>
              <a:path w="4278" h="1772" extrusionOk="0">
                <a:moveTo>
                  <a:pt x="1679" y="1"/>
                </a:moveTo>
                <a:cubicBezTo>
                  <a:pt x="1374" y="1"/>
                  <a:pt x="1071" y="48"/>
                  <a:pt x="791" y="149"/>
                </a:cubicBezTo>
                <a:cubicBezTo>
                  <a:pt x="489" y="258"/>
                  <a:pt x="177" y="451"/>
                  <a:pt x="12" y="738"/>
                </a:cubicBezTo>
                <a:cubicBezTo>
                  <a:pt x="1" y="757"/>
                  <a:pt x="18" y="779"/>
                  <a:pt x="36" y="779"/>
                </a:cubicBezTo>
                <a:cubicBezTo>
                  <a:pt x="42" y="779"/>
                  <a:pt x="49" y="776"/>
                  <a:pt x="55" y="770"/>
                </a:cubicBezTo>
                <a:cubicBezTo>
                  <a:pt x="243" y="541"/>
                  <a:pt x="462" y="367"/>
                  <a:pt x="740" y="258"/>
                </a:cubicBezTo>
                <a:cubicBezTo>
                  <a:pt x="1014" y="151"/>
                  <a:pt x="1310" y="102"/>
                  <a:pt x="1603" y="97"/>
                </a:cubicBezTo>
                <a:cubicBezTo>
                  <a:pt x="1614" y="97"/>
                  <a:pt x="1625" y="97"/>
                  <a:pt x="1635" y="97"/>
                </a:cubicBezTo>
                <a:cubicBezTo>
                  <a:pt x="2289" y="97"/>
                  <a:pt x="2963" y="289"/>
                  <a:pt x="3449" y="744"/>
                </a:cubicBezTo>
                <a:cubicBezTo>
                  <a:pt x="3702" y="980"/>
                  <a:pt x="3895" y="1275"/>
                  <a:pt x="3989" y="1607"/>
                </a:cubicBezTo>
                <a:cubicBezTo>
                  <a:pt x="3974" y="1592"/>
                  <a:pt x="3959" y="1577"/>
                  <a:pt x="3950" y="1566"/>
                </a:cubicBezTo>
                <a:cubicBezTo>
                  <a:pt x="3910" y="1532"/>
                  <a:pt x="3869" y="1496"/>
                  <a:pt x="3824" y="1464"/>
                </a:cubicBezTo>
                <a:cubicBezTo>
                  <a:pt x="3818" y="1459"/>
                  <a:pt x="3813" y="1457"/>
                  <a:pt x="3807" y="1457"/>
                </a:cubicBezTo>
                <a:cubicBezTo>
                  <a:pt x="3785" y="1457"/>
                  <a:pt x="3768" y="1492"/>
                  <a:pt x="3785" y="1513"/>
                </a:cubicBezTo>
                <a:cubicBezTo>
                  <a:pt x="3841" y="1577"/>
                  <a:pt x="3908" y="1635"/>
                  <a:pt x="3970" y="1693"/>
                </a:cubicBezTo>
                <a:cubicBezTo>
                  <a:pt x="4003" y="1726"/>
                  <a:pt x="4042" y="1772"/>
                  <a:pt x="4092" y="1772"/>
                </a:cubicBezTo>
                <a:cubicBezTo>
                  <a:pt x="4100" y="1772"/>
                  <a:pt x="4109" y="1771"/>
                  <a:pt x="4117" y="1768"/>
                </a:cubicBezTo>
                <a:cubicBezTo>
                  <a:pt x="4173" y="1751"/>
                  <a:pt x="4190" y="1689"/>
                  <a:pt x="4207" y="1641"/>
                </a:cubicBezTo>
                <a:cubicBezTo>
                  <a:pt x="4235" y="1560"/>
                  <a:pt x="4272" y="1481"/>
                  <a:pt x="4276" y="1397"/>
                </a:cubicBezTo>
                <a:cubicBezTo>
                  <a:pt x="4277" y="1378"/>
                  <a:pt x="4264" y="1369"/>
                  <a:pt x="4249" y="1369"/>
                </a:cubicBezTo>
                <a:cubicBezTo>
                  <a:pt x="4239" y="1369"/>
                  <a:pt x="4229" y="1374"/>
                  <a:pt x="4222" y="1382"/>
                </a:cubicBezTo>
                <a:cubicBezTo>
                  <a:pt x="4188" y="1427"/>
                  <a:pt x="4171" y="1479"/>
                  <a:pt x="4154" y="1532"/>
                </a:cubicBezTo>
                <a:cubicBezTo>
                  <a:pt x="4145" y="1556"/>
                  <a:pt x="4137" y="1581"/>
                  <a:pt x="4128" y="1605"/>
                </a:cubicBezTo>
                <a:cubicBezTo>
                  <a:pt x="4122" y="1622"/>
                  <a:pt x="4115" y="1637"/>
                  <a:pt x="4111" y="1654"/>
                </a:cubicBezTo>
                <a:cubicBezTo>
                  <a:pt x="4110" y="1669"/>
                  <a:pt x="4105" y="1678"/>
                  <a:pt x="4096" y="1678"/>
                </a:cubicBezTo>
                <a:cubicBezTo>
                  <a:pt x="4092" y="1678"/>
                  <a:pt x="4088" y="1677"/>
                  <a:pt x="4083" y="1674"/>
                </a:cubicBezTo>
                <a:cubicBezTo>
                  <a:pt x="4070" y="1674"/>
                  <a:pt x="4053" y="1665"/>
                  <a:pt x="4038" y="1652"/>
                </a:cubicBezTo>
                <a:lnTo>
                  <a:pt x="4038" y="1652"/>
                </a:lnTo>
                <a:cubicBezTo>
                  <a:pt x="4040" y="1652"/>
                  <a:pt x="4041" y="1652"/>
                  <a:pt x="4042" y="1652"/>
                </a:cubicBezTo>
                <a:cubicBezTo>
                  <a:pt x="4075" y="1652"/>
                  <a:pt x="4111" y="1627"/>
                  <a:pt x="4098" y="1586"/>
                </a:cubicBezTo>
                <a:cubicBezTo>
                  <a:pt x="3908" y="941"/>
                  <a:pt x="3387" y="448"/>
                  <a:pt x="2770" y="206"/>
                </a:cubicBezTo>
                <a:cubicBezTo>
                  <a:pt x="2432" y="73"/>
                  <a:pt x="2054" y="1"/>
                  <a:pt x="1679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179;p45">
            <a:extLst>
              <a:ext uri="{FF2B5EF4-FFF2-40B4-BE49-F238E27FC236}">
                <a16:creationId xmlns:a16="http://schemas.microsoft.com/office/drawing/2014/main" id="{C4F3FDDC-F7F8-F98D-6E2A-9B9DDDD8D0B3}"/>
              </a:ext>
            </a:extLst>
          </p:cNvPr>
          <p:cNvSpPr/>
          <p:nvPr/>
        </p:nvSpPr>
        <p:spPr>
          <a:xfrm rot="7960476">
            <a:off x="1565605" y="2619484"/>
            <a:ext cx="679378" cy="486514"/>
          </a:xfrm>
          <a:custGeom>
            <a:avLst/>
            <a:gdLst/>
            <a:ahLst/>
            <a:cxnLst/>
            <a:rect l="l" t="t" r="r" b="b"/>
            <a:pathLst>
              <a:path w="5681" h="4873" extrusionOk="0">
                <a:moveTo>
                  <a:pt x="3791" y="0"/>
                </a:moveTo>
                <a:cubicBezTo>
                  <a:pt x="3791" y="0"/>
                  <a:pt x="4676" y="544"/>
                  <a:pt x="4363" y="1360"/>
                </a:cubicBezTo>
                <a:cubicBezTo>
                  <a:pt x="4204" y="1772"/>
                  <a:pt x="3324" y="1982"/>
                  <a:pt x="2886" y="1982"/>
                </a:cubicBezTo>
                <a:cubicBezTo>
                  <a:pt x="2871" y="1982"/>
                  <a:pt x="2856" y="1982"/>
                  <a:pt x="2842" y="1981"/>
                </a:cubicBezTo>
                <a:lnTo>
                  <a:pt x="2930" y="812"/>
                </a:lnTo>
                <a:lnTo>
                  <a:pt x="2930" y="812"/>
                </a:lnTo>
                <a:lnTo>
                  <a:pt x="0" y="2630"/>
                </a:lnTo>
                <a:lnTo>
                  <a:pt x="2622" y="4873"/>
                </a:lnTo>
                <a:lnTo>
                  <a:pt x="2671" y="3834"/>
                </a:lnTo>
                <a:cubicBezTo>
                  <a:pt x="2685" y="3834"/>
                  <a:pt x="2700" y="3834"/>
                  <a:pt x="2715" y="3834"/>
                </a:cubicBezTo>
                <a:cubicBezTo>
                  <a:pt x="3262" y="3834"/>
                  <a:pt x="4467" y="3748"/>
                  <a:pt x="4881" y="2752"/>
                </a:cubicBezTo>
                <a:cubicBezTo>
                  <a:pt x="5680" y="829"/>
                  <a:pt x="3791" y="0"/>
                  <a:pt x="379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179;p45">
            <a:extLst>
              <a:ext uri="{FF2B5EF4-FFF2-40B4-BE49-F238E27FC236}">
                <a16:creationId xmlns:a16="http://schemas.microsoft.com/office/drawing/2014/main" id="{6EB63FE7-0F3F-9A59-B1A7-017EE06A5A55}"/>
              </a:ext>
            </a:extLst>
          </p:cNvPr>
          <p:cNvSpPr/>
          <p:nvPr/>
        </p:nvSpPr>
        <p:spPr>
          <a:xfrm rot="18574112">
            <a:off x="2575521" y="2726657"/>
            <a:ext cx="679378" cy="486514"/>
          </a:xfrm>
          <a:custGeom>
            <a:avLst/>
            <a:gdLst/>
            <a:ahLst/>
            <a:cxnLst/>
            <a:rect l="l" t="t" r="r" b="b"/>
            <a:pathLst>
              <a:path w="5681" h="4873" extrusionOk="0">
                <a:moveTo>
                  <a:pt x="3791" y="0"/>
                </a:moveTo>
                <a:cubicBezTo>
                  <a:pt x="3791" y="0"/>
                  <a:pt x="4676" y="544"/>
                  <a:pt x="4363" y="1360"/>
                </a:cubicBezTo>
                <a:cubicBezTo>
                  <a:pt x="4204" y="1772"/>
                  <a:pt x="3324" y="1982"/>
                  <a:pt x="2886" y="1982"/>
                </a:cubicBezTo>
                <a:cubicBezTo>
                  <a:pt x="2871" y="1982"/>
                  <a:pt x="2856" y="1982"/>
                  <a:pt x="2842" y="1981"/>
                </a:cubicBezTo>
                <a:lnTo>
                  <a:pt x="2930" y="812"/>
                </a:lnTo>
                <a:lnTo>
                  <a:pt x="2930" y="812"/>
                </a:lnTo>
                <a:lnTo>
                  <a:pt x="0" y="2630"/>
                </a:lnTo>
                <a:lnTo>
                  <a:pt x="2622" y="4873"/>
                </a:lnTo>
                <a:lnTo>
                  <a:pt x="2671" y="3834"/>
                </a:lnTo>
                <a:cubicBezTo>
                  <a:pt x="2685" y="3834"/>
                  <a:pt x="2700" y="3834"/>
                  <a:pt x="2715" y="3834"/>
                </a:cubicBezTo>
                <a:cubicBezTo>
                  <a:pt x="3262" y="3834"/>
                  <a:pt x="4467" y="3748"/>
                  <a:pt x="4881" y="2752"/>
                </a:cubicBezTo>
                <a:cubicBezTo>
                  <a:pt x="5680" y="829"/>
                  <a:pt x="3791" y="0"/>
                  <a:pt x="379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82;p31">
            <a:extLst>
              <a:ext uri="{FF2B5EF4-FFF2-40B4-BE49-F238E27FC236}">
                <a16:creationId xmlns:a16="http://schemas.microsoft.com/office/drawing/2014/main" id="{9007453D-1C96-D6D9-DB9A-7071FD050183}"/>
              </a:ext>
            </a:extLst>
          </p:cNvPr>
          <p:cNvSpPr/>
          <p:nvPr/>
        </p:nvSpPr>
        <p:spPr>
          <a:xfrm>
            <a:off x="6811620" y="3258760"/>
            <a:ext cx="807511" cy="521555"/>
          </a:xfrm>
          <a:custGeom>
            <a:avLst/>
            <a:gdLst/>
            <a:ahLst/>
            <a:cxnLst/>
            <a:rect l="l" t="t" r="r" b="b"/>
            <a:pathLst>
              <a:path w="2938" h="1879" extrusionOk="0">
                <a:moveTo>
                  <a:pt x="1" y="0"/>
                </a:moveTo>
                <a:lnTo>
                  <a:pt x="1" y="1878"/>
                </a:lnTo>
                <a:lnTo>
                  <a:pt x="2937" y="1878"/>
                </a:lnTo>
                <a:lnTo>
                  <a:pt x="2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104D0458-5F19-0AE5-823D-C3470E37087A}"/>
              </a:ext>
            </a:extLst>
          </p:cNvPr>
          <p:cNvCxnSpPr>
            <a:cxnSpLocks/>
          </p:cNvCxnSpPr>
          <p:nvPr/>
        </p:nvCxnSpPr>
        <p:spPr>
          <a:xfrm flipV="1">
            <a:off x="7619131" y="3193547"/>
            <a:ext cx="1052291" cy="344603"/>
          </a:xfrm>
          <a:prstGeom prst="bentConnector3">
            <a:avLst>
              <a:gd name="adj1" fmla="val 99965"/>
            </a:avLst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2ED9A50-BC08-677D-D5BC-80EF36BC6520}"/>
              </a:ext>
            </a:extLst>
          </p:cNvPr>
          <p:cNvCxnSpPr>
            <a:cxnSpLocks/>
          </p:cNvCxnSpPr>
          <p:nvPr/>
        </p:nvCxnSpPr>
        <p:spPr>
          <a:xfrm flipV="1">
            <a:off x="3153124" y="2278817"/>
            <a:ext cx="2436624" cy="2023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F7F8039-6E6D-6542-1A9D-6DCD1D2140BD}"/>
              </a:ext>
            </a:extLst>
          </p:cNvPr>
          <p:cNvCxnSpPr>
            <a:cxnSpLocks/>
          </p:cNvCxnSpPr>
          <p:nvPr/>
        </p:nvCxnSpPr>
        <p:spPr>
          <a:xfrm flipH="1">
            <a:off x="3153124" y="3563974"/>
            <a:ext cx="2424716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Google Shape;4546;p35">
            <a:extLst>
              <a:ext uri="{FF2B5EF4-FFF2-40B4-BE49-F238E27FC236}">
                <a16:creationId xmlns:a16="http://schemas.microsoft.com/office/drawing/2014/main" id="{E827DA76-44EE-A703-F6D3-A4A61122F1C8}"/>
              </a:ext>
            </a:extLst>
          </p:cNvPr>
          <p:cNvSpPr txBox="1"/>
          <p:nvPr/>
        </p:nvSpPr>
        <p:spPr>
          <a:xfrm>
            <a:off x="1359281" y="2857372"/>
            <a:ext cx="2084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Binding</a:t>
            </a:r>
            <a:endParaRPr sz="17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4546;p35">
            <a:extLst>
              <a:ext uri="{FF2B5EF4-FFF2-40B4-BE49-F238E27FC236}">
                <a16:creationId xmlns:a16="http://schemas.microsoft.com/office/drawing/2014/main" id="{3A13CD87-F906-8632-9AC6-A82D6F8B2CDF}"/>
              </a:ext>
            </a:extLst>
          </p:cNvPr>
          <p:cNvSpPr txBox="1"/>
          <p:nvPr/>
        </p:nvSpPr>
        <p:spPr>
          <a:xfrm>
            <a:off x="1387067" y="2181221"/>
            <a:ext cx="2084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&lt;Template/&gt;</a:t>
            </a:r>
            <a:endParaRPr sz="17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4546;p35">
            <a:extLst>
              <a:ext uri="{FF2B5EF4-FFF2-40B4-BE49-F238E27FC236}">
                <a16:creationId xmlns:a16="http://schemas.microsoft.com/office/drawing/2014/main" id="{D93F9A08-AA8A-75A2-9FD1-3D536C8F2DE1}"/>
              </a:ext>
            </a:extLst>
          </p:cNvPr>
          <p:cNvSpPr txBox="1"/>
          <p:nvPr/>
        </p:nvSpPr>
        <p:spPr>
          <a:xfrm>
            <a:off x="1387067" y="3513862"/>
            <a:ext cx="2084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Component</a:t>
            </a:r>
            <a:endParaRPr sz="17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" name="Google Shape;4546;p35">
            <a:extLst>
              <a:ext uri="{FF2B5EF4-FFF2-40B4-BE49-F238E27FC236}">
                <a16:creationId xmlns:a16="http://schemas.microsoft.com/office/drawing/2014/main" id="{36386CFE-98FD-4F7D-1A5E-A314A709C01B}"/>
              </a:ext>
            </a:extLst>
          </p:cNvPr>
          <p:cNvSpPr txBox="1"/>
          <p:nvPr/>
        </p:nvSpPr>
        <p:spPr>
          <a:xfrm>
            <a:off x="5513858" y="2193897"/>
            <a:ext cx="2084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API ROUTING</a:t>
            </a:r>
            <a:endParaRPr sz="17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DF5A901-4512-8BA0-E6C1-C904B8818FEC}"/>
              </a:ext>
            </a:extLst>
          </p:cNvPr>
          <p:cNvCxnSpPr/>
          <p:nvPr/>
        </p:nvCxnSpPr>
        <p:spPr>
          <a:xfrm>
            <a:off x="6012180" y="2625448"/>
            <a:ext cx="0" cy="667164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8B63410-37AE-9BAB-7D8E-A8CACAF68552}"/>
              </a:ext>
            </a:extLst>
          </p:cNvPr>
          <p:cNvCxnSpPr/>
          <p:nvPr/>
        </p:nvCxnSpPr>
        <p:spPr>
          <a:xfrm>
            <a:off x="6446520" y="3460558"/>
            <a:ext cx="396409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2963E65-DC5B-08E5-E9BD-066DC927D0E4}"/>
              </a:ext>
            </a:extLst>
          </p:cNvPr>
          <p:cNvCxnSpPr>
            <a:cxnSpLocks/>
          </p:cNvCxnSpPr>
          <p:nvPr/>
        </p:nvCxnSpPr>
        <p:spPr>
          <a:xfrm flipH="1">
            <a:off x="6385560" y="3619012"/>
            <a:ext cx="42606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Google Shape;4546;p35">
            <a:extLst>
              <a:ext uri="{FF2B5EF4-FFF2-40B4-BE49-F238E27FC236}">
                <a16:creationId xmlns:a16="http://schemas.microsoft.com/office/drawing/2014/main" id="{86E5B587-7410-A848-6DF9-E4CFE52C6909}"/>
              </a:ext>
            </a:extLst>
          </p:cNvPr>
          <p:cNvSpPr txBox="1"/>
          <p:nvPr/>
        </p:nvSpPr>
        <p:spPr>
          <a:xfrm>
            <a:off x="5480646" y="3483822"/>
            <a:ext cx="1080113" cy="1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Controller</a:t>
            </a:r>
            <a:endParaRPr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4546;p35">
            <a:extLst>
              <a:ext uri="{FF2B5EF4-FFF2-40B4-BE49-F238E27FC236}">
                <a16:creationId xmlns:a16="http://schemas.microsoft.com/office/drawing/2014/main" id="{088B83AA-8D86-2117-1D58-0CE63F97ECA5}"/>
              </a:ext>
            </a:extLst>
          </p:cNvPr>
          <p:cNvSpPr txBox="1"/>
          <p:nvPr/>
        </p:nvSpPr>
        <p:spPr>
          <a:xfrm>
            <a:off x="6631496" y="3457710"/>
            <a:ext cx="1080113" cy="1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</a:t>
            </a:r>
            <a:endParaRPr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5" name="Image 1024" descr="Une image contenant triangle, symbole, Graphique, conception&#10;&#10;Description générée automatiquement">
            <a:extLst>
              <a:ext uri="{FF2B5EF4-FFF2-40B4-BE49-F238E27FC236}">
                <a16:creationId xmlns:a16="http://schemas.microsoft.com/office/drawing/2014/main" id="{FB944D65-1493-12CE-9602-57CE6FD2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572" y="1310733"/>
            <a:ext cx="553343" cy="58778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49325-DBA4-48EA-F688-B0F0AE63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22" y="1318309"/>
            <a:ext cx="593148" cy="5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Google Shape;4546;p35">
            <a:extLst>
              <a:ext uri="{FF2B5EF4-FFF2-40B4-BE49-F238E27FC236}">
                <a16:creationId xmlns:a16="http://schemas.microsoft.com/office/drawing/2014/main" id="{CE48FD52-9CA8-8475-15EA-1171532372AC}"/>
              </a:ext>
            </a:extLst>
          </p:cNvPr>
          <p:cNvSpPr txBox="1"/>
          <p:nvPr/>
        </p:nvSpPr>
        <p:spPr>
          <a:xfrm>
            <a:off x="326644" y="1785185"/>
            <a:ext cx="1328922" cy="2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 Open App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29" name="Google Shape;4546;p35">
            <a:extLst>
              <a:ext uri="{FF2B5EF4-FFF2-40B4-BE49-F238E27FC236}">
                <a16:creationId xmlns:a16="http://schemas.microsoft.com/office/drawing/2014/main" id="{0903B5C5-6968-AEFB-20B7-B041EC27485D}"/>
              </a:ext>
            </a:extLst>
          </p:cNvPr>
          <p:cNvSpPr txBox="1"/>
          <p:nvPr/>
        </p:nvSpPr>
        <p:spPr>
          <a:xfrm>
            <a:off x="3662832" y="2021375"/>
            <a:ext cx="1328922" cy="2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Make request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1" name="Google Shape;4546;p35">
            <a:extLst>
              <a:ext uri="{FF2B5EF4-FFF2-40B4-BE49-F238E27FC236}">
                <a16:creationId xmlns:a16="http://schemas.microsoft.com/office/drawing/2014/main" id="{618F80BC-9EAA-41BA-7590-2DB60957507E}"/>
              </a:ext>
            </a:extLst>
          </p:cNvPr>
          <p:cNvSpPr txBox="1"/>
          <p:nvPr/>
        </p:nvSpPr>
        <p:spPr>
          <a:xfrm>
            <a:off x="5317155" y="3853818"/>
            <a:ext cx="1328922" cy="2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Parse request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3" name="Google Shape;4546;p35">
            <a:extLst>
              <a:ext uri="{FF2B5EF4-FFF2-40B4-BE49-F238E27FC236}">
                <a16:creationId xmlns:a16="http://schemas.microsoft.com/office/drawing/2014/main" id="{E23574E1-30EE-BB85-B94C-A8E0970B4FC8}"/>
              </a:ext>
            </a:extLst>
          </p:cNvPr>
          <p:cNvSpPr txBox="1"/>
          <p:nvPr/>
        </p:nvSpPr>
        <p:spPr>
          <a:xfrm>
            <a:off x="6556208" y="3927252"/>
            <a:ext cx="1328922" cy="2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Get data from database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5" name="Google Shape;4546;p35">
            <a:extLst>
              <a:ext uri="{FF2B5EF4-FFF2-40B4-BE49-F238E27FC236}">
                <a16:creationId xmlns:a16="http://schemas.microsoft.com/office/drawing/2014/main" id="{997957BB-0244-5E9E-0214-57D864D6DC30}"/>
              </a:ext>
            </a:extLst>
          </p:cNvPr>
          <p:cNvSpPr txBox="1"/>
          <p:nvPr/>
        </p:nvSpPr>
        <p:spPr>
          <a:xfrm>
            <a:off x="3706614" y="3602108"/>
            <a:ext cx="1328922" cy="23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 Return request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4546;p35">
            <a:extLst>
              <a:ext uri="{FF2B5EF4-FFF2-40B4-BE49-F238E27FC236}">
                <a16:creationId xmlns:a16="http://schemas.microsoft.com/office/drawing/2014/main" id="{B83D2954-DDDD-0821-F81C-0000FB92D731}"/>
              </a:ext>
            </a:extLst>
          </p:cNvPr>
          <p:cNvSpPr txBox="1"/>
          <p:nvPr/>
        </p:nvSpPr>
        <p:spPr>
          <a:xfrm>
            <a:off x="413235" y="3528452"/>
            <a:ext cx="103471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5. Display response</a:t>
            </a:r>
            <a:endParaRPr sz="100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Sous-titre 1">
            <a:extLst>
              <a:ext uri="{FF2B5EF4-FFF2-40B4-BE49-F238E27FC236}">
                <a16:creationId xmlns:a16="http://schemas.microsoft.com/office/drawing/2014/main" id="{06A9C333-514A-4289-FBFA-B73A88BC18FD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26</a:t>
            </a:r>
            <a:endParaRPr lang="en-001" sz="1000" b="1" dirty="0"/>
          </a:p>
        </p:txBody>
      </p:sp>
      <p:sp>
        <p:nvSpPr>
          <p:cNvPr id="5" name="Google Shape;4500;p35">
            <a:extLst>
              <a:ext uri="{FF2B5EF4-FFF2-40B4-BE49-F238E27FC236}">
                <a16:creationId xmlns:a16="http://schemas.microsoft.com/office/drawing/2014/main" id="{1ECCB5A4-1221-CC3C-4D60-6F561703D0D1}"/>
              </a:ext>
            </a:extLst>
          </p:cNvPr>
          <p:cNvSpPr/>
          <p:nvPr/>
        </p:nvSpPr>
        <p:spPr>
          <a:xfrm flipH="1">
            <a:off x="-8024" y="110985"/>
            <a:ext cx="1812836" cy="429726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35;p35">
            <a:extLst>
              <a:ext uri="{FF2B5EF4-FFF2-40B4-BE49-F238E27FC236}">
                <a16:creationId xmlns:a16="http://schemas.microsoft.com/office/drawing/2014/main" id="{1C49E5F8-2190-393B-FE96-7CABCC9A5A5E}"/>
              </a:ext>
            </a:extLst>
          </p:cNvPr>
          <p:cNvSpPr/>
          <p:nvPr/>
        </p:nvSpPr>
        <p:spPr>
          <a:xfrm flipH="1">
            <a:off x="834319" y="153646"/>
            <a:ext cx="897169" cy="34440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06;p35">
            <a:extLst>
              <a:ext uri="{FF2B5EF4-FFF2-40B4-BE49-F238E27FC236}">
                <a16:creationId xmlns:a16="http://schemas.microsoft.com/office/drawing/2014/main" id="{479C0FBB-A0C4-E116-702B-EA8E76AC07A8}"/>
              </a:ext>
            </a:extLst>
          </p:cNvPr>
          <p:cNvSpPr/>
          <p:nvPr/>
        </p:nvSpPr>
        <p:spPr>
          <a:xfrm>
            <a:off x="307792" y="209315"/>
            <a:ext cx="242100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/>
              <a:t>5</a:t>
            </a:r>
            <a:endParaRPr sz="9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BA4470E-6335-47A2-0E1F-3EC4C701DC4A}"/>
              </a:ext>
            </a:extLst>
          </p:cNvPr>
          <p:cNvSpPr txBox="1"/>
          <p:nvPr/>
        </p:nvSpPr>
        <p:spPr>
          <a:xfrm>
            <a:off x="649679" y="209315"/>
            <a:ext cx="12664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27755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6" name="Google Shape;5526;p41"/>
          <p:cNvGrpSpPr/>
          <p:nvPr/>
        </p:nvGrpSpPr>
        <p:grpSpPr>
          <a:xfrm>
            <a:off x="144431" y="-1477537"/>
            <a:ext cx="9091961" cy="7136783"/>
            <a:chOff x="1813175" y="1449977"/>
            <a:chExt cx="3075276" cy="2858006"/>
          </a:xfrm>
        </p:grpSpPr>
        <p:sp>
          <p:nvSpPr>
            <p:cNvPr id="5527" name="Google Shape;5527;p41"/>
            <p:cNvSpPr/>
            <p:nvPr/>
          </p:nvSpPr>
          <p:spPr>
            <a:xfrm>
              <a:off x="1882547" y="1964599"/>
              <a:ext cx="2831595" cy="2104149"/>
            </a:xfrm>
            <a:custGeom>
              <a:avLst/>
              <a:gdLst/>
              <a:ahLst/>
              <a:cxnLst/>
              <a:rect l="l" t="t" r="r" b="b"/>
              <a:pathLst>
                <a:path w="9552" h="7098" extrusionOk="0">
                  <a:moveTo>
                    <a:pt x="4519" y="0"/>
                  </a:moveTo>
                  <a:cubicBezTo>
                    <a:pt x="4478" y="0"/>
                    <a:pt x="4439" y="5"/>
                    <a:pt x="4402" y="15"/>
                  </a:cubicBezTo>
                  <a:cubicBezTo>
                    <a:pt x="3781" y="184"/>
                    <a:pt x="3566" y="893"/>
                    <a:pt x="2306" y="893"/>
                  </a:cubicBezTo>
                  <a:cubicBezTo>
                    <a:pt x="2109" y="893"/>
                    <a:pt x="1885" y="875"/>
                    <a:pt x="1630" y="835"/>
                  </a:cubicBezTo>
                  <a:cubicBezTo>
                    <a:pt x="1477" y="812"/>
                    <a:pt x="1337" y="800"/>
                    <a:pt x="1209" y="800"/>
                  </a:cubicBezTo>
                  <a:cubicBezTo>
                    <a:pt x="222" y="800"/>
                    <a:pt x="1" y="1482"/>
                    <a:pt x="268" y="2362"/>
                  </a:cubicBezTo>
                  <a:cubicBezTo>
                    <a:pt x="572" y="3356"/>
                    <a:pt x="1420" y="4009"/>
                    <a:pt x="943" y="5175"/>
                  </a:cubicBezTo>
                  <a:cubicBezTo>
                    <a:pt x="601" y="6009"/>
                    <a:pt x="1032" y="6207"/>
                    <a:pt x="1609" y="6207"/>
                  </a:cubicBezTo>
                  <a:cubicBezTo>
                    <a:pt x="1839" y="6207"/>
                    <a:pt x="2091" y="6176"/>
                    <a:pt x="2326" y="6141"/>
                  </a:cubicBezTo>
                  <a:cubicBezTo>
                    <a:pt x="2394" y="6130"/>
                    <a:pt x="2457" y="6125"/>
                    <a:pt x="2513" y="6125"/>
                  </a:cubicBezTo>
                  <a:cubicBezTo>
                    <a:pt x="3322" y="6125"/>
                    <a:pt x="3066" y="7098"/>
                    <a:pt x="3777" y="7098"/>
                  </a:cubicBezTo>
                  <a:cubicBezTo>
                    <a:pt x="3889" y="7098"/>
                    <a:pt x="4026" y="7073"/>
                    <a:pt x="4196" y="7016"/>
                  </a:cubicBezTo>
                  <a:cubicBezTo>
                    <a:pt x="4900" y="6782"/>
                    <a:pt x="5300" y="6556"/>
                    <a:pt x="5837" y="6556"/>
                  </a:cubicBezTo>
                  <a:cubicBezTo>
                    <a:pt x="6110" y="6556"/>
                    <a:pt x="6419" y="6614"/>
                    <a:pt x="6822" y="6759"/>
                  </a:cubicBezTo>
                  <a:cubicBezTo>
                    <a:pt x="7167" y="6884"/>
                    <a:pt x="7498" y="6941"/>
                    <a:pt x="7792" y="6941"/>
                  </a:cubicBezTo>
                  <a:cubicBezTo>
                    <a:pt x="8416" y="6941"/>
                    <a:pt x="8879" y="6687"/>
                    <a:pt x="8989" y="6284"/>
                  </a:cubicBezTo>
                  <a:cubicBezTo>
                    <a:pt x="9231" y="5408"/>
                    <a:pt x="8128" y="4451"/>
                    <a:pt x="8094" y="3641"/>
                  </a:cubicBezTo>
                  <a:cubicBezTo>
                    <a:pt x="8075" y="3202"/>
                    <a:pt x="8561" y="2613"/>
                    <a:pt x="9028" y="1716"/>
                  </a:cubicBezTo>
                  <a:cubicBezTo>
                    <a:pt x="9552" y="712"/>
                    <a:pt x="9103" y="142"/>
                    <a:pt x="8441" y="142"/>
                  </a:cubicBezTo>
                  <a:cubicBezTo>
                    <a:pt x="8269" y="142"/>
                    <a:pt x="8084" y="180"/>
                    <a:pt x="7897" y="259"/>
                  </a:cubicBezTo>
                  <a:cubicBezTo>
                    <a:pt x="7422" y="460"/>
                    <a:pt x="7002" y="533"/>
                    <a:pt x="6628" y="533"/>
                  </a:cubicBezTo>
                  <a:cubicBezTo>
                    <a:pt x="5622" y="533"/>
                    <a:pt x="4961" y="0"/>
                    <a:pt x="45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1"/>
            <p:cNvSpPr/>
            <p:nvPr/>
          </p:nvSpPr>
          <p:spPr>
            <a:xfrm>
              <a:off x="2242421" y="1919246"/>
              <a:ext cx="437249" cy="384189"/>
            </a:xfrm>
            <a:custGeom>
              <a:avLst/>
              <a:gdLst/>
              <a:ahLst/>
              <a:cxnLst/>
              <a:rect l="l" t="t" r="r" b="b"/>
              <a:pathLst>
                <a:path w="1475" h="1296" extrusionOk="0">
                  <a:moveTo>
                    <a:pt x="735" y="1"/>
                  </a:moveTo>
                  <a:cubicBezTo>
                    <a:pt x="610" y="1"/>
                    <a:pt x="484" y="36"/>
                    <a:pt x="373" y="111"/>
                  </a:cubicBezTo>
                  <a:cubicBezTo>
                    <a:pt x="78" y="313"/>
                    <a:pt x="1" y="715"/>
                    <a:pt x="200" y="1011"/>
                  </a:cubicBezTo>
                  <a:cubicBezTo>
                    <a:pt x="326" y="1196"/>
                    <a:pt x="530" y="1296"/>
                    <a:pt x="738" y="1296"/>
                  </a:cubicBezTo>
                  <a:cubicBezTo>
                    <a:pt x="863" y="1296"/>
                    <a:pt x="989" y="1260"/>
                    <a:pt x="1099" y="1184"/>
                  </a:cubicBezTo>
                  <a:cubicBezTo>
                    <a:pt x="1395" y="983"/>
                    <a:pt x="1474" y="580"/>
                    <a:pt x="1273" y="285"/>
                  </a:cubicBezTo>
                  <a:cubicBezTo>
                    <a:pt x="1147" y="100"/>
                    <a:pt x="943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1"/>
            <p:cNvSpPr/>
            <p:nvPr/>
          </p:nvSpPr>
          <p:spPr>
            <a:xfrm>
              <a:off x="2088272" y="2022408"/>
              <a:ext cx="54249" cy="54545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90" y="1"/>
                  </a:moveTo>
                  <a:cubicBezTo>
                    <a:pt x="41" y="1"/>
                    <a:pt x="0" y="42"/>
                    <a:pt x="0" y="91"/>
                  </a:cubicBezTo>
                  <a:cubicBezTo>
                    <a:pt x="0" y="142"/>
                    <a:pt x="41" y="183"/>
                    <a:pt x="90" y="183"/>
                  </a:cubicBezTo>
                  <a:cubicBezTo>
                    <a:pt x="142" y="183"/>
                    <a:pt x="182" y="142"/>
                    <a:pt x="182" y="91"/>
                  </a:cubicBezTo>
                  <a:cubicBezTo>
                    <a:pt x="182" y="42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1"/>
            <p:cNvSpPr/>
            <p:nvPr/>
          </p:nvSpPr>
          <p:spPr>
            <a:xfrm>
              <a:off x="4581338" y="2117270"/>
              <a:ext cx="114129" cy="113834"/>
            </a:xfrm>
            <a:custGeom>
              <a:avLst/>
              <a:gdLst/>
              <a:ahLst/>
              <a:cxnLst/>
              <a:rect l="l" t="t" r="r" b="b"/>
              <a:pathLst>
                <a:path w="385" h="384" extrusionOk="0">
                  <a:moveTo>
                    <a:pt x="192" y="0"/>
                  </a:moveTo>
                  <a:cubicBezTo>
                    <a:pt x="87" y="0"/>
                    <a:pt x="1" y="86"/>
                    <a:pt x="1" y="191"/>
                  </a:cubicBezTo>
                  <a:cubicBezTo>
                    <a:pt x="1" y="298"/>
                    <a:pt x="87" y="383"/>
                    <a:pt x="192" y="383"/>
                  </a:cubicBezTo>
                  <a:cubicBezTo>
                    <a:pt x="299" y="383"/>
                    <a:pt x="384" y="298"/>
                    <a:pt x="384" y="191"/>
                  </a:cubicBezTo>
                  <a:cubicBezTo>
                    <a:pt x="384" y="86"/>
                    <a:pt x="299" y="0"/>
                    <a:pt x="1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1"/>
            <p:cNvSpPr/>
            <p:nvPr/>
          </p:nvSpPr>
          <p:spPr>
            <a:xfrm>
              <a:off x="4584006" y="1930511"/>
              <a:ext cx="32608" cy="32609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6" y="0"/>
                  </a:moveTo>
                  <a:cubicBezTo>
                    <a:pt x="26" y="0"/>
                    <a:pt x="0" y="24"/>
                    <a:pt x="0" y="56"/>
                  </a:cubicBezTo>
                  <a:cubicBezTo>
                    <a:pt x="0" y="84"/>
                    <a:pt x="26" y="110"/>
                    <a:pt x="56" y="110"/>
                  </a:cubicBezTo>
                  <a:cubicBezTo>
                    <a:pt x="86" y="110"/>
                    <a:pt x="110" y="86"/>
                    <a:pt x="110" y="56"/>
                  </a:cubicBezTo>
                  <a:cubicBezTo>
                    <a:pt x="110" y="24"/>
                    <a:pt x="86" y="0"/>
                    <a:pt x="5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1"/>
            <p:cNvSpPr/>
            <p:nvPr/>
          </p:nvSpPr>
          <p:spPr>
            <a:xfrm>
              <a:off x="2717912" y="3842271"/>
              <a:ext cx="190314" cy="189427"/>
            </a:xfrm>
            <a:custGeom>
              <a:avLst/>
              <a:gdLst/>
              <a:ahLst/>
              <a:cxnLst/>
              <a:rect l="l" t="t" r="r" b="b"/>
              <a:pathLst>
                <a:path w="642" h="639" extrusionOk="0">
                  <a:moveTo>
                    <a:pt x="320" y="0"/>
                  </a:moveTo>
                  <a:cubicBezTo>
                    <a:pt x="144" y="0"/>
                    <a:pt x="1" y="144"/>
                    <a:pt x="1" y="319"/>
                  </a:cubicBezTo>
                  <a:cubicBezTo>
                    <a:pt x="1" y="495"/>
                    <a:pt x="144" y="638"/>
                    <a:pt x="320" y="638"/>
                  </a:cubicBezTo>
                  <a:cubicBezTo>
                    <a:pt x="498" y="638"/>
                    <a:pt x="641" y="495"/>
                    <a:pt x="641" y="319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1"/>
            <p:cNvSpPr/>
            <p:nvPr/>
          </p:nvSpPr>
          <p:spPr>
            <a:xfrm>
              <a:off x="1998154" y="3512626"/>
              <a:ext cx="184386" cy="168083"/>
            </a:xfrm>
            <a:custGeom>
              <a:avLst/>
              <a:gdLst/>
              <a:ahLst/>
              <a:cxnLst/>
              <a:rect l="l" t="t" r="r" b="b"/>
              <a:pathLst>
                <a:path w="622" h="567" extrusionOk="0">
                  <a:moveTo>
                    <a:pt x="311" y="1"/>
                  </a:moveTo>
                  <a:cubicBezTo>
                    <a:pt x="238" y="1"/>
                    <a:pt x="166" y="28"/>
                    <a:pt x="112" y="84"/>
                  </a:cubicBezTo>
                  <a:cubicBezTo>
                    <a:pt x="0" y="193"/>
                    <a:pt x="0" y="373"/>
                    <a:pt x="112" y="482"/>
                  </a:cubicBezTo>
                  <a:cubicBezTo>
                    <a:pt x="166" y="538"/>
                    <a:pt x="238" y="566"/>
                    <a:pt x="311" y="566"/>
                  </a:cubicBezTo>
                  <a:cubicBezTo>
                    <a:pt x="384" y="566"/>
                    <a:pt x="456" y="538"/>
                    <a:pt x="512" y="482"/>
                  </a:cubicBezTo>
                  <a:cubicBezTo>
                    <a:pt x="621" y="373"/>
                    <a:pt x="621" y="193"/>
                    <a:pt x="512" y="84"/>
                  </a:cubicBezTo>
                  <a:cubicBezTo>
                    <a:pt x="456" y="28"/>
                    <a:pt x="384" y="1"/>
                    <a:pt x="31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1"/>
            <p:cNvSpPr/>
            <p:nvPr/>
          </p:nvSpPr>
          <p:spPr>
            <a:xfrm>
              <a:off x="1982739" y="3780018"/>
              <a:ext cx="43577" cy="43281"/>
            </a:xfrm>
            <a:custGeom>
              <a:avLst/>
              <a:gdLst/>
              <a:ahLst/>
              <a:cxnLst/>
              <a:rect l="l" t="t" r="r" b="b"/>
              <a:pathLst>
                <a:path w="147" h="146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4"/>
                    <a:pt x="33" y="146"/>
                    <a:pt x="74" y="146"/>
                  </a:cubicBezTo>
                  <a:cubicBezTo>
                    <a:pt x="114" y="146"/>
                    <a:pt x="146" y="114"/>
                    <a:pt x="146" y="73"/>
                  </a:cubicBezTo>
                  <a:cubicBezTo>
                    <a:pt x="146" y="32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1"/>
            <p:cNvSpPr/>
            <p:nvPr/>
          </p:nvSpPr>
          <p:spPr>
            <a:xfrm>
              <a:off x="3935690" y="2266677"/>
              <a:ext cx="723017" cy="698122"/>
            </a:xfrm>
            <a:custGeom>
              <a:avLst/>
              <a:gdLst/>
              <a:ahLst/>
              <a:cxnLst/>
              <a:rect l="l" t="t" r="r" b="b"/>
              <a:pathLst>
                <a:path w="2439" h="2355" extrusionOk="0">
                  <a:moveTo>
                    <a:pt x="1126" y="1063"/>
                  </a:moveTo>
                  <a:cubicBezTo>
                    <a:pt x="1151" y="1063"/>
                    <a:pt x="1167" y="1093"/>
                    <a:pt x="1177" y="1113"/>
                  </a:cubicBezTo>
                  <a:cubicBezTo>
                    <a:pt x="1187" y="1132"/>
                    <a:pt x="1198" y="1160"/>
                    <a:pt x="1185" y="1184"/>
                  </a:cubicBezTo>
                  <a:cubicBezTo>
                    <a:pt x="1183" y="1190"/>
                    <a:pt x="1179" y="1197"/>
                    <a:pt x="1168" y="1199"/>
                  </a:cubicBezTo>
                  <a:cubicBezTo>
                    <a:pt x="1136" y="1199"/>
                    <a:pt x="1106" y="1167"/>
                    <a:pt x="1093" y="1139"/>
                  </a:cubicBezTo>
                  <a:cubicBezTo>
                    <a:pt x="1082" y="1113"/>
                    <a:pt x="1084" y="1068"/>
                    <a:pt x="1121" y="1064"/>
                  </a:cubicBezTo>
                  <a:cubicBezTo>
                    <a:pt x="1123" y="1064"/>
                    <a:pt x="1124" y="1063"/>
                    <a:pt x="1126" y="1063"/>
                  </a:cubicBezTo>
                  <a:close/>
                  <a:moveTo>
                    <a:pt x="1450" y="1132"/>
                  </a:moveTo>
                  <a:cubicBezTo>
                    <a:pt x="1455" y="1132"/>
                    <a:pt x="1460" y="1133"/>
                    <a:pt x="1466" y="1135"/>
                  </a:cubicBezTo>
                  <a:cubicBezTo>
                    <a:pt x="1485" y="1141"/>
                    <a:pt x="1504" y="1162"/>
                    <a:pt x="1500" y="1184"/>
                  </a:cubicBezTo>
                  <a:cubicBezTo>
                    <a:pt x="1498" y="1199"/>
                    <a:pt x="1487" y="1207"/>
                    <a:pt x="1472" y="1212"/>
                  </a:cubicBezTo>
                  <a:lnTo>
                    <a:pt x="1470" y="1212"/>
                  </a:lnTo>
                  <a:cubicBezTo>
                    <a:pt x="1461" y="1213"/>
                    <a:pt x="1453" y="1216"/>
                    <a:pt x="1443" y="1216"/>
                  </a:cubicBezTo>
                  <a:cubicBezTo>
                    <a:pt x="1441" y="1216"/>
                    <a:pt x="1438" y="1216"/>
                    <a:pt x="1436" y="1216"/>
                  </a:cubicBezTo>
                  <a:cubicBezTo>
                    <a:pt x="1416" y="1212"/>
                    <a:pt x="1399" y="1197"/>
                    <a:pt x="1404" y="1175"/>
                  </a:cubicBezTo>
                  <a:cubicBezTo>
                    <a:pt x="1407" y="1151"/>
                    <a:pt x="1427" y="1132"/>
                    <a:pt x="1450" y="1132"/>
                  </a:cubicBezTo>
                  <a:close/>
                  <a:moveTo>
                    <a:pt x="909" y="1136"/>
                  </a:moveTo>
                  <a:cubicBezTo>
                    <a:pt x="911" y="1136"/>
                    <a:pt x="913" y="1136"/>
                    <a:pt x="915" y="1137"/>
                  </a:cubicBezTo>
                  <a:cubicBezTo>
                    <a:pt x="992" y="1154"/>
                    <a:pt x="1080" y="1261"/>
                    <a:pt x="1044" y="1344"/>
                  </a:cubicBezTo>
                  <a:cubicBezTo>
                    <a:pt x="1039" y="1354"/>
                    <a:pt x="1029" y="1360"/>
                    <a:pt x="1018" y="1360"/>
                  </a:cubicBezTo>
                  <a:cubicBezTo>
                    <a:pt x="1015" y="1360"/>
                    <a:pt x="1011" y="1359"/>
                    <a:pt x="1007" y="1357"/>
                  </a:cubicBezTo>
                  <a:cubicBezTo>
                    <a:pt x="999" y="1355"/>
                    <a:pt x="992" y="1351"/>
                    <a:pt x="988" y="1347"/>
                  </a:cubicBezTo>
                  <a:cubicBezTo>
                    <a:pt x="958" y="1323"/>
                    <a:pt x="932" y="1295"/>
                    <a:pt x="920" y="1269"/>
                  </a:cubicBezTo>
                  <a:cubicBezTo>
                    <a:pt x="900" y="1239"/>
                    <a:pt x="885" y="1203"/>
                    <a:pt x="883" y="1164"/>
                  </a:cubicBezTo>
                  <a:cubicBezTo>
                    <a:pt x="883" y="1151"/>
                    <a:pt x="893" y="1136"/>
                    <a:pt x="909" y="1136"/>
                  </a:cubicBezTo>
                  <a:close/>
                  <a:moveTo>
                    <a:pt x="1306" y="1382"/>
                  </a:moveTo>
                  <a:cubicBezTo>
                    <a:pt x="1311" y="1382"/>
                    <a:pt x="1316" y="1383"/>
                    <a:pt x="1320" y="1383"/>
                  </a:cubicBezTo>
                  <a:cubicBezTo>
                    <a:pt x="1337" y="1383"/>
                    <a:pt x="1352" y="1389"/>
                    <a:pt x="1369" y="1394"/>
                  </a:cubicBezTo>
                  <a:cubicBezTo>
                    <a:pt x="1382" y="1396"/>
                    <a:pt x="1393" y="1398"/>
                    <a:pt x="1406" y="1407"/>
                  </a:cubicBezTo>
                  <a:cubicBezTo>
                    <a:pt x="1412" y="1411"/>
                    <a:pt x="1416" y="1426"/>
                    <a:pt x="1412" y="1434"/>
                  </a:cubicBezTo>
                  <a:cubicBezTo>
                    <a:pt x="1404" y="1451"/>
                    <a:pt x="1391" y="1464"/>
                    <a:pt x="1374" y="1473"/>
                  </a:cubicBezTo>
                  <a:lnTo>
                    <a:pt x="1371" y="1475"/>
                  </a:lnTo>
                  <a:cubicBezTo>
                    <a:pt x="1357" y="1482"/>
                    <a:pt x="1339" y="1486"/>
                    <a:pt x="1321" y="1486"/>
                  </a:cubicBezTo>
                  <a:cubicBezTo>
                    <a:pt x="1304" y="1486"/>
                    <a:pt x="1288" y="1482"/>
                    <a:pt x="1275" y="1473"/>
                  </a:cubicBezTo>
                  <a:cubicBezTo>
                    <a:pt x="1254" y="1458"/>
                    <a:pt x="1234" y="1428"/>
                    <a:pt x="1252" y="1402"/>
                  </a:cubicBezTo>
                  <a:cubicBezTo>
                    <a:pt x="1264" y="1387"/>
                    <a:pt x="1285" y="1382"/>
                    <a:pt x="1306" y="1382"/>
                  </a:cubicBezTo>
                  <a:close/>
                  <a:moveTo>
                    <a:pt x="832" y="1382"/>
                  </a:moveTo>
                  <a:cubicBezTo>
                    <a:pt x="867" y="1382"/>
                    <a:pt x="915" y="1429"/>
                    <a:pt x="930" y="1456"/>
                  </a:cubicBezTo>
                  <a:cubicBezTo>
                    <a:pt x="939" y="1464"/>
                    <a:pt x="945" y="1494"/>
                    <a:pt x="924" y="1499"/>
                  </a:cubicBezTo>
                  <a:cubicBezTo>
                    <a:pt x="930" y="1499"/>
                    <a:pt x="920" y="1501"/>
                    <a:pt x="917" y="1501"/>
                  </a:cubicBezTo>
                  <a:lnTo>
                    <a:pt x="905" y="1501"/>
                  </a:lnTo>
                  <a:cubicBezTo>
                    <a:pt x="896" y="1499"/>
                    <a:pt x="887" y="1496"/>
                    <a:pt x="879" y="1494"/>
                  </a:cubicBezTo>
                  <a:cubicBezTo>
                    <a:pt x="864" y="1488"/>
                    <a:pt x="849" y="1481"/>
                    <a:pt x="834" y="1473"/>
                  </a:cubicBezTo>
                  <a:cubicBezTo>
                    <a:pt x="812" y="1458"/>
                    <a:pt x="787" y="1421"/>
                    <a:pt x="806" y="1396"/>
                  </a:cubicBezTo>
                  <a:cubicBezTo>
                    <a:pt x="813" y="1386"/>
                    <a:pt x="822" y="1382"/>
                    <a:pt x="832" y="1382"/>
                  </a:cubicBezTo>
                  <a:close/>
                  <a:moveTo>
                    <a:pt x="1199" y="1568"/>
                  </a:moveTo>
                  <a:cubicBezTo>
                    <a:pt x="1239" y="1568"/>
                    <a:pt x="1283" y="1582"/>
                    <a:pt x="1297" y="1619"/>
                  </a:cubicBezTo>
                  <a:cubicBezTo>
                    <a:pt x="1305" y="1638"/>
                    <a:pt x="1290" y="1653"/>
                    <a:pt x="1273" y="1653"/>
                  </a:cubicBezTo>
                  <a:cubicBezTo>
                    <a:pt x="1266" y="1655"/>
                    <a:pt x="1258" y="1656"/>
                    <a:pt x="1249" y="1656"/>
                  </a:cubicBezTo>
                  <a:cubicBezTo>
                    <a:pt x="1215" y="1656"/>
                    <a:pt x="1176" y="1636"/>
                    <a:pt x="1155" y="1612"/>
                  </a:cubicBezTo>
                  <a:cubicBezTo>
                    <a:pt x="1144" y="1601"/>
                    <a:pt x="1151" y="1578"/>
                    <a:pt x="1166" y="1571"/>
                  </a:cubicBezTo>
                  <a:cubicBezTo>
                    <a:pt x="1176" y="1569"/>
                    <a:pt x="1187" y="1568"/>
                    <a:pt x="1199" y="1568"/>
                  </a:cubicBezTo>
                  <a:close/>
                  <a:moveTo>
                    <a:pt x="1539" y="1781"/>
                  </a:moveTo>
                  <a:cubicBezTo>
                    <a:pt x="1560" y="1781"/>
                    <a:pt x="1581" y="1783"/>
                    <a:pt x="1601" y="1786"/>
                  </a:cubicBezTo>
                  <a:cubicBezTo>
                    <a:pt x="1678" y="1794"/>
                    <a:pt x="1753" y="1813"/>
                    <a:pt x="1828" y="1835"/>
                  </a:cubicBezTo>
                  <a:cubicBezTo>
                    <a:pt x="1892" y="1854"/>
                    <a:pt x="1958" y="1876"/>
                    <a:pt x="2027" y="1882"/>
                  </a:cubicBezTo>
                  <a:cubicBezTo>
                    <a:pt x="2023" y="1888"/>
                    <a:pt x="2018" y="1893"/>
                    <a:pt x="2014" y="1897"/>
                  </a:cubicBezTo>
                  <a:cubicBezTo>
                    <a:pt x="1990" y="1918"/>
                    <a:pt x="1950" y="1933"/>
                    <a:pt x="1926" y="1942"/>
                  </a:cubicBezTo>
                  <a:cubicBezTo>
                    <a:pt x="1885" y="1959"/>
                    <a:pt x="1847" y="1972"/>
                    <a:pt x="1802" y="1972"/>
                  </a:cubicBezTo>
                  <a:cubicBezTo>
                    <a:pt x="1799" y="1972"/>
                    <a:pt x="1797" y="1972"/>
                    <a:pt x="1794" y="1972"/>
                  </a:cubicBezTo>
                  <a:cubicBezTo>
                    <a:pt x="1687" y="1972"/>
                    <a:pt x="1563" y="1927"/>
                    <a:pt x="1491" y="1846"/>
                  </a:cubicBezTo>
                  <a:cubicBezTo>
                    <a:pt x="1474" y="1824"/>
                    <a:pt x="1457" y="1794"/>
                    <a:pt x="1494" y="1786"/>
                  </a:cubicBezTo>
                  <a:cubicBezTo>
                    <a:pt x="1508" y="1782"/>
                    <a:pt x="1523" y="1781"/>
                    <a:pt x="1539" y="1781"/>
                  </a:cubicBezTo>
                  <a:close/>
                  <a:moveTo>
                    <a:pt x="1466" y="0"/>
                  </a:moveTo>
                  <a:cubicBezTo>
                    <a:pt x="1459" y="0"/>
                    <a:pt x="1444" y="8"/>
                    <a:pt x="1434" y="10"/>
                  </a:cubicBezTo>
                  <a:cubicBezTo>
                    <a:pt x="1423" y="12"/>
                    <a:pt x="1410" y="12"/>
                    <a:pt x="1399" y="14"/>
                  </a:cubicBezTo>
                  <a:cubicBezTo>
                    <a:pt x="1369" y="19"/>
                    <a:pt x="1339" y="23"/>
                    <a:pt x="1309" y="29"/>
                  </a:cubicBezTo>
                  <a:cubicBezTo>
                    <a:pt x="1264" y="40"/>
                    <a:pt x="1222" y="59"/>
                    <a:pt x="1187" y="100"/>
                  </a:cubicBezTo>
                  <a:cubicBezTo>
                    <a:pt x="1114" y="186"/>
                    <a:pt x="1123" y="314"/>
                    <a:pt x="1138" y="417"/>
                  </a:cubicBezTo>
                  <a:cubicBezTo>
                    <a:pt x="1149" y="492"/>
                    <a:pt x="1166" y="565"/>
                    <a:pt x="1185" y="638"/>
                  </a:cubicBezTo>
                  <a:cubicBezTo>
                    <a:pt x="1202" y="715"/>
                    <a:pt x="1224" y="798"/>
                    <a:pt x="1215" y="880"/>
                  </a:cubicBezTo>
                  <a:cubicBezTo>
                    <a:pt x="1215" y="899"/>
                    <a:pt x="1209" y="931"/>
                    <a:pt x="1185" y="935"/>
                  </a:cubicBezTo>
                  <a:cubicBezTo>
                    <a:pt x="1181" y="936"/>
                    <a:pt x="1178" y="936"/>
                    <a:pt x="1174" y="936"/>
                  </a:cubicBezTo>
                  <a:cubicBezTo>
                    <a:pt x="1149" y="936"/>
                    <a:pt x="1129" y="918"/>
                    <a:pt x="1114" y="899"/>
                  </a:cubicBezTo>
                  <a:cubicBezTo>
                    <a:pt x="1069" y="835"/>
                    <a:pt x="1059" y="745"/>
                    <a:pt x="1050" y="670"/>
                  </a:cubicBezTo>
                  <a:cubicBezTo>
                    <a:pt x="1039" y="593"/>
                    <a:pt x="1039" y="516"/>
                    <a:pt x="1035" y="438"/>
                  </a:cubicBezTo>
                  <a:cubicBezTo>
                    <a:pt x="1029" y="319"/>
                    <a:pt x="1029" y="196"/>
                    <a:pt x="1087" y="87"/>
                  </a:cubicBezTo>
                  <a:cubicBezTo>
                    <a:pt x="1087" y="87"/>
                    <a:pt x="1089" y="87"/>
                    <a:pt x="1089" y="85"/>
                  </a:cubicBezTo>
                  <a:cubicBezTo>
                    <a:pt x="1091" y="83"/>
                    <a:pt x="1091" y="79"/>
                    <a:pt x="1091" y="76"/>
                  </a:cubicBezTo>
                  <a:cubicBezTo>
                    <a:pt x="1099" y="59"/>
                    <a:pt x="1108" y="42"/>
                    <a:pt x="1119" y="27"/>
                  </a:cubicBezTo>
                  <a:cubicBezTo>
                    <a:pt x="1119" y="27"/>
                    <a:pt x="1118" y="27"/>
                    <a:pt x="1114" y="27"/>
                  </a:cubicBezTo>
                  <a:cubicBezTo>
                    <a:pt x="1080" y="27"/>
                    <a:pt x="863" y="48"/>
                    <a:pt x="770" y="104"/>
                  </a:cubicBezTo>
                  <a:cubicBezTo>
                    <a:pt x="675" y="162"/>
                    <a:pt x="630" y="261"/>
                    <a:pt x="637" y="372"/>
                  </a:cubicBezTo>
                  <a:cubicBezTo>
                    <a:pt x="645" y="477"/>
                    <a:pt x="693" y="576"/>
                    <a:pt x="733" y="672"/>
                  </a:cubicBezTo>
                  <a:cubicBezTo>
                    <a:pt x="753" y="719"/>
                    <a:pt x="770" y="766"/>
                    <a:pt x="787" y="815"/>
                  </a:cubicBezTo>
                  <a:cubicBezTo>
                    <a:pt x="806" y="867"/>
                    <a:pt x="827" y="922"/>
                    <a:pt x="825" y="980"/>
                  </a:cubicBezTo>
                  <a:cubicBezTo>
                    <a:pt x="825" y="997"/>
                    <a:pt x="827" y="1015"/>
                    <a:pt x="815" y="1032"/>
                  </a:cubicBezTo>
                  <a:cubicBezTo>
                    <a:pt x="812" y="1034"/>
                    <a:pt x="812" y="1034"/>
                    <a:pt x="812" y="1034"/>
                  </a:cubicBezTo>
                  <a:cubicBezTo>
                    <a:pt x="810" y="1035"/>
                    <a:pt x="807" y="1036"/>
                    <a:pt x="804" y="1036"/>
                  </a:cubicBezTo>
                  <a:cubicBezTo>
                    <a:pt x="800" y="1036"/>
                    <a:pt x="795" y="1034"/>
                    <a:pt x="791" y="1032"/>
                  </a:cubicBezTo>
                  <a:cubicBezTo>
                    <a:pt x="787" y="1027"/>
                    <a:pt x="782" y="1023"/>
                    <a:pt x="778" y="1017"/>
                  </a:cubicBezTo>
                  <a:cubicBezTo>
                    <a:pt x="765" y="997"/>
                    <a:pt x="757" y="976"/>
                    <a:pt x="748" y="957"/>
                  </a:cubicBezTo>
                  <a:cubicBezTo>
                    <a:pt x="723" y="901"/>
                    <a:pt x="697" y="845"/>
                    <a:pt x="669" y="792"/>
                  </a:cubicBezTo>
                  <a:cubicBezTo>
                    <a:pt x="633" y="728"/>
                    <a:pt x="598" y="663"/>
                    <a:pt x="573" y="593"/>
                  </a:cubicBezTo>
                  <a:cubicBezTo>
                    <a:pt x="549" y="528"/>
                    <a:pt x="530" y="449"/>
                    <a:pt x="566" y="387"/>
                  </a:cubicBezTo>
                  <a:cubicBezTo>
                    <a:pt x="566" y="387"/>
                    <a:pt x="566" y="387"/>
                    <a:pt x="566" y="387"/>
                  </a:cubicBezTo>
                  <a:cubicBezTo>
                    <a:pt x="557" y="387"/>
                    <a:pt x="338" y="428"/>
                    <a:pt x="277" y="516"/>
                  </a:cubicBezTo>
                  <a:cubicBezTo>
                    <a:pt x="215" y="603"/>
                    <a:pt x="221" y="713"/>
                    <a:pt x="266" y="807"/>
                  </a:cubicBezTo>
                  <a:cubicBezTo>
                    <a:pt x="307" y="895"/>
                    <a:pt x="376" y="955"/>
                    <a:pt x="448" y="1015"/>
                  </a:cubicBezTo>
                  <a:cubicBezTo>
                    <a:pt x="487" y="1047"/>
                    <a:pt x="528" y="1081"/>
                    <a:pt x="562" y="1120"/>
                  </a:cubicBezTo>
                  <a:cubicBezTo>
                    <a:pt x="590" y="1149"/>
                    <a:pt x="618" y="1188"/>
                    <a:pt x="618" y="1231"/>
                  </a:cubicBezTo>
                  <a:cubicBezTo>
                    <a:pt x="617" y="1258"/>
                    <a:pt x="600" y="1268"/>
                    <a:pt x="575" y="1268"/>
                  </a:cubicBezTo>
                  <a:cubicBezTo>
                    <a:pt x="513" y="1268"/>
                    <a:pt x="400" y="1204"/>
                    <a:pt x="376" y="1190"/>
                  </a:cubicBezTo>
                  <a:cubicBezTo>
                    <a:pt x="318" y="1156"/>
                    <a:pt x="262" y="1120"/>
                    <a:pt x="217" y="1072"/>
                  </a:cubicBezTo>
                  <a:cubicBezTo>
                    <a:pt x="151" y="1004"/>
                    <a:pt x="119" y="918"/>
                    <a:pt x="99" y="826"/>
                  </a:cubicBezTo>
                  <a:cubicBezTo>
                    <a:pt x="99" y="826"/>
                    <a:pt x="99" y="826"/>
                    <a:pt x="99" y="826"/>
                  </a:cubicBezTo>
                  <a:cubicBezTo>
                    <a:pt x="96" y="826"/>
                    <a:pt x="1" y="1003"/>
                    <a:pt x="3" y="1105"/>
                  </a:cubicBezTo>
                  <a:cubicBezTo>
                    <a:pt x="3" y="1188"/>
                    <a:pt x="26" y="1272"/>
                    <a:pt x="84" y="1334"/>
                  </a:cubicBezTo>
                  <a:cubicBezTo>
                    <a:pt x="142" y="1394"/>
                    <a:pt x="221" y="1411"/>
                    <a:pt x="301" y="1426"/>
                  </a:cubicBezTo>
                  <a:cubicBezTo>
                    <a:pt x="367" y="1436"/>
                    <a:pt x="466" y="1449"/>
                    <a:pt x="515" y="1505"/>
                  </a:cubicBezTo>
                  <a:cubicBezTo>
                    <a:pt x="515" y="1507"/>
                    <a:pt x="517" y="1509"/>
                    <a:pt x="519" y="1511"/>
                  </a:cubicBezTo>
                  <a:cubicBezTo>
                    <a:pt x="539" y="1555"/>
                    <a:pt x="502" y="1578"/>
                    <a:pt x="463" y="1578"/>
                  </a:cubicBezTo>
                  <a:cubicBezTo>
                    <a:pt x="459" y="1578"/>
                    <a:pt x="456" y="1578"/>
                    <a:pt x="453" y="1578"/>
                  </a:cubicBezTo>
                  <a:cubicBezTo>
                    <a:pt x="416" y="1576"/>
                    <a:pt x="382" y="1561"/>
                    <a:pt x="348" y="1548"/>
                  </a:cubicBezTo>
                  <a:cubicBezTo>
                    <a:pt x="316" y="1533"/>
                    <a:pt x="281" y="1518"/>
                    <a:pt x="253" y="1496"/>
                  </a:cubicBezTo>
                  <a:cubicBezTo>
                    <a:pt x="213" y="1466"/>
                    <a:pt x="185" y="1428"/>
                    <a:pt x="146" y="1398"/>
                  </a:cubicBezTo>
                  <a:cubicBezTo>
                    <a:pt x="146" y="1398"/>
                    <a:pt x="146" y="1398"/>
                    <a:pt x="146" y="1398"/>
                  </a:cubicBezTo>
                  <a:lnTo>
                    <a:pt x="146" y="1398"/>
                  </a:lnTo>
                  <a:cubicBezTo>
                    <a:pt x="140" y="1398"/>
                    <a:pt x="156" y="1598"/>
                    <a:pt x="230" y="1668"/>
                  </a:cubicBezTo>
                  <a:cubicBezTo>
                    <a:pt x="305" y="1741"/>
                    <a:pt x="388" y="1809"/>
                    <a:pt x="487" y="1846"/>
                  </a:cubicBezTo>
                  <a:cubicBezTo>
                    <a:pt x="528" y="1861"/>
                    <a:pt x="562" y="1871"/>
                    <a:pt x="598" y="1871"/>
                  </a:cubicBezTo>
                  <a:cubicBezTo>
                    <a:pt x="616" y="1871"/>
                    <a:pt x="635" y="1868"/>
                    <a:pt x="656" y="1863"/>
                  </a:cubicBezTo>
                  <a:cubicBezTo>
                    <a:pt x="688" y="1854"/>
                    <a:pt x="740" y="1835"/>
                    <a:pt x="770" y="1813"/>
                  </a:cubicBezTo>
                  <a:cubicBezTo>
                    <a:pt x="787" y="1801"/>
                    <a:pt x="802" y="1795"/>
                    <a:pt x="815" y="1795"/>
                  </a:cubicBezTo>
                  <a:cubicBezTo>
                    <a:pt x="859" y="1795"/>
                    <a:pt x="876" y="1863"/>
                    <a:pt x="836" y="1957"/>
                  </a:cubicBezTo>
                  <a:cubicBezTo>
                    <a:pt x="800" y="2038"/>
                    <a:pt x="860" y="2133"/>
                    <a:pt x="917" y="2197"/>
                  </a:cubicBezTo>
                  <a:cubicBezTo>
                    <a:pt x="980" y="2267"/>
                    <a:pt x="1102" y="2340"/>
                    <a:pt x="1196" y="2353"/>
                  </a:cubicBezTo>
                  <a:cubicBezTo>
                    <a:pt x="1206" y="2354"/>
                    <a:pt x="1217" y="2355"/>
                    <a:pt x="1230" y="2355"/>
                  </a:cubicBezTo>
                  <a:cubicBezTo>
                    <a:pt x="1332" y="2355"/>
                    <a:pt x="1519" y="2320"/>
                    <a:pt x="1569" y="2276"/>
                  </a:cubicBezTo>
                  <a:cubicBezTo>
                    <a:pt x="1489" y="2252"/>
                    <a:pt x="1316" y="2201"/>
                    <a:pt x="1243" y="2100"/>
                  </a:cubicBezTo>
                  <a:cubicBezTo>
                    <a:pt x="1198" y="2040"/>
                    <a:pt x="1179" y="1968"/>
                    <a:pt x="1187" y="1895"/>
                  </a:cubicBezTo>
                  <a:lnTo>
                    <a:pt x="1187" y="1895"/>
                  </a:lnTo>
                  <a:cubicBezTo>
                    <a:pt x="1252" y="1995"/>
                    <a:pt x="1352" y="2066"/>
                    <a:pt x="1444" y="2139"/>
                  </a:cubicBezTo>
                  <a:cubicBezTo>
                    <a:pt x="1515" y="2193"/>
                    <a:pt x="1592" y="2248"/>
                    <a:pt x="1684" y="2250"/>
                  </a:cubicBezTo>
                  <a:cubicBezTo>
                    <a:pt x="1687" y="2250"/>
                    <a:pt x="1691" y="2251"/>
                    <a:pt x="1694" y="2251"/>
                  </a:cubicBezTo>
                  <a:cubicBezTo>
                    <a:pt x="1784" y="2251"/>
                    <a:pt x="1858" y="2194"/>
                    <a:pt x="1915" y="2130"/>
                  </a:cubicBezTo>
                  <a:cubicBezTo>
                    <a:pt x="1950" y="2090"/>
                    <a:pt x="1980" y="2047"/>
                    <a:pt x="2003" y="2000"/>
                  </a:cubicBezTo>
                  <a:cubicBezTo>
                    <a:pt x="2023" y="1965"/>
                    <a:pt x="2040" y="1925"/>
                    <a:pt x="2040" y="1884"/>
                  </a:cubicBezTo>
                  <a:cubicBezTo>
                    <a:pt x="2053" y="1885"/>
                    <a:pt x="2066" y="1886"/>
                    <a:pt x="2079" y="1886"/>
                  </a:cubicBezTo>
                  <a:cubicBezTo>
                    <a:pt x="2113" y="1886"/>
                    <a:pt x="2147" y="1881"/>
                    <a:pt x="2181" y="1869"/>
                  </a:cubicBezTo>
                  <a:cubicBezTo>
                    <a:pt x="2305" y="1826"/>
                    <a:pt x="2331" y="1698"/>
                    <a:pt x="2365" y="1586"/>
                  </a:cubicBezTo>
                  <a:cubicBezTo>
                    <a:pt x="2369" y="1572"/>
                    <a:pt x="2381" y="1502"/>
                    <a:pt x="2372" y="1502"/>
                  </a:cubicBezTo>
                  <a:lnTo>
                    <a:pt x="2372" y="1502"/>
                  </a:lnTo>
                  <a:cubicBezTo>
                    <a:pt x="2371" y="1502"/>
                    <a:pt x="2370" y="1502"/>
                    <a:pt x="2370" y="1503"/>
                  </a:cubicBezTo>
                  <a:cubicBezTo>
                    <a:pt x="2318" y="1537"/>
                    <a:pt x="2265" y="1559"/>
                    <a:pt x="2205" y="1563"/>
                  </a:cubicBezTo>
                  <a:cubicBezTo>
                    <a:pt x="2147" y="1567"/>
                    <a:pt x="2074" y="1574"/>
                    <a:pt x="2016" y="1574"/>
                  </a:cubicBezTo>
                  <a:cubicBezTo>
                    <a:pt x="1864" y="1571"/>
                    <a:pt x="1800" y="1567"/>
                    <a:pt x="1686" y="1556"/>
                  </a:cubicBezTo>
                  <a:cubicBezTo>
                    <a:pt x="1637" y="1550"/>
                    <a:pt x="1579" y="1537"/>
                    <a:pt x="1543" y="1503"/>
                  </a:cubicBezTo>
                  <a:cubicBezTo>
                    <a:pt x="1524" y="1481"/>
                    <a:pt x="1549" y="1469"/>
                    <a:pt x="1569" y="1462"/>
                  </a:cubicBezTo>
                  <a:cubicBezTo>
                    <a:pt x="1633" y="1439"/>
                    <a:pt x="1708" y="1436"/>
                    <a:pt x="1774" y="1432"/>
                  </a:cubicBezTo>
                  <a:cubicBezTo>
                    <a:pt x="1922" y="1426"/>
                    <a:pt x="2074" y="1441"/>
                    <a:pt x="2217" y="1404"/>
                  </a:cubicBezTo>
                  <a:cubicBezTo>
                    <a:pt x="2297" y="1385"/>
                    <a:pt x="2380" y="1349"/>
                    <a:pt x="2402" y="1267"/>
                  </a:cubicBezTo>
                  <a:cubicBezTo>
                    <a:pt x="2419" y="1205"/>
                    <a:pt x="2429" y="1013"/>
                    <a:pt x="2429" y="1012"/>
                  </a:cubicBezTo>
                  <a:lnTo>
                    <a:pt x="2429" y="1012"/>
                  </a:lnTo>
                  <a:cubicBezTo>
                    <a:pt x="2427" y="1015"/>
                    <a:pt x="2408" y="1023"/>
                    <a:pt x="2404" y="1030"/>
                  </a:cubicBezTo>
                  <a:lnTo>
                    <a:pt x="2402" y="1030"/>
                  </a:lnTo>
                  <a:cubicBezTo>
                    <a:pt x="2374" y="1051"/>
                    <a:pt x="2310" y="1072"/>
                    <a:pt x="2282" y="1087"/>
                  </a:cubicBezTo>
                  <a:cubicBezTo>
                    <a:pt x="2222" y="1120"/>
                    <a:pt x="2108" y="1141"/>
                    <a:pt x="2068" y="1152"/>
                  </a:cubicBezTo>
                  <a:cubicBezTo>
                    <a:pt x="1943" y="1186"/>
                    <a:pt x="1907" y="1173"/>
                    <a:pt x="1778" y="1186"/>
                  </a:cubicBezTo>
                  <a:cubicBezTo>
                    <a:pt x="1769" y="1187"/>
                    <a:pt x="1761" y="1187"/>
                    <a:pt x="1752" y="1187"/>
                  </a:cubicBezTo>
                  <a:cubicBezTo>
                    <a:pt x="1711" y="1187"/>
                    <a:pt x="1675" y="1176"/>
                    <a:pt x="1631" y="1169"/>
                  </a:cubicBezTo>
                  <a:cubicBezTo>
                    <a:pt x="1607" y="1162"/>
                    <a:pt x="1579" y="1156"/>
                    <a:pt x="1564" y="1135"/>
                  </a:cubicBezTo>
                  <a:cubicBezTo>
                    <a:pt x="1545" y="1111"/>
                    <a:pt x="1573" y="1085"/>
                    <a:pt x="1590" y="1075"/>
                  </a:cubicBezTo>
                  <a:cubicBezTo>
                    <a:pt x="1626" y="1049"/>
                    <a:pt x="1673" y="1038"/>
                    <a:pt x="1714" y="1027"/>
                  </a:cubicBezTo>
                  <a:cubicBezTo>
                    <a:pt x="1776" y="1010"/>
                    <a:pt x="1843" y="1004"/>
                    <a:pt x="1907" y="997"/>
                  </a:cubicBezTo>
                  <a:cubicBezTo>
                    <a:pt x="1969" y="991"/>
                    <a:pt x="2031" y="982"/>
                    <a:pt x="2091" y="967"/>
                  </a:cubicBezTo>
                  <a:cubicBezTo>
                    <a:pt x="2149" y="955"/>
                    <a:pt x="2207" y="929"/>
                    <a:pt x="2258" y="901"/>
                  </a:cubicBezTo>
                  <a:cubicBezTo>
                    <a:pt x="2352" y="848"/>
                    <a:pt x="2438" y="762"/>
                    <a:pt x="2427" y="646"/>
                  </a:cubicBezTo>
                  <a:cubicBezTo>
                    <a:pt x="2427" y="642"/>
                    <a:pt x="2423" y="631"/>
                    <a:pt x="2421" y="627"/>
                  </a:cubicBezTo>
                  <a:cubicBezTo>
                    <a:pt x="2419" y="623"/>
                    <a:pt x="2391" y="561"/>
                    <a:pt x="2378" y="535"/>
                  </a:cubicBezTo>
                  <a:cubicBezTo>
                    <a:pt x="2376" y="531"/>
                    <a:pt x="2374" y="526"/>
                    <a:pt x="2372" y="522"/>
                  </a:cubicBezTo>
                  <a:cubicBezTo>
                    <a:pt x="2367" y="526"/>
                    <a:pt x="2365" y="531"/>
                    <a:pt x="2361" y="533"/>
                  </a:cubicBezTo>
                  <a:cubicBezTo>
                    <a:pt x="2335" y="558"/>
                    <a:pt x="2307" y="580"/>
                    <a:pt x="2277" y="601"/>
                  </a:cubicBezTo>
                  <a:cubicBezTo>
                    <a:pt x="2215" y="648"/>
                    <a:pt x="2153" y="693"/>
                    <a:pt x="2083" y="728"/>
                  </a:cubicBezTo>
                  <a:cubicBezTo>
                    <a:pt x="2046" y="745"/>
                    <a:pt x="2003" y="766"/>
                    <a:pt x="1960" y="768"/>
                  </a:cubicBezTo>
                  <a:cubicBezTo>
                    <a:pt x="1958" y="768"/>
                    <a:pt x="1955" y="769"/>
                    <a:pt x="1953" y="769"/>
                  </a:cubicBezTo>
                  <a:cubicBezTo>
                    <a:pt x="1922" y="769"/>
                    <a:pt x="1885" y="756"/>
                    <a:pt x="1883" y="719"/>
                  </a:cubicBezTo>
                  <a:cubicBezTo>
                    <a:pt x="1881" y="685"/>
                    <a:pt x="1915" y="657"/>
                    <a:pt x="1941" y="638"/>
                  </a:cubicBezTo>
                  <a:cubicBezTo>
                    <a:pt x="1973" y="612"/>
                    <a:pt x="2010" y="591"/>
                    <a:pt x="2046" y="571"/>
                  </a:cubicBezTo>
                  <a:cubicBezTo>
                    <a:pt x="2132" y="524"/>
                    <a:pt x="2267" y="498"/>
                    <a:pt x="2282" y="402"/>
                  </a:cubicBezTo>
                  <a:cubicBezTo>
                    <a:pt x="2290" y="346"/>
                    <a:pt x="2256" y="321"/>
                    <a:pt x="2241" y="250"/>
                  </a:cubicBezTo>
                  <a:cubicBezTo>
                    <a:pt x="2222" y="171"/>
                    <a:pt x="2213" y="96"/>
                    <a:pt x="2215" y="94"/>
                  </a:cubicBezTo>
                  <a:lnTo>
                    <a:pt x="2215" y="94"/>
                  </a:lnTo>
                  <a:cubicBezTo>
                    <a:pt x="2215" y="94"/>
                    <a:pt x="2197" y="95"/>
                    <a:pt x="2170" y="95"/>
                  </a:cubicBezTo>
                  <a:cubicBezTo>
                    <a:pt x="2142" y="95"/>
                    <a:pt x="2107" y="94"/>
                    <a:pt x="2074" y="87"/>
                  </a:cubicBezTo>
                  <a:cubicBezTo>
                    <a:pt x="2037" y="81"/>
                    <a:pt x="2004" y="66"/>
                    <a:pt x="1975" y="66"/>
                  </a:cubicBezTo>
                  <a:cubicBezTo>
                    <a:pt x="1960" y="66"/>
                    <a:pt x="1947" y="70"/>
                    <a:pt x="1935" y="81"/>
                  </a:cubicBezTo>
                  <a:cubicBezTo>
                    <a:pt x="1926" y="91"/>
                    <a:pt x="1907" y="113"/>
                    <a:pt x="1898" y="126"/>
                  </a:cubicBezTo>
                  <a:cubicBezTo>
                    <a:pt x="1881" y="160"/>
                    <a:pt x="1864" y="196"/>
                    <a:pt x="1855" y="235"/>
                  </a:cubicBezTo>
                  <a:cubicBezTo>
                    <a:pt x="1843" y="299"/>
                    <a:pt x="1832" y="348"/>
                    <a:pt x="1798" y="408"/>
                  </a:cubicBezTo>
                  <a:cubicBezTo>
                    <a:pt x="1792" y="416"/>
                    <a:pt x="1770" y="433"/>
                    <a:pt x="1759" y="433"/>
                  </a:cubicBezTo>
                  <a:cubicBezTo>
                    <a:pt x="1757" y="433"/>
                    <a:pt x="1756" y="433"/>
                    <a:pt x="1755" y="432"/>
                  </a:cubicBezTo>
                  <a:cubicBezTo>
                    <a:pt x="1695" y="387"/>
                    <a:pt x="1729" y="284"/>
                    <a:pt x="1748" y="229"/>
                  </a:cubicBezTo>
                  <a:cubicBezTo>
                    <a:pt x="1770" y="164"/>
                    <a:pt x="1800" y="104"/>
                    <a:pt x="1834" y="49"/>
                  </a:cubicBezTo>
                  <a:cubicBezTo>
                    <a:pt x="1838" y="44"/>
                    <a:pt x="1841" y="40"/>
                    <a:pt x="1843" y="36"/>
                  </a:cubicBezTo>
                  <a:cubicBezTo>
                    <a:pt x="1827" y="33"/>
                    <a:pt x="1810" y="31"/>
                    <a:pt x="1793" y="31"/>
                  </a:cubicBezTo>
                  <a:cubicBezTo>
                    <a:pt x="1774" y="31"/>
                    <a:pt x="1754" y="33"/>
                    <a:pt x="1736" y="38"/>
                  </a:cubicBezTo>
                  <a:cubicBezTo>
                    <a:pt x="1650" y="61"/>
                    <a:pt x="1605" y="162"/>
                    <a:pt x="1581" y="237"/>
                  </a:cubicBezTo>
                  <a:cubicBezTo>
                    <a:pt x="1547" y="353"/>
                    <a:pt x="1564" y="477"/>
                    <a:pt x="1539" y="593"/>
                  </a:cubicBezTo>
                  <a:cubicBezTo>
                    <a:pt x="1532" y="623"/>
                    <a:pt x="1524" y="650"/>
                    <a:pt x="1511" y="676"/>
                  </a:cubicBezTo>
                  <a:cubicBezTo>
                    <a:pt x="1504" y="689"/>
                    <a:pt x="1494" y="702"/>
                    <a:pt x="1481" y="704"/>
                  </a:cubicBezTo>
                  <a:cubicBezTo>
                    <a:pt x="1479" y="704"/>
                    <a:pt x="1477" y="705"/>
                    <a:pt x="1476" y="705"/>
                  </a:cubicBezTo>
                  <a:cubicBezTo>
                    <a:pt x="1463" y="705"/>
                    <a:pt x="1450" y="690"/>
                    <a:pt x="1444" y="678"/>
                  </a:cubicBezTo>
                  <a:cubicBezTo>
                    <a:pt x="1419" y="629"/>
                    <a:pt x="1436" y="561"/>
                    <a:pt x="1440" y="507"/>
                  </a:cubicBezTo>
                  <a:cubicBezTo>
                    <a:pt x="1444" y="374"/>
                    <a:pt x="1427" y="239"/>
                    <a:pt x="1446" y="106"/>
                  </a:cubicBezTo>
                  <a:cubicBezTo>
                    <a:pt x="1449" y="87"/>
                    <a:pt x="1453" y="70"/>
                    <a:pt x="1455" y="51"/>
                  </a:cubicBezTo>
                  <a:cubicBezTo>
                    <a:pt x="1459" y="38"/>
                    <a:pt x="1461" y="27"/>
                    <a:pt x="1466" y="17"/>
                  </a:cubicBezTo>
                  <a:cubicBezTo>
                    <a:pt x="1473" y="4"/>
                    <a:pt x="1471" y="0"/>
                    <a:pt x="1466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1"/>
            <p:cNvSpPr/>
            <p:nvPr/>
          </p:nvSpPr>
          <p:spPr>
            <a:xfrm>
              <a:off x="4046559" y="2358871"/>
              <a:ext cx="492980" cy="585474"/>
            </a:xfrm>
            <a:custGeom>
              <a:avLst/>
              <a:gdLst/>
              <a:ahLst/>
              <a:cxnLst/>
              <a:rect l="l" t="t" r="r" b="b"/>
              <a:pathLst>
                <a:path w="1663" h="1975" extrusionOk="0">
                  <a:moveTo>
                    <a:pt x="1657" y="0"/>
                  </a:moveTo>
                  <a:cubicBezTo>
                    <a:pt x="1655" y="0"/>
                    <a:pt x="1654" y="1"/>
                    <a:pt x="1653" y="3"/>
                  </a:cubicBezTo>
                  <a:cubicBezTo>
                    <a:pt x="1610" y="91"/>
                    <a:pt x="1537" y="149"/>
                    <a:pt x="1467" y="211"/>
                  </a:cubicBezTo>
                  <a:cubicBezTo>
                    <a:pt x="1411" y="258"/>
                    <a:pt x="1362" y="312"/>
                    <a:pt x="1312" y="365"/>
                  </a:cubicBezTo>
                  <a:cubicBezTo>
                    <a:pt x="1312" y="348"/>
                    <a:pt x="1308" y="331"/>
                    <a:pt x="1308" y="312"/>
                  </a:cubicBezTo>
                  <a:cubicBezTo>
                    <a:pt x="1304" y="265"/>
                    <a:pt x="1299" y="215"/>
                    <a:pt x="1295" y="168"/>
                  </a:cubicBezTo>
                  <a:cubicBezTo>
                    <a:pt x="1293" y="164"/>
                    <a:pt x="1293" y="160"/>
                    <a:pt x="1293" y="155"/>
                  </a:cubicBezTo>
                  <a:cubicBezTo>
                    <a:pt x="1278" y="160"/>
                    <a:pt x="1254" y="369"/>
                    <a:pt x="1257" y="429"/>
                  </a:cubicBezTo>
                  <a:cubicBezTo>
                    <a:pt x="1257" y="429"/>
                    <a:pt x="1254" y="432"/>
                    <a:pt x="1252" y="434"/>
                  </a:cubicBezTo>
                  <a:cubicBezTo>
                    <a:pt x="1180" y="517"/>
                    <a:pt x="1107" y="601"/>
                    <a:pt x="1036" y="684"/>
                  </a:cubicBezTo>
                  <a:cubicBezTo>
                    <a:pt x="1034" y="635"/>
                    <a:pt x="1019" y="579"/>
                    <a:pt x="1010" y="532"/>
                  </a:cubicBezTo>
                  <a:cubicBezTo>
                    <a:pt x="995" y="464"/>
                    <a:pt x="978" y="395"/>
                    <a:pt x="961" y="327"/>
                  </a:cubicBezTo>
                  <a:cubicBezTo>
                    <a:pt x="955" y="292"/>
                    <a:pt x="946" y="258"/>
                    <a:pt x="940" y="224"/>
                  </a:cubicBezTo>
                  <a:cubicBezTo>
                    <a:pt x="937" y="239"/>
                    <a:pt x="935" y="256"/>
                    <a:pt x="935" y="273"/>
                  </a:cubicBezTo>
                  <a:cubicBezTo>
                    <a:pt x="933" y="297"/>
                    <a:pt x="942" y="444"/>
                    <a:pt x="955" y="500"/>
                  </a:cubicBezTo>
                  <a:cubicBezTo>
                    <a:pt x="972" y="581"/>
                    <a:pt x="959" y="669"/>
                    <a:pt x="985" y="746"/>
                  </a:cubicBezTo>
                  <a:cubicBezTo>
                    <a:pt x="937" y="804"/>
                    <a:pt x="890" y="864"/>
                    <a:pt x="845" y="924"/>
                  </a:cubicBezTo>
                  <a:cubicBezTo>
                    <a:pt x="826" y="952"/>
                    <a:pt x="805" y="980"/>
                    <a:pt x="783" y="1006"/>
                  </a:cubicBezTo>
                  <a:cubicBezTo>
                    <a:pt x="762" y="935"/>
                    <a:pt x="708" y="864"/>
                    <a:pt x="685" y="796"/>
                  </a:cubicBezTo>
                  <a:cubicBezTo>
                    <a:pt x="648" y="699"/>
                    <a:pt x="621" y="599"/>
                    <a:pt x="591" y="500"/>
                  </a:cubicBezTo>
                  <a:cubicBezTo>
                    <a:pt x="578" y="449"/>
                    <a:pt x="561" y="397"/>
                    <a:pt x="546" y="346"/>
                  </a:cubicBezTo>
                  <a:lnTo>
                    <a:pt x="546" y="346"/>
                  </a:lnTo>
                  <a:cubicBezTo>
                    <a:pt x="546" y="369"/>
                    <a:pt x="548" y="395"/>
                    <a:pt x="550" y="419"/>
                  </a:cubicBezTo>
                  <a:cubicBezTo>
                    <a:pt x="552" y="444"/>
                    <a:pt x="644" y="873"/>
                    <a:pt x="745" y="1055"/>
                  </a:cubicBezTo>
                  <a:cubicBezTo>
                    <a:pt x="719" y="1089"/>
                    <a:pt x="693" y="1121"/>
                    <a:pt x="668" y="1153"/>
                  </a:cubicBezTo>
                  <a:cubicBezTo>
                    <a:pt x="633" y="1087"/>
                    <a:pt x="567" y="1033"/>
                    <a:pt x="513" y="984"/>
                  </a:cubicBezTo>
                  <a:cubicBezTo>
                    <a:pt x="430" y="907"/>
                    <a:pt x="346" y="828"/>
                    <a:pt x="269" y="744"/>
                  </a:cubicBezTo>
                  <a:cubicBezTo>
                    <a:pt x="231" y="699"/>
                    <a:pt x="188" y="650"/>
                    <a:pt x="151" y="599"/>
                  </a:cubicBezTo>
                  <a:lnTo>
                    <a:pt x="151" y="599"/>
                  </a:lnTo>
                  <a:cubicBezTo>
                    <a:pt x="186" y="667"/>
                    <a:pt x="184" y="678"/>
                    <a:pt x="220" y="740"/>
                  </a:cubicBezTo>
                  <a:cubicBezTo>
                    <a:pt x="226" y="749"/>
                    <a:pt x="286" y="824"/>
                    <a:pt x="289" y="830"/>
                  </a:cubicBezTo>
                  <a:cubicBezTo>
                    <a:pt x="327" y="873"/>
                    <a:pt x="355" y="901"/>
                    <a:pt x="398" y="941"/>
                  </a:cubicBezTo>
                  <a:cubicBezTo>
                    <a:pt x="443" y="984"/>
                    <a:pt x="488" y="1025"/>
                    <a:pt x="533" y="1066"/>
                  </a:cubicBezTo>
                  <a:cubicBezTo>
                    <a:pt x="571" y="1104"/>
                    <a:pt x="603" y="1149"/>
                    <a:pt x="642" y="1188"/>
                  </a:cubicBezTo>
                  <a:cubicBezTo>
                    <a:pt x="618" y="1218"/>
                    <a:pt x="597" y="1245"/>
                    <a:pt x="573" y="1275"/>
                  </a:cubicBezTo>
                  <a:cubicBezTo>
                    <a:pt x="531" y="1230"/>
                    <a:pt x="462" y="1200"/>
                    <a:pt x="406" y="1175"/>
                  </a:cubicBezTo>
                  <a:cubicBezTo>
                    <a:pt x="334" y="1140"/>
                    <a:pt x="254" y="1115"/>
                    <a:pt x="177" y="1091"/>
                  </a:cubicBezTo>
                  <a:cubicBezTo>
                    <a:pt x="160" y="1087"/>
                    <a:pt x="141" y="1081"/>
                    <a:pt x="124" y="1076"/>
                  </a:cubicBezTo>
                  <a:lnTo>
                    <a:pt x="124" y="1076"/>
                  </a:lnTo>
                  <a:cubicBezTo>
                    <a:pt x="126" y="1078"/>
                    <a:pt x="130" y="1083"/>
                    <a:pt x="134" y="1085"/>
                  </a:cubicBezTo>
                  <a:cubicBezTo>
                    <a:pt x="151" y="1102"/>
                    <a:pt x="271" y="1177"/>
                    <a:pt x="329" y="1200"/>
                  </a:cubicBezTo>
                  <a:cubicBezTo>
                    <a:pt x="372" y="1215"/>
                    <a:pt x="415" y="1235"/>
                    <a:pt x="456" y="1256"/>
                  </a:cubicBezTo>
                  <a:cubicBezTo>
                    <a:pt x="488" y="1273"/>
                    <a:pt x="518" y="1293"/>
                    <a:pt x="552" y="1308"/>
                  </a:cubicBezTo>
                  <a:cubicBezTo>
                    <a:pt x="539" y="1327"/>
                    <a:pt x="526" y="1344"/>
                    <a:pt x="513" y="1363"/>
                  </a:cubicBezTo>
                  <a:cubicBezTo>
                    <a:pt x="490" y="1359"/>
                    <a:pt x="466" y="1357"/>
                    <a:pt x="442" y="1357"/>
                  </a:cubicBezTo>
                  <a:cubicBezTo>
                    <a:pt x="368" y="1357"/>
                    <a:pt x="291" y="1373"/>
                    <a:pt x="218" y="1378"/>
                  </a:cubicBezTo>
                  <a:cubicBezTo>
                    <a:pt x="196" y="1378"/>
                    <a:pt x="171" y="1380"/>
                    <a:pt x="147" y="1380"/>
                  </a:cubicBezTo>
                  <a:cubicBezTo>
                    <a:pt x="164" y="1394"/>
                    <a:pt x="251" y="1407"/>
                    <a:pt x="301" y="1407"/>
                  </a:cubicBezTo>
                  <a:cubicBezTo>
                    <a:pt x="307" y="1407"/>
                    <a:pt x="313" y="1407"/>
                    <a:pt x="319" y="1406"/>
                  </a:cubicBezTo>
                  <a:cubicBezTo>
                    <a:pt x="338" y="1403"/>
                    <a:pt x="359" y="1402"/>
                    <a:pt x="380" y="1402"/>
                  </a:cubicBezTo>
                  <a:cubicBezTo>
                    <a:pt x="404" y="1402"/>
                    <a:pt x="428" y="1403"/>
                    <a:pt x="451" y="1403"/>
                  </a:cubicBezTo>
                  <a:cubicBezTo>
                    <a:pt x="464" y="1403"/>
                    <a:pt x="476" y="1403"/>
                    <a:pt x="488" y="1402"/>
                  </a:cubicBezTo>
                  <a:lnTo>
                    <a:pt x="488" y="1402"/>
                  </a:lnTo>
                  <a:cubicBezTo>
                    <a:pt x="379" y="1567"/>
                    <a:pt x="179" y="1800"/>
                    <a:pt x="23" y="1924"/>
                  </a:cubicBezTo>
                  <a:cubicBezTo>
                    <a:pt x="0" y="1942"/>
                    <a:pt x="16" y="1975"/>
                    <a:pt x="39" y="1975"/>
                  </a:cubicBezTo>
                  <a:cubicBezTo>
                    <a:pt x="44" y="1975"/>
                    <a:pt x="50" y="1973"/>
                    <a:pt x="55" y="1969"/>
                  </a:cubicBezTo>
                  <a:cubicBezTo>
                    <a:pt x="209" y="1864"/>
                    <a:pt x="404" y="1627"/>
                    <a:pt x="509" y="1472"/>
                  </a:cubicBezTo>
                  <a:cubicBezTo>
                    <a:pt x="522" y="1453"/>
                    <a:pt x="535" y="1432"/>
                    <a:pt x="548" y="1412"/>
                  </a:cubicBezTo>
                  <a:cubicBezTo>
                    <a:pt x="606" y="1479"/>
                    <a:pt x="659" y="1676"/>
                    <a:pt x="668" y="1693"/>
                  </a:cubicBezTo>
                  <a:cubicBezTo>
                    <a:pt x="672" y="1702"/>
                    <a:pt x="676" y="1710"/>
                    <a:pt x="680" y="1719"/>
                  </a:cubicBezTo>
                  <a:cubicBezTo>
                    <a:pt x="678" y="1682"/>
                    <a:pt x="657" y="1492"/>
                    <a:pt x="576" y="1380"/>
                  </a:cubicBezTo>
                  <a:cubicBezTo>
                    <a:pt x="586" y="1363"/>
                    <a:pt x="591" y="1355"/>
                    <a:pt x="601" y="1340"/>
                  </a:cubicBezTo>
                  <a:cubicBezTo>
                    <a:pt x="636" y="1342"/>
                    <a:pt x="668" y="1348"/>
                    <a:pt x="704" y="1365"/>
                  </a:cubicBezTo>
                  <a:cubicBezTo>
                    <a:pt x="753" y="1387"/>
                    <a:pt x="798" y="1421"/>
                    <a:pt x="839" y="1455"/>
                  </a:cubicBezTo>
                  <a:cubicBezTo>
                    <a:pt x="906" y="1510"/>
                    <a:pt x="1043" y="1621"/>
                    <a:pt x="1065" y="1621"/>
                  </a:cubicBezTo>
                  <a:cubicBezTo>
                    <a:pt x="1067" y="1621"/>
                    <a:pt x="1068" y="1621"/>
                    <a:pt x="1068" y="1620"/>
                  </a:cubicBezTo>
                  <a:cubicBezTo>
                    <a:pt x="1038" y="1586"/>
                    <a:pt x="1008" y="1550"/>
                    <a:pt x="978" y="1517"/>
                  </a:cubicBezTo>
                  <a:cubicBezTo>
                    <a:pt x="920" y="1455"/>
                    <a:pt x="854" y="1402"/>
                    <a:pt x="781" y="1359"/>
                  </a:cubicBezTo>
                  <a:cubicBezTo>
                    <a:pt x="740" y="1335"/>
                    <a:pt x="683" y="1305"/>
                    <a:pt x="629" y="1301"/>
                  </a:cubicBezTo>
                  <a:cubicBezTo>
                    <a:pt x="653" y="1269"/>
                    <a:pt x="676" y="1237"/>
                    <a:pt x="700" y="1205"/>
                  </a:cubicBezTo>
                  <a:cubicBezTo>
                    <a:pt x="867" y="1211"/>
                    <a:pt x="1165" y="1311"/>
                    <a:pt x="1205" y="1311"/>
                  </a:cubicBezTo>
                  <a:cubicBezTo>
                    <a:pt x="1208" y="1311"/>
                    <a:pt x="1209" y="1311"/>
                    <a:pt x="1209" y="1310"/>
                  </a:cubicBezTo>
                  <a:cubicBezTo>
                    <a:pt x="1201" y="1308"/>
                    <a:pt x="1190" y="1303"/>
                    <a:pt x="1180" y="1299"/>
                  </a:cubicBezTo>
                  <a:cubicBezTo>
                    <a:pt x="1047" y="1254"/>
                    <a:pt x="891" y="1170"/>
                    <a:pt x="744" y="1170"/>
                  </a:cubicBezTo>
                  <a:cubicBezTo>
                    <a:pt x="738" y="1170"/>
                    <a:pt x="733" y="1170"/>
                    <a:pt x="728" y="1170"/>
                  </a:cubicBezTo>
                  <a:cubicBezTo>
                    <a:pt x="768" y="1115"/>
                    <a:pt x="811" y="1061"/>
                    <a:pt x="852" y="1008"/>
                  </a:cubicBezTo>
                  <a:cubicBezTo>
                    <a:pt x="854" y="1008"/>
                    <a:pt x="854" y="1008"/>
                    <a:pt x="854" y="1006"/>
                  </a:cubicBezTo>
                  <a:cubicBezTo>
                    <a:pt x="1008" y="973"/>
                    <a:pt x="1332" y="969"/>
                    <a:pt x="1355" y="961"/>
                  </a:cubicBezTo>
                  <a:lnTo>
                    <a:pt x="1342" y="961"/>
                  </a:lnTo>
                  <a:cubicBezTo>
                    <a:pt x="1244" y="956"/>
                    <a:pt x="1147" y="946"/>
                    <a:pt x="1051" y="937"/>
                  </a:cubicBezTo>
                  <a:cubicBezTo>
                    <a:pt x="1028" y="935"/>
                    <a:pt x="1005" y="934"/>
                    <a:pt x="982" y="934"/>
                  </a:cubicBezTo>
                  <a:cubicBezTo>
                    <a:pt x="955" y="934"/>
                    <a:pt x="929" y="936"/>
                    <a:pt x="903" y="941"/>
                  </a:cubicBezTo>
                  <a:cubicBezTo>
                    <a:pt x="974" y="849"/>
                    <a:pt x="1077" y="738"/>
                    <a:pt x="1152" y="646"/>
                  </a:cubicBezTo>
                  <a:cubicBezTo>
                    <a:pt x="1248" y="611"/>
                    <a:pt x="1454" y="556"/>
                    <a:pt x="1469" y="543"/>
                  </a:cubicBezTo>
                  <a:lnTo>
                    <a:pt x="1469" y="543"/>
                  </a:lnTo>
                  <a:cubicBezTo>
                    <a:pt x="1383" y="547"/>
                    <a:pt x="1284" y="552"/>
                    <a:pt x="1197" y="579"/>
                  </a:cubicBezTo>
                  <a:cubicBezTo>
                    <a:pt x="1229" y="541"/>
                    <a:pt x="1261" y="504"/>
                    <a:pt x="1293" y="468"/>
                  </a:cubicBezTo>
                  <a:cubicBezTo>
                    <a:pt x="1364" y="387"/>
                    <a:pt x="1432" y="305"/>
                    <a:pt x="1501" y="222"/>
                  </a:cubicBezTo>
                  <a:cubicBezTo>
                    <a:pt x="1556" y="149"/>
                    <a:pt x="1627" y="93"/>
                    <a:pt x="1661" y="8"/>
                  </a:cubicBezTo>
                  <a:cubicBezTo>
                    <a:pt x="1663" y="3"/>
                    <a:pt x="1660" y="0"/>
                    <a:pt x="16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1"/>
            <p:cNvSpPr/>
            <p:nvPr/>
          </p:nvSpPr>
          <p:spPr>
            <a:xfrm>
              <a:off x="1904775" y="2493752"/>
              <a:ext cx="741693" cy="712944"/>
            </a:xfrm>
            <a:custGeom>
              <a:avLst/>
              <a:gdLst/>
              <a:ahLst/>
              <a:cxnLst/>
              <a:rect l="l" t="t" r="r" b="b"/>
              <a:pathLst>
                <a:path w="2502" h="2405" extrusionOk="0">
                  <a:moveTo>
                    <a:pt x="1722" y="212"/>
                  </a:moveTo>
                  <a:cubicBezTo>
                    <a:pt x="1729" y="212"/>
                    <a:pt x="1735" y="214"/>
                    <a:pt x="1742" y="219"/>
                  </a:cubicBezTo>
                  <a:cubicBezTo>
                    <a:pt x="1772" y="231"/>
                    <a:pt x="1799" y="264"/>
                    <a:pt x="1817" y="281"/>
                  </a:cubicBezTo>
                  <a:cubicBezTo>
                    <a:pt x="1849" y="313"/>
                    <a:pt x="1874" y="343"/>
                    <a:pt x="1894" y="383"/>
                  </a:cubicBezTo>
                  <a:cubicBezTo>
                    <a:pt x="1936" y="484"/>
                    <a:pt x="1943" y="621"/>
                    <a:pt x="1894" y="720"/>
                  </a:cubicBezTo>
                  <a:cubicBezTo>
                    <a:pt x="1885" y="737"/>
                    <a:pt x="1873" y="755"/>
                    <a:pt x="1859" y="755"/>
                  </a:cubicBezTo>
                  <a:cubicBezTo>
                    <a:pt x="1853" y="755"/>
                    <a:pt x="1846" y="751"/>
                    <a:pt x="1838" y="741"/>
                  </a:cubicBezTo>
                  <a:cubicBezTo>
                    <a:pt x="1817" y="713"/>
                    <a:pt x="1808" y="677"/>
                    <a:pt x="1797" y="643"/>
                  </a:cubicBezTo>
                  <a:cubicBezTo>
                    <a:pt x="1776" y="568"/>
                    <a:pt x="1763" y="491"/>
                    <a:pt x="1757" y="411"/>
                  </a:cubicBezTo>
                  <a:cubicBezTo>
                    <a:pt x="1748" y="345"/>
                    <a:pt x="1742" y="276"/>
                    <a:pt x="1722" y="212"/>
                  </a:cubicBezTo>
                  <a:close/>
                  <a:moveTo>
                    <a:pt x="1289" y="965"/>
                  </a:moveTo>
                  <a:cubicBezTo>
                    <a:pt x="1301" y="965"/>
                    <a:pt x="1310" y="972"/>
                    <a:pt x="1318" y="981"/>
                  </a:cubicBezTo>
                  <a:cubicBezTo>
                    <a:pt x="1318" y="983"/>
                    <a:pt x="1318" y="983"/>
                    <a:pt x="1318" y="983"/>
                  </a:cubicBezTo>
                  <a:cubicBezTo>
                    <a:pt x="1326" y="992"/>
                    <a:pt x="1333" y="1002"/>
                    <a:pt x="1335" y="1013"/>
                  </a:cubicBezTo>
                  <a:cubicBezTo>
                    <a:pt x="1339" y="1032"/>
                    <a:pt x="1333" y="1056"/>
                    <a:pt x="1309" y="1060"/>
                  </a:cubicBezTo>
                  <a:cubicBezTo>
                    <a:pt x="1305" y="1061"/>
                    <a:pt x="1301" y="1062"/>
                    <a:pt x="1297" y="1062"/>
                  </a:cubicBezTo>
                  <a:cubicBezTo>
                    <a:pt x="1273" y="1062"/>
                    <a:pt x="1251" y="1045"/>
                    <a:pt x="1249" y="1017"/>
                  </a:cubicBezTo>
                  <a:cubicBezTo>
                    <a:pt x="1247" y="996"/>
                    <a:pt x="1260" y="970"/>
                    <a:pt x="1281" y="966"/>
                  </a:cubicBezTo>
                  <a:cubicBezTo>
                    <a:pt x="1284" y="965"/>
                    <a:pt x="1286" y="965"/>
                    <a:pt x="1289" y="965"/>
                  </a:cubicBezTo>
                  <a:close/>
                  <a:moveTo>
                    <a:pt x="1547" y="951"/>
                  </a:moveTo>
                  <a:cubicBezTo>
                    <a:pt x="1566" y="953"/>
                    <a:pt x="1583" y="960"/>
                    <a:pt x="1596" y="972"/>
                  </a:cubicBezTo>
                  <a:cubicBezTo>
                    <a:pt x="1596" y="972"/>
                    <a:pt x="1598" y="972"/>
                    <a:pt x="1598" y="975"/>
                  </a:cubicBezTo>
                  <a:cubicBezTo>
                    <a:pt x="1622" y="994"/>
                    <a:pt x="1641" y="1032"/>
                    <a:pt x="1634" y="1065"/>
                  </a:cubicBezTo>
                  <a:cubicBezTo>
                    <a:pt x="1631" y="1086"/>
                    <a:pt x="1613" y="1113"/>
                    <a:pt x="1587" y="1113"/>
                  </a:cubicBezTo>
                  <a:cubicBezTo>
                    <a:pt x="1584" y="1113"/>
                    <a:pt x="1582" y="1112"/>
                    <a:pt x="1579" y="1112"/>
                  </a:cubicBezTo>
                  <a:cubicBezTo>
                    <a:pt x="1555" y="1105"/>
                    <a:pt x="1540" y="1077"/>
                    <a:pt x="1534" y="1056"/>
                  </a:cubicBezTo>
                  <a:cubicBezTo>
                    <a:pt x="1527" y="1041"/>
                    <a:pt x="1527" y="1024"/>
                    <a:pt x="1525" y="1007"/>
                  </a:cubicBezTo>
                  <a:cubicBezTo>
                    <a:pt x="1523" y="994"/>
                    <a:pt x="1519" y="983"/>
                    <a:pt x="1523" y="970"/>
                  </a:cubicBezTo>
                  <a:cubicBezTo>
                    <a:pt x="1525" y="960"/>
                    <a:pt x="1536" y="951"/>
                    <a:pt x="1547" y="951"/>
                  </a:cubicBezTo>
                  <a:close/>
                  <a:moveTo>
                    <a:pt x="1777" y="979"/>
                  </a:moveTo>
                  <a:cubicBezTo>
                    <a:pt x="1787" y="979"/>
                    <a:pt x="1797" y="986"/>
                    <a:pt x="1802" y="996"/>
                  </a:cubicBezTo>
                  <a:cubicBezTo>
                    <a:pt x="1829" y="1026"/>
                    <a:pt x="1827" y="1084"/>
                    <a:pt x="1810" y="1118"/>
                  </a:cubicBezTo>
                  <a:cubicBezTo>
                    <a:pt x="1805" y="1127"/>
                    <a:pt x="1795" y="1132"/>
                    <a:pt x="1785" y="1132"/>
                  </a:cubicBezTo>
                  <a:cubicBezTo>
                    <a:pt x="1778" y="1132"/>
                    <a:pt x="1772" y="1130"/>
                    <a:pt x="1767" y="1125"/>
                  </a:cubicBezTo>
                  <a:cubicBezTo>
                    <a:pt x="1739" y="1090"/>
                    <a:pt x="1724" y="1022"/>
                    <a:pt x="1761" y="985"/>
                  </a:cubicBezTo>
                  <a:cubicBezTo>
                    <a:pt x="1766" y="981"/>
                    <a:pt x="1772" y="979"/>
                    <a:pt x="1777" y="979"/>
                  </a:cubicBezTo>
                  <a:close/>
                  <a:moveTo>
                    <a:pt x="1398" y="1257"/>
                  </a:moveTo>
                  <a:cubicBezTo>
                    <a:pt x="1399" y="1257"/>
                    <a:pt x="1400" y="1257"/>
                    <a:pt x="1401" y="1257"/>
                  </a:cubicBezTo>
                  <a:cubicBezTo>
                    <a:pt x="1410" y="1257"/>
                    <a:pt x="1418" y="1257"/>
                    <a:pt x="1422" y="1268"/>
                  </a:cubicBezTo>
                  <a:cubicBezTo>
                    <a:pt x="1435" y="1298"/>
                    <a:pt x="1416" y="1337"/>
                    <a:pt x="1397" y="1360"/>
                  </a:cubicBezTo>
                  <a:cubicBezTo>
                    <a:pt x="1386" y="1371"/>
                    <a:pt x="1367" y="1381"/>
                    <a:pt x="1349" y="1381"/>
                  </a:cubicBezTo>
                  <a:cubicBezTo>
                    <a:pt x="1337" y="1381"/>
                    <a:pt x="1325" y="1376"/>
                    <a:pt x="1318" y="1362"/>
                  </a:cubicBezTo>
                  <a:cubicBezTo>
                    <a:pt x="1305" y="1339"/>
                    <a:pt x="1326" y="1309"/>
                    <a:pt x="1341" y="1292"/>
                  </a:cubicBezTo>
                  <a:cubicBezTo>
                    <a:pt x="1353" y="1277"/>
                    <a:pt x="1375" y="1257"/>
                    <a:pt x="1398" y="1257"/>
                  </a:cubicBezTo>
                  <a:close/>
                  <a:moveTo>
                    <a:pt x="1780" y="1370"/>
                  </a:moveTo>
                  <a:cubicBezTo>
                    <a:pt x="1785" y="1370"/>
                    <a:pt x="1790" y="1371"/>
                    <a:pt x="1794" y="1376"/>
                  </a:cubicBezTo>
                  <a:lnTo>
                    <a:pt x="1794" y="1376"/>
                  </a:lnTo>
                  <a:cubicBezTo>
                    <a:pt x="1794" y="1377"/>
                    <a:pt x="1797" y="1382"/>
                    <a:pt x="1797" y="1384"/>
                  </a:cubicBezTo>
                  <a:cubicBezTo>
                    <a:pt x="1799" y="1386"/>
                    <a:pt x="1802" y="1390"/>
                    <a:pt x="1804" y="1394"/>
                  </a:cubicBezTo>
                  <a:cubicBezTo>
                    <a:pt x="1806" y="1403"/>
                    <a:pt x="1806" y="1412"/>
                    <a:pt x="1806" y="1420"/>
                  </a:cubicBezTo>
                  <a:cubicBezTo>
                    <a:pt x="1808" y="1435"/>
                    <a:pt x="1808" y="1452"/>
                    <a:pt x="1806" y="1469"/>
                  </a:cubicBezTo>
                  <a:cubicBezTo>
                    <a:pt x="1800" y="1493"/>
                    <a:pt x="1780" y="1526"/>
                    <a:pt x="1753" y="1526"/>
                  </a:cubicBezTo>
                  <a:cubicBezTo>
                    <a:pt x="1750" y="1526"/>
                    <a:pt x="1747" y="1526"/>
                    <a:pt x="1744" y="1525"/>
                  </a:cubicBezTo>
                  <a:cubicBezTo>
                    <a:pt x="1692" y="1514"/>
                    <a:pt x="1729" y="1418"/>
                    <a:pt x="1752" y="1388"/>
                  </a:cubicBezTo>
                  <a:cubicBezTo>
                    <a:pt x="1755" y="1379"/>
                    <a:pt x="1768" y="1370"/>
                    <a:pt x="1780" y="1370"/>
                  </a:cubicBezTo>
                  <a:close/>
                  <a:moveTo>
                    <a:pt x="1600" y="1328"/>
                  </a:moveTo>
                  <a:cubicBezTo>
                    <a:pt x="1601" y="1328"/>
                    <a:pt x="1603" y="1328"/>
                    <a:pt x="1605" y="1328"/>
                  </a:cubicBezTo>
                  <a:cubicBezTo>
                    <a:pt x="1620" y="1328"/>
                    <a:pt x="1632" y="1341"/>
                    <a:pt x="1632" y="1356"/>
                  </a:cubicBezTo>
                  <a:cubicBezTo>
                    <a:pt x="1632" y="1362"/>
                    <a:pt x="1630" y="1371"/>
                    <a:pt x="1628" y="1377"/>
                  </a:cubicBezTo>
                  <a:cubicBezTo>
                    <a:pt x="1620" y="1414"/>
                    <a:pt x="1602" y="1448"/>
                    <a:pt x="1585" y="1469"/>
                  </a:cubicBezTo>
                  <a:cubicBezTo>
                    <a:pt x="1562" y="1499"/>
                    <a:pt x="1536" y="1527"/>
                    <a:pt x="1502" y="1542"/>
                  </a:cubicBezTo>
                  <a:cubicBezTo>
                    <a:pt x="1497" y="1545"/>
                    <a:pt x="1492" y="1546"/>
                    <a:pt x="1488" y="1546"/>
                  </a:cubicBezTo>
                  <a:cubicBezTo>
                    <a:pt x="1476" y="1546"/>
                    <a:pt x="1465" y="1539"/>
                    <a:pt x="1463" y="1525"/>
                  </a:cubicBezTo>
                  <a:cubicBezTo>
                    <a:pt x="1451" y="1449"/>
                    <a:pt x="1512" y="1328"/>
                    <a:pt x="1600" y="1328"/>
                  </a:cubicBezTo>
                  <a:close/>
                  <a:moveTo>
                    <a:pt x="1462" y="1"/>
                  </a:moveTo>
                  <a:cubicBezTo>
                    <a:pt x="1415" y="1"/>
                    <a:pt x="1366" y="8"/>
                    <a:pt x="1320" y="13"/>
                  </a:cubicBezTo>
                  <a:cubicBezTo>
                    <a:pt x="1305" y="15"/>
                    <a:pt x="1228" y="34"/>
                    <a:pt x="1240" y="43"/>
                  </a:cubicBezTo>
                  <a:cubicBezTo>
                    <a:pt x="1294" y="75"/>
                    <a:pt x="1333" y="118"/>
                    <a:pt x="1360" y="171"/>
                  </a:cubicBezTo>
                  <a:cubicBezTo>
                    <a:pt x="1386" y="223"/>
                    <a:pt x="1420" y="287"/>
                    <a:pt x="1442" y="341"/>
                  </a:cubicBezTo>
                  <a:cubicBezTo>
                    <a:pt x="1500" y="482"/>
                    <a:pt x="1519" y="542"/>
                    <a:pt x="1553" y="653"/>
                  </a:cubicBezTo>
                  <a:cubicBezTo>
                    <a:pt x="1566" y="698"/>
                    <a:pt x="1579" y="758"/>
                    <a:pt x="1557" y="803"/>
                  </a:cubicBezTo>
                  <a:cubicBezTo>
                    <a:pt x="1554" y="813"/>
                    <a:pt x="1548" y="817"/>
                    <a:pt x="1543" y="817"/>
                  </a:cubicBezTo>
                  <a:cubicBezTo>
                    <a:pt x="1532" y="817"/>
                    <a:pt x="1521" y="805"/>
                    <a:pt x="1512" y="797"/>
                  </a:cubicBezTo>
                  <a:cubicBezTo>
                    <a:pt x="1465" y="748"/>
                    <a:pt x="1433" y="679"/>
                    <a:pt x="1405" y="619"/>
                  </a:cubicBezTo>
                  <a:cubicBezTo>
                    <a:pt x="1343" y="484"/>
                    <a:pt x="1296" y="339"/>
                    <a:pt x="1208" y="219"/>
                  </a:cubicBezTo>
                  <a:cubicBezTo>
                    <a:pt x="1163" y="159"/>
                    <a:pt x="1105" y="102"/>
                    <a:pt x="1030" y="102"/>
                  </a:cubicBezTo>
                  <a:cubicBezTo>
                    <a:pt x="1024" y="102"/>
                    <a:pt x="1018" y="102"/>
                    <a:pt x="1011" y="103"/>
                  </a:cubicBezTo>
                  <a:cubicBezTo>
                    <a:pt x="947" y="109"/>
                    <a:pt x="765" y="174"/>
                    <a:pt x="765" y="174"/>
                  </a:cubicBezTo>
                  <a:cubicBezTo>
                    <a:pt x="767" y="178"/>
                    <a:pt x="782" y="191"/>
                    <a:pt x="791" y="193"/>
                  </a:cubicBezTo>
                  <a:cubicBezTo>
                    <a:pt x="823" y="212"/>
                    <a:pt x="866" y="261"/>
                    <a:pt x="891" y="283"/>
                  </a:cubicBezTo>
                  <a:cubicBezTo>
                    <a:pt x="943" y="326"/>
                    <a:pt x="1007" y="422"/>
                    <a:pt x="1033" y="454"/>
                  </a:cubicBezTo>
                  <a:cubicBezTo>
                    <a:pt x="1112" y="557"/>
                    <a:pt x="1116" y="596"/>
                    <a:pt x="1176" y="709"/>
                  </a:cubicBezTo>
                  <a:cubicBezTo>
                    <a:pt x="1202" y="756"/>
                    <a:pt x="1204" y="799"/>
                    <a:pt x="1217" y="853"/>
                  </a:cubicBezTo>
                  <a:cubicBezTo>
                    <a:pt x="1221" y="876"/>
                    <a:pt x="1223" y="904"/>
                    <a:pt x="1213" y="925"/>
                  </a:cubicBezTo>
                  <a:cubicBezTo>
                    <a:pt x="1206" y="937"/>
                    <a:pt x="1197" y="941"/>
                    <a:pt x="1186" y="941"/>
                  </a:cubicBezTo>
                  <a:cubicBezTo>
                    <a:pt x="1172" y="941"/>
                    <a:pt x="1155" y="933"/>
                    <a:pt x="1144" y="925"/>
                  </a:cubicBezTo>
                  <a:cubicBezTo>
                    <a:pt x="1108" y="902"/>
                    <a:pt x="1080" y="863"/>
                    <a:pt x="1052" y="829"/>
                  </a:cubicBezTo>
                  <a:cubicBezTo>
                    <a:pt x="1013" y="778"/>
                    <a:pt x="981" y="720"/>
                    <a:pt x="951" y="664"/>
                  </a:cubicBezTo>
                  <a:cubicBezTo>
                    <a:pt x="921" y="608"/>
                    <a:pt x="891" y="555"/>
                    <a:pt x="855" y="503"/>
                  </a:cubicBezTo>
                  <a:cubicBezTo>
                    <a:pt x="818" y="456"/>
                    <a:pt x="774" y="413"/>
                    <a:pt x="726" y="375"/>
                  </a:cubicBezTo>
                  <a:cubicBezTo>
                    <a:pt x="667" y="329"/>
                    <a:pt x="596" y="293"/>
                    <a:pt x="523" y="293"/>
                  </a:cubicBezTo>
                  <a:cubicBezTo>
                    <a:pt x="491" y="293"/>
                    <a:pt x="458" y="301"/>
                    <a:pt x="427" y="317"/>
                  </a:cubicBezTo>
                  <a:cubicBezTo>
                    <a:pt x="424" y="319"/>
                    <a:pt x="416" y="328"/>
                    <a:pt x="412" y="330"/>
                  </a:cubicBezTo>
                  <a:cubicBezTo>
                    <a:pt x="407" y="334"/>
                    <a:pt x="362" y="383"/>
                    <a:pt x="343" y="405"/>
                  </a:cubicBezTo>
                  <a:cubicBezTo>
                    <a:pt x="341" y="409"/>
                    <a:pt x="337" y="413"/>
                    <a:pt x="334" y="418"/>
                  </a:cubicBezTo>
                  <a:cubicBezTo>
                    <a:pt x="339" y="418"/>
                    <a:pt x="343" y="420"/>
                    <a:pt x="349" y="422"/>
                  </a:cubicBezTo>
                  <a:cubicBezTo>
                    <a:pt x="382" y="437"/>
                    <a:pt x="414" y="454"/>
                    <a:pt x="444" y="473"/>
                  </a:cubicBezTo>
                  <a:cubicBezTo>
                    <a:pt x="510" y="512"/>
                    <a:pt x="576" y="553"/>
                    <a:pt x="634" y="604"/>
                  </a:cubicBezTo>
                  <a:cubicBezTo>
                    <a:pt x="666" y="632"/>
                    <a:pt x="703" y="664"/>
                    <a:pt x="720" y="700"/>
                  </a:cubicBezTo>
                  <a:cubicBezTo>
                    <a:pt x="735" y="730"/>
                    <a:pt x="739" y="775"/>
                    <a:pt x="705" y="790"/>
                  </a:cubicBezTo>
                  <a:cubicBezTo>
                    <a:pt x="697" y="794"/>
                    <a:pt x="688" y="796"/>
                    <a:pt x="680" y="796"/>
                  </a:cubicBezTo>
                  <a:cubicBezTo>
                    <a:pt x="654" y="796"/>
                    <a:pt x="627" y="782"/>
                    <a:pt x="606" y="769"/>
                  </a:cubicBezTo>
                  <a:cubicBezTo>
                    <a:pt x="570" y="750"/>
                    <a:pt x="538" y="724"/>
                    <a:pt x="506" y="698"/>
                  </a:cubicBezTo>
                  <a:cubicBezTo>
                    <a:pt x="436" y="644"/>
                    <a:pt x="367" y="543"/>
                    <a:pt x="283" y="543"/>
                  </a:cubicBezTo>
                  <a:cubicBezTo>
                    <a:pt x="275" y="543"/>
                    <a:pt x="266" y="544"/>
                    <a:pt x="257" y="546"/>
                  </a:cubicBezTo>
                  <a:cubicBezTo>
                    <a:pt x="204" y="559"/>
                    <a:pt x="193" y="602"/>
                    <a:pt x="135" y="643"/>
                  </a:cubicBezTo>
                  <a:cubicBezTo>
                    <a:pt x="67" y="690"/>
                    <a:pt x="2" y="726"/>
                    <a:pt x="0" y="726"/>
                  </a:cubicBezTo>
                  <a:cubicBezTo>
                    <a:pt x="0" y="726"/>
                    <a:pt x="32" y="793"/>
                    <a:pt x="50" y="859"/>
                  </a:cubicBezTo>
                  <a:cubicBezTo>
                    <a:pt x="62" y="915"/>
                    <a:pt x="52" y="968"/>
                    <a:pt x="97" y="990"/>
                  </a:cubicBezTo>
                  <a:cubicBezTo>
                    <a:pt x="110" y="994"/>
                    <a:pt x="137" y="1005"/>
                    <a:pt x="152" y="1005"/>
                  </a:cubicBezTo>
                  <a:cubicBezTo>
                    <a:pt x="174" y="1007"/>
                    <a:pt x="195" y="1009"/>
                    <a:pt x="216" y="1009"/>
                  </a:cubicBezTo>
                  <a:cubicBezTo>
                    <a:pt x="233" y="1009"/>
                    <a:pt x="251" y="1008"/>
                    <a:pt x="268" y="1005"/>
                  </a:cubicBezTo>
                  <a:cubicBezTo>
                    <a:pt x="315" y="995"/>
                    <a:pt x="353" y="987"/>
                    <a:pt x="395" y="987"/>
                  </a:cubicBezTo>
                  <a:cubicBezTo>
                    <a:pt x="413" y="987"/>
                    <a:pt x="430" y="989"/>
                    <a:pt x="450" y="992"/>
                  </a:cubicBezTo>
                  <a:cubicBezTo>
                    <a:pt x="463" y="992"/>
                    <a:pt x="493" y="1011"/>
                    <a:pt x="489" y="1022"/>
                  </a:cubicBezTo>
                  <a:cubicBezTo>
                    <a:pt x="472" y="1095"/>
                    <a:pt x="362" y="1101"/>
                    <a:pt x="304" y="1105"/>
                  </a:cubicBezTo>
                  <a:cubicBezTo>
                    <a:pt x="286" y="1107"/>
                    <a:pt x="267" y="1108"/>
                    <a:pt x="249" y="1108"/>
                  </a:cubicBezTo>
                  <a:cubicBezTo>
                    <a:pt x="200" y="1108"/>
                    <a:pt x="153" y="1102"/>
                    <a:pt x="105" y="1095"/>
                  </a:cubicBezTo>
                  <a:cubicBezTo>
                    <a:pt x="101" y="1095"/>
                    <a:pt x="95" y="1092"/>
                    <a:pt x="90" y="1092"/>
                  </a:cubicBezTo>
                  <a:lnTo>
                    <a:pt x="90" y="1092"/>
                  </a:lnTo>
                  <a:cubicBezTo>
                    <a:pt x="99" y="1127"/>
                    <a:pt x="112" y="1161"/>
                    <a:pt x="133" y="1191"/>
                  </a:cubicBezTo>
                  <a:cubicBezTo>
                    <a:pt x="174" y="1244"/>
                    <a:pt x="250" y="1258"/>
                    <a:pt x="319" y="1258"/>
                  </a:cubicBezTo>
                  <a:cubicBezTo>
                    <a:pt x="339" y="1258"/>
                    <a:pt x="359" y="1257"/>
                    <a:pt x="377" y="1255"/>
                  </a:cubicBezTo>
                  <a:cubicBezTo>
                    <a:pt x="497" y="1244"/>
                    <a:pt x="604" y="1180"/>
                    <a:pt x="722" y="1159"/>
                  </a:cubicBezTo>
                  <a:cubicBezTo>
                    <a:pt x="745" y="1155"/>
                    <a:pt x="769" y="1152"/>
                    <a:pt x="793" y="1152"/>
                  </a:cubicBezTo>
                  <a:cubicBezTo>
                    <a:pt x="799" y="1152"/>
                    <a:pt x="804" y="1152"/>
                    <a:pt x="810" y="1152"/>
                  </a:cubicBezTo>
                  <a:cubicBezTo>
                    <a:pt x="823" y="1155"/>
                    <a:pt x="840" y="1157"/>
                    <a:pt x="846" y="1170"/>
                  </a:cubicBezTo>
                  <a:cubicBezTo>
                    <a:pt x="855" y="1182"/>
                    <a:pt x="846" y="1202"/>
                    <a:pt x="838" y="1212"/>
                  </a:cubicBezTo>
                  <a:cubicBezTo>
                    <a:pt x="801" y="1255"/>
                    <a:pt x="731" y="1266"/>
                    <a:pt x="681" y="1283"/>
                  </a:cubicBezTo>
                  <a:cubicBezTo>
                    <a:pt x="555" y="1330"/>
                    <a:pt x="439" y="1397"/>
                    <a:pt x="309" y="1431"/>
                  </a:cubicBezTo>
                  <a:cubicBezTo>
                    <a:pt x="289" y="1437"/>
                    <a:pt x="272" y="1442"/>
                    <a:pt x="253" y="1444"/>
                  </a:cubicBezTo>
                  <a:cubicBezTo>
                    <a:pt x="242" y="1446"/>
                    <a:pt x="230" y="1448"/>
                    <a:pt x="217" y="1448"/>
                  </a:cubicBezTo>
                  <a:cubicBezTo>
                    <a:pt x="214" y="1448"/>
                    <a:pt x="212" y="1447"/>
                    <a:pt x="210" y="1447"/>
                  </a:cubicBezTo>
                  <a:cubicBezTo>
                    <a:pt x="189" y="1447"/>
                    <a:pt x="215" y="1468"/>
                    <a:pt x="223" y="1480"/>
                  </a:cubicBezTo>
                  <a:cubicBezTo>
                    <a:pt x="232" y="1489"/>
                    <a:pt x="236" y="1499"/>
                    <a:pt x="242" y="1510"/>
                  </a:cubicBezTo>
                  <a:cubicBezTo>
                    <a:pt x="257" y="1536"/>
                    <a:pt x="272" y="1564"/>
                    <a:pt x="292" y="1587"/>
                  </a:cubicBezTo>
                  <a:cubicBezTo>
                    <a:pt x="319" y="1626"/>
                    <a:pt x="352" y="1658"/>
                    <a:pt x="401" y="1673"/>
                  </a:cubicBezTo>
                  <a:cubicBezTo>
                    <a:pt x="423" y="1680"/>
                    <a:pt x="446" y="1683"/>
                    <a:pt x="469" y="1683"/>
                  </a:cubicBezTo>
                  <a:cubicBezTo>
                    <a:pt x="555" y="1683"/>
                    <a:pt x="642" y="1638"/>
                    <a:pt x="714" y="1596"/>
                  </a:cubicBezTo>
                  <a:cubicBezTo>
                    <a:pt x="778" y="1557"/>
                    <a:pt x="838" y="1514"/>
                    <a:pt x="900" y="1469"/>
                  </a:cubicBezTo>
                  <a:cubicBezTo>
                    <a:pt x="964" y="1422"/>
                    <a:pt x="1033" y="1371"/>
                    <a:pt x="1110" y="1347"/>
                  </a:cubicBezTo>
                  <a:cubicBezTo>
                    <a:pt x="1120" y="1344"/>
                    <a:pt x="1133" y="1340"/>
                    <a:pt x="1145" y="1340"/>
                  </a:cubicBezTo>
                  <a:cubicBezTo>
                    <a:pt x="1156" y="1340"/>
                    <a:pt x="1167" y="1343"/>
                    <a:pt x="1174" y="1354"/>
                  </a:cubicBezTo>
                  <a:cubicBezTo>
                    <a:pt x="1191" y="1377"/>
                    <a:pt x="1180" y="1409"/>
                    <a:pt x="1165" y="1433"/>
                  </a:cubicBezTo>
                  <a:cubicBezTo>
                    <a:pt x="1125" y="1497"/>
                    <a:pt x="1046" y="1542"/>
                    <a:pt x="981" y="1581"/>
                  </a:cubicBezTo>
                  <a:cubicBezTo>
                    <a:pt x="913" y="1619"/>
                    <a:pt x="842" y="1651"/>
                    <a:pt x="771" y="1684"/>
                  </a:cubicBezTo>
                  <a:cubicBezTo>
                    <a:pt x="675" y="1730"/>
                    <a:pt x="573" y="1773"/>
                    <a:pt x="466" y="1773"/>
                  </a:cubicBezTo>
                  <a:cubicBezTo>
                    <a:pt x="454" y="1773"/>
                    <a:pt x="442" y="1772"/>
                    <a:pt x="431" y="1771"/>
                  </a:cubicBezTo>
                  <a:cubicBezTo>
                    <a:pt x="429" y="1771"/>
                    <a:pt x="429" y="1769"/>
                    <a:pt x="427" y="1769"/>
                  </a:cubicBezTo>
                  <a:lnTo>
                    <a:pt x="418" y="1769"/>
                  </a:lnTo>
                  <a:cubicBezTo>
                    <a:pt x="399" y="1769"/>
                    <a:pt x="382" y="1769"/>
                    <a:pt x="362" y="1765"/>
                  </a:cubicBezTo>
                  <a:cubicBezTo>
                    <a:pt x="362" y="1765"/>
                    <a:pt x="362" y="1765"/>
                    <a:pt x="362" y="1765"/>
                  </a:cubicBezTo>
                  <a:lnTo>
                    <a:pt x="362" y="1765"/>
                  </a:lnTo>
                  <a:cubicBezTo>
                    <a:pt x="357" y="1765"/>
                    <a:pt x="472" y="1988"/>
                    <a:pt x="568" y="2056"/>
                  </a:cubicBezTo>
                  <a:cubicBezTo>
                    <a:pt x="618" y="2092"/>
                    <a:pt x="673" y="2109"/>
                    <a:pt x="729" y="2109"/>
                  </a:cubicBezTo>
                  <a:cubicBezTo>
                    <a:pt x="775" y="2109"/>
                    <a:pt x="820" y="2098"/>
                    <a:pt x="863" y="2075"/>
                  </a:cubicBezTo>
                  <a:cubicBezTo>
                    <a:pt x="958" y="2028"/>
                    <a:pt x="1033" y="1945"/>
                    <a:pt x="1105" y="1872"/>
                  </a:cubicBezTo>
                  <a:cubicBezTo>
                    <a:pt x="1142" y="1836"/>
                    <a:pt x="1178" y="1801"/>
                    <a:pt x="1217" y="1767"/>
                  </a:cubicBezTo>
                  <a:cubicBezTo>
                    <a:pt x="1258" y="1729"/>
                    <a:pt x="1300" y="1688"/>
                    <a:pt x="1354" y="1669"/>
                  </a:cubicBezTo>
                  <a:cubicBezTo>
                    <a:pt x="1367" y="1664"/>
                    <a:pt x="1379" y="1656"/>
                    <a:pt x="1394" y="1656"/>
                  </a:cubicBezTo>
                  <a:cubicBezTo>
                    <a:pt x="1398" y="1656"/>
                    <a:pt x="1403" y="1656"/>
                    <a:pt x="1407" y="1658"/>
                  </a:cubicBezTo>
                  <a:lnTo>
                    <a:pt x="1410" y="1658"/>
                  </a:lnTo>
                  <a:cubicBezTo>
                    <a:pt x="1416" y="1664"/>
                    <a:pt x="1416" y="1671"/>
                    <a:pt x="1414" y="1679"/>
                  </a:cubicBezTo>
                  <a:cubicBezTo>
                    <a:pt x="1412" y="1684"/>
                    <a:pt x="1410" y="1690"/>
                    <a:pt x="1405" y="1696"/>
                  </a:cubicBezTo>
                  <a:cubicBezTo>
                    <a:pt x="1395" y="1716"/>
                    <a:pt x="1377" y="1733"/>
                    <a:pt x="1362" y="1748"/>
                  </a:cubicBezTo>
                  <a:cubicBezTo>
                    <a:pt x="1320" y="1793"/>
                    <a:pt x="1279" y="1838"/>
                    <a:pt x="1240" y="1885"/>
                  </a:cubicBezTo>
                  <a:cubicBezTo>
                    <a:pt x="1195" y="1943"/>
                    <a:pt x="1148" y="2001"/>
                    <a:pt x="1095" y="2050"/>
                  </a:cubicBezTo>
                  <a:cubicBezTo>
                    <a:pt x="1048" y="2092"/>
                    <a:pt x="992" y="2135"/>
                    <a:pt x="927" y="2135"/>
                  </a:cubicBezTo>
                  <a:cubicBezTo>
                    <a:pt x="920" y="2135"/>
                    <a:pt x="913" y="2134"/>
                    <a:pt x="906" y="2133"/>
                  </a:cubicBezTo>
                  <a:lnTo>
                    <a:pt x="906" y="2133"/>
                  </a:lnTo>
                  <a:cubicBezTo>
                    <a:pt x="902" y="2133"/>
                    <a:pt x="1031" y="2328"/>
                    <a:pt x="1138" y="2352"/>
                  </a:cubicBezTo>
                  <a:cubicBezTo>
                    <a:pt x="1156" y="2356"/>
                    <a:pt x="1174" y="2358"/>
                    <a:pt x="1192" y="2358"/>
                  </a:cubicBezTo>
                  <a:cubicBezTo>
                    <a:pt x="1276" y="2358"/>
                    <a:pt x="1351" y="2315"/>
                    <a:pt x="1410" y="2251"/>
                  </a:cubicBezTo>
                  <a:cubicBezTo>
                    <a:pt x="1474" y="2178"/>
                    <a:pt x="1504" y="2093"/>
                    <a:pt x="1532" y="2003"/>
                  </a:cubicBezTo>
                  <a:cubicBezTo>
                    <a:pt x="1547" y="1953"/>
                    <a:pt x="1562" y="1904"/>
                    <a:pt x="1583" y="1857"/>
                  </a:cubicBezTo>
                  <a:cubicBezTo>
                    <a:pt x="1600" y="1821"/>
                    <a:pt x="1626" y="1778"/>
                    <a:pt x="1664" y="1763"/>
                  </a:cubicBezTo>
                  <a:cubicBezTo>
                    <a:pt x="1671" y="1760"/>
                    <a:pt x="1676" y="1759"/>
                    <a:pt x="1682" y="1759"/>
                  </a:cubicBezTo>
                  <a:cubicBezTo>
                    <a:pt x="1753" y="1759"/>
                    <a:pt x="1726" y="1965"/>
                    <a:pt x="1720" y="2003"/>
                  </a:cubicBezTo>
                  <a:cubicBezTo>
                    <a:pt x="1712" y="2067"/>
                    <a:pt x="1699" y="2133"/>
                    <a:pt x="1673" y="2193"/>
                  </a:cubicBezTo>
                  <a:cubicBezTo>
                    <a:pt x="1637" y="2281"/>
                    <a:pt x="1568" y="2343"/>
                    <a:pt x="1491" y="2397"/>
                  </a:cubicBezTo>
                  <a:cubicBezTo>
                    <a:pt x="1489" y="2398"/>
                    <a:pt x="1544" y="2404"/>
                    <a:pt x="1611" y="2404"/>
                  </a:cubicBezTo>
                  <a:cubicBezTo>
                    <a:pt x="1672" y="2404"/>
                    <a:pt x="1742" y="2399"/>
                    <a:pt x="1787" y="2380"/>
                  </a:cubicBezTo>
                  <a:cubicBezTo>
                    <a:pt x="1862" y="2345"/>
                    <a:pt x="1930" y="2292"/>
                    <a:pt x="1964" y="2215"/>
                  </a:cubicBezTo>
                  <a:cubicBezTo>
                    <a:pt x="1999" y="2138"/>
                    <a:pt x="1984" y="2058"/>
                    <a:pt x="1966" y="1979"/>
                  </a:cubicBezTo>
                  <a:cubicBezTo>
                    <a:pt x="1951" y="1915"/>
                    <a:pt x="1926" y="1818"/>
                    <a:pt x="1958" y="1752"/>
                  </a:cubicBezTo>
                  <a:cubicBezTo>
                    <a:pt x="1960" y="1750"/>
                    <a:pt x="1962" y="1748"/>
                    <a:pt x="1962" y="1743"/>
                  </a:cubicBezTo>
                  <a:cubicBezTo>
                    <a:pt x="1973" y="1732"/>
                    <a:pt x="1984" y="1727"/>
                    <a:pt x="1994" y="1727"/>
                  </a:cubicBezTo>
                  <a:cubicBezTo>
                    <a:pt x="2018" y="1727"/>
                    <a:pt x="2039" y="1753"/>
                    <a:pt x="2048" y="1780"/>
                  </a:cubicBezTo>
                  <a:cubicBezTo>
                    <a:pt x="2061" y="1814"/>
                    <a:pt x="2061" y="1853"/>
                    <a:pt x="2061" y="1889"/>
                  </a:cubicBezTo>
                  <a:cubicBezTo>
                    <a:pt x="2061" y="1926"/>
                    <a:pt x="2059" y="1962"/>
                    <a:pt x="2050" y="1996"/>
                  </a:cubicBezTo>
                  <a:cubicBezTo>
                    <a:pt x="2039" y="2043"/>
                    <a:pt x="2014" y="2086"/>
                    <a:pt x="2001" y="2133"/>
                  </a:cubicBezTo>
                  <a:cubicBezTo>
                    <a:pt x="2001" y="2134"/>
                    <a:pt x="2001" y="2134"/>
                    <a:pt x="2001" y="2134"/>
                  </a:cubicBezTo>
                  <a:cubicBezTo>
                    <a:pt x="2010" y="2134"/>
                    <a:pt x="2182" y="2044"/>
                    <a:pt x="2219" y="1951"/>
                  </a:cubicBezTo>
                  <a:cubicBezTo>
                    <a:pt x="2256" y="1853"/>
                    <a:pt x="2288" y="1752"/>
                    <a:pt x="2283" y="1645"/>
                  </a:cubicBezTo>
                  <a:cubicBezTo>
                    <a:pt x="2279" y="1579"/>
                    <a:pt x="2273" y="1534"/>
                    <a:pt x="2232" y="1482"/>
                  </a:cubicBezTo>
                  <a:cubicBezTo>
                    <a:pt x="2211" y="1457"/>
                    <a:pt x="2174" y="1416"/>
                    <a:pt x="2142" y="1399"/>
                  </a:cubicBezTo>
                  <a:cubicBezTo>
                    <a:pt x="2063" y="1349"/>
                    <a:pt x="2119" y="1281"/>
                    <a:pt x="2249" y="1281"/>
                  </a:cubicBezTo>
                  <a:cubicBezTo>
                    <a:pt x="2250" y="1281"/>
                    <a:pt x="2251" y="1281"/>
                    <a:pt x="2252" y="1281"/>
                  </a:cubicBezTo>
                  <a:cubicBezTo>
                    <a:pt x="2341" y="1281"/>
                    <a:pt x="2404" y="1192"/>
                    <a:pt x="2442" y="1112"/>
                  </a:cubicBezTo>
                  <a:cubicBezTo>
                    <a:pt x="2483" y="1028"/>
                    <a:pt x="2502" y="887"/>
                    <a:pt x="2478" y="797"/>
                  </a:cubicBezTo>
                  <a:cubicBezTo>
                    <a:pt x="2455" y="713"/>
                    <a:pt x="2328" y="516"/>
                    <a:pt x="2264" y="482"/>
                  </a:cubicBezTo>
                  <a:lnTo>
                    <a:pt x="2264" y="482"/>
                  </a:lnTo>
                  <a:cubicBezTo>
                    <a:pt x="2273" y="563"/>
                    <a:pt x="2292" y="745"/>
                    <a:pt x="2228" y="850"/>
                  </a:cubicBezTo>
                  <a:cubicBezTo>
                    <a:pt x="2189" y="915"/>
                    <a:pt x="2129" y="960"/>
                    <a:pt x="2059" y="981"/>
                  </a:cubicBezTo>
                  <a:cubicBezTo>
                    <a:pt x="2125" y="883"/>
                    <a:pt x="2153" y="763"/>
                    <a:pt x="2185" y="651"/>
                  </a:cubicBezTo>
                  <a:cubicBezTo>
                    <a:pt x="2208" y="563"/>
                    <a:pt x="2228" y="471"/>
                    <a:pt x="2196" y="383"/>
                  </a:cubicBezTo>
                  <a:cubicBezTo>
                    <a:pt x="2164" y="298"/>
                    <a:pt x="2078" y="249"/>
                    <a:pt x="1994" y="219"/>
                  </a:cubicBezTo>
                  <a:cubicBezTo>
                    <a:pt x="1945" y="201"/>
                    <a:pt x="1892" y="191"/>
                    <a:pt x="1840" y="186"/>
                  </a:cubicBezTo>
                  <a:cubicBezTo>
                    <a:pt x="1829" y="186"/>
                    <a:pt x="1817" y="185"/>
                    <a:pt x="1805" y="185"/>
                  </a:cubicBezTo>
                  <a:cubicBezTo>
                    <a:pt x="1776" y="185"/>
                    <a:pt x="1746" y="188"/>
                    <a:pt x="1720" y="197"/>
                  </a:cubicBezTo>
                  <a:cubicBezTo>
                    <a:pt x="1705" y="152"/>
                    <a:pt x="1684" y="111"/>
                    <a:pt x="1652" y="75"/>
                  </a:cubicBezTo>
                  <a:cubicBezTo>
                    <a:pt x="1599" y="16"/>
                    <a:pt x="1532" y="1"/>
                    <a:pt x="1462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1"/>
            <p:cNvSpPr/>
            <p:nvPr/>
          </p:nvSpPr>
          <p:spPr>
            <a:xfrm>
              <a:off x="1984814" y="2706895"/>
              <a:ext cx="730132" cy="371146"/>
            </a:xfrm>
            <a:custGeom>
              <a:avLst/>
              <a:gdLst/>
              <a:ahLst/>
              <a:cxnLst/>
              <a:rect l="l" t="t" r="r" b="b"/>
              <a:pathLst>
                <a:path w="2463" h="1252" extrusionOk="0">
                  <a:moveTo>
                    <a:pt x="1382" y="1"/>
                  </a:moveTo>
                  <a:lnTo>
                    <a:pt x="1382" y="1"/>
                  </a:lnTo>
                  <a:cubicBezTo>
                    <a:pt x="1384" y="11"/>
                    <a:pt x="1384" y="22"/>
                    <a:pt x="1384" y="33"/>
                  </a:cubicBezTo>
                  <a:cubicBezTo>
                    <a:pt x="1392" y="179"/>
                    <a:pt x="1375" y="363"/>
                    <a:pt x="1439" y="502"/>
                  </a:cubicBezTo>
                  <a:cubicBezTo>
                    <a:pt x="1373" y="483"/>
                    <a:pt x="1307" y="466"/>
                    <a:pt x="1240" y="448"/>
                  </a:cubicBezTo>
                  <a:cubicBezTo>
                    <a:pt x="1240" y="448"/>
                    <a:pt x="1240" y="446"/>
                    <a:pt x="1240" y="446"/>
                  </a:cubicBezTo>
                  <a:cubicBezTo>
                    <a:pt x="1150" y="318"/>
                    <a:pt x="1022" y="20"/>
                    <a:pt x="1003" y="1"/>
                  </a:cubicBezTo>
                  <a:lnTo>
                    <a:pt x="1003" y="1"/>
                  </a:lnTo>
                  <a:lnTo>
                    <a:pt x="1009" y="14"/>
                  </a:lnTo>
                  <a:cubicBezTo>
                    <a:pt x="1043" y="106"/>
                    <a:pt x="1069" y="200"/>
                    <a:pt x="1099" y="292"/>
                  </a:cubicBezTo>
                  <a:cubicBezTo>
                    <a:pt x="1116" y="339"/>
                    <a:pt x="1133" y="388"/>
                    <a:pt x="1161" y="427"/>
                  </a:cubicBezTo>
                  <a:cubicBezTo>
                    <a:pt x="1048" y="397"/>
                    <a:pt x="904" y="346"/>
                    <a:pt x="793" y="311"/>
                  </a:cubicBezTo>
                  <a:cubicBezTo>
                    <a:pt x="724" y="236"/>
                    <a:pt x="591" y="67"/>
                    <a:pt x="574" y="59"/>
                  </a:cubicBezTo>
                  <a:lnTo>
                    <a:pt x="574" y="59"/>
                  </a:lnTo>
                  <a:cubicBezTo>
                    <a:pt x="613" y="134"/>
                    <a:pt x="653" y="226"/>
                    <a:pt x="711" y="294"/>
                  </a:cubicBezTo>
                  <a:cubicBezTo>
                    <a:pt x="666" y="279"/>
                    <a:pt x="619" y="264"/>
                    <a:pt x="572" y="249"/>
                  </a:cubicBezTo>
                  <a:cubicBezTo>
                    <a:pt x="471" y="215"/>
                    <a:pt x="369" y="183"/>
                    <a:pt x="266" y="153"/>
                  </a:cubicBezTo>
                  <a:cubicBezTo>
                    <a:pt x="178" y="129"/>
                    <a:pt x="99" y="86"/>
                    <a:pt x="7" y="86"/>
                  </a:cubicBezTo>
                  <a:cubicBezTo>
                    <a:pt x="0" y="86"/>
                    <a:pt x="0" y="97"/>
                    <a:pt x="7" y="97"/>
                  </a:cubicBezTo>
                  <a:cubicBezTo>
                    <a:pt x="103" y="104"/>
                    <a:pt x="184" y="146"/>
                    <a:pt x="270" y="189"/>
                  </a:cubicBezTo>
                  <a:cubicBezTo>
                    <a:pt x="334" y="221"/>
                    <a:pt x="403" y="247"/>
                    <a:pt x="471" y="271"/>
                  </a:cubicBezTo>
                  <a:cubicBezTo>
                    <a:pt x="456" y="279"/>
                    <a:pt x="441" y="288"/>
                    <a:pt x="424" y="296"/>
                  </a:cubicBezTo>
                  <a:cubicBezTo>
                    <a:pt x="381" y="318"/>
                    <a:pt x="339" y="341"/>
                    <a:pt x="296" y="363"/>
                  </a:cubicBezTo>
                  <a:cubicBezTo>
                    <a:pt x="291" y="365"/>
                    <a:pt x="289" y="367"/>
                    <a:pt x="285" y="369"/>
                  </a:cubicBezTo>
                  <a:cubicBezTo>
                    <a:pt x="286" y="370"/>
                    <a:pt x="288" y="370"/>
                    <a:pt x="292" y="370"/>
                  </a:cubicBezTo>
                  <a:cubicBezTo>
                    <a:pt x="329" y="370"/>
                    <a:pt x="502" y="322"/>
                    <a:pt x="551" y="296"/>
                  </a:cubicBezTo>
                  <a:cubicBezTo>
                    <a:pt x="553" y="298"/>
                    <a:pt x="555" y="298"/>
                    <a:pt x="557" y="298"/>
                  </a:cubicBezTo>
                  <a:cubicBezTo>
                    <a:pt x="662" y="335"/>
                    <a:pt x="767" y="369"/>
                    <a:pt x="874" y="403"/>
                  </a:cubicBezTo>
                  <a:cubicBezTo>
                    <a:pt x="827" y="425"/>
                    <a:pt x="782" y="459"/>
                    <a:pt x="743" y="485"/>
                  </a:cubicBezTo>
                  <a:cubicBezTo>
                    <a:pt x="686" y="523"/>
                    <a:pt x="630" y="568"/>
                    <a:pt x="572" y="609"/>
                  </a:cubicBezTo>
                  <a:cubicBezTo>
                    <a:pt x="542" y="630"/>
                    <a:pt x="512" y="650"/>
                    <a:pt x="484" y="669"/>
                  </a:cubicBezTo>
                  <a:cubicBezTo>
                    <a:pt x="499" y="665"/>
                    <a:pt x="514" y="660"/>
                    <a:pt x="531" y="654"/>
                  </a:cubicBezTo>
                  <a:cubicBezTo>
                    <a:pt x="555" y="645"/>
                    <a:pt x="688" y="581"/>
                    <a:pt x="735" y="547"/>
                  </a:cubicBezTo>
                  <a:cubicBezTo>
                    <a:pt x="801" y="500"/>
                    <a:pt x="889" y="480"/>
                    <a:pt x="949" y="427"/>
                  </a:cubicBezTo>
                  <a:cubicBezTo>
                    <a:pt x="1022" y="448"/>
                    <a:pt x="1095" y="468"/>
                    <a:pt x="1167" y="485"/>
                  </a:cubicBezTo>
                  <a:cubicBezTo>
                    <a:pt x="1200" y="493"/>
                    <a:pt x="1234" y="502"/>
                    <a:pt x="1266" y="510"/>
                  </a:cubicBezTo>
                  <a:cubicBezTo>
                    <a:pt x="1208" y="560"/>
                    <a:pt x="1165" y="635"/>
                    <a:pt x="1112" y="684"/>
                  </a:cubicBezTo>
                  <a:cubicBezTo>
                    <a:pt x="1035" y="755"/>
                    <a:pt x="955" y="819"/>
                    <a:pt x="874" y="883"/>
                  </a:cubicBezTo>
                  <a:cubicBezTo>
                    <a:pt x="831" y="917"/>
                    <a:pt x="791" y="952"/>
                    <a:pt x="750" y="986"/>
                  </a:cubicBezTo>
                  <a:cubicBezTo>
                    <a:pt x="771" y="975"/>
                    <a:pt x="795" y="965"/>
                    <a:pt x="816" y="954"/>
                  </a:cubicBezTo>
                  <a:cubicBezTo>
                    <a:pt x="838" y="941"/>
                    <a:pt x="1197" y="690"/>
                    <a:pt x="1328" y="528"/>
                  </a:cubicBezTo>
                  <a:cubicBezTo>
                    <a:pt x="1369" y="538"/>
                    <a:pt x="1407" y="549"/>
                    <a:pt x="1448" y="562"/>
                  </a:cubicBezTo>
                  <a:cubicBezTo>
                    <a:pt x="1401" y="618"/>
                    <a:pt x="1375" y="701"/>
                    <a:pt x="1352" y="770"/>
                  </a:cubicBezTo>
                  <a:cubicBezTo>
                    <a:pt x="1313" y="877"/>
                    <a:pt x="1272" y="984"/>
                    <a:pt x="1223" y="1087"/>
                  </a:cubicBezTo>
                  <a:cubicBezTo>
                    <a:pt x="1197" y="1140"/>
                    <a:pt x="1167" y="1198"/>
                    <a:pt x="1135" y="1252"/>
                  </a:cubicBezTo>
                  <a:cubicBezTo>
                    <a:pt x="1185" y="1194"/>
                    <a:pt x="1195" y="1192"/>
                    <a:pt x="1238" y="1134"/>
                  </a:cubicBezTo>
                  <a:cubicBezTo>
                    <a:pt x="1242" y="1125"/>
                    <a:pt x="1290" y="1042"/>
                    <a:pt x="1296" y="1037"/>
                  </a:cubicBezTo>
                  <a:cubicBezTo>
                    <a:pt x="1320" y="984"/>
                    <a:pt x="1335" y="945"/>
                    <a:pt x="1356" y="892"/>
                  </a:cubicBezTo>
                  <a:cubicBezTo>
                    <a:pt x="1377" y="834"/>
                    <a:pt x="1397" y="776"/>
                    <a:pt x="1420" y="720"/>
                  </a:cubicBezTo>
                  <a:cubicBezTo>
                    <a:pt x="1439" y="669"/>
                    <a:pt x="1467" y="622"/>
                    <a:pt x="1489" y="573"/>
                  </a:cubicBezTo>
                  <a:cubicBezTo>
                    <a:pt x="1525" y="581"/>
                    <a:pt x="1562" y="592"/>
                    <a:pt x="1598" y="600"/>
                  </a:cubicBezTo>
                  <a:cubicBezTo>
                    <a:pt x="1570" y="658"/>
                    <a:pt x="1570" y="733"/>
                    <a:pt x="1568" y="795"/>
                  </a:cubicBezTo>
                  <a:cubicBezTo>
                    <a:pt x="1566" y="877"/>
                    <a:pt x="1572" y="958"/>
                    <a:pt x="1581" y="1037"/>
                  </a:cubicBezTo>
                  <a:cubicBezTo>
                    <a:pt x="1581" y="1057"/>
                    <a:pt x="1583" y="1076"/>
                    <a:pt x="1585" y="1095"/>
                  </a:cubicBezTo>
                  <a:cubicBezTo>
                    <a:pt x="1587" y="1089"/>
                    <a:pt x="1589" y="1084"/>
                    <a:pt x="1589" y="1080"/>
                  </a:cubicBezTo>
                  <a:cubicBezTo>
                    <a:pt x="1598" y="1057"/>
                    <a:pt x="1624" y="917"/>
                    <a:pt x="1622" y="855"/>
                  </a:cubicBezTo>
                  <a:cubicBezTo>
                    <a:pt x="1619" y="810"/>
                    <a:pt x="1622" y="763"/>
                    <a:pt x="1624" y="718"/>
                  </a:cubicBezTo>
                  <a:cubicBezTo>
                    <a:pt x="1628" y="682"/>
                    <a:pt x="1634" y="645"/>
                    <a:pt x="1636" y="609"/>
                  </a:cubicBezTo>
                  <a:cubicBezTo>
                    <a:pt x="1658" y="615"/>
                    <a:pt x="1679" y="620"/>
                    <a:pt x="1701" y="624"/>
                  </a:cubicBezTo>
                  <a:cubicBezTo>
                    <a:pt x="1722" y="718"/>
                    <a:pt x="1786" y="804"/>
                    <a:pt x="1827" y="890"/>
                  </a:cubicBezTo>
                  <a:cubicBezTo>
                    <a:pt x="1838" y="911"/>
                    <a:pt x="1849" y="932"/>
                    <a:pt x="1857" y="954"/>
                  </a:cubicBezTo>
                  <a:cubicBezTo>
                    <a:pt x="1866" y="930"/>
                    <a:pt x="1838" y="823"/>
                    <a:pt x="1816" y="787"/>
                  </a:cubicBezTo>
                  <a:cubicBezTo>
                    <a:pt x="1789" y="742"/>
                    <a:pt x="1769" y="680"/>
                    <a:pt x="1746" y="633"/>
                  </a:cubicBezTo>
                  <a:lnTo>
                    <a:pt x="1746" y="633"/>
                  </a:lnTo>
                  <a:cubicBezTo>
                    <a:pt x="1941" y="669"/>
                    <a:pt x="2232" y="765"/>
                    <a:pt x="2408" y="860"/>
                  </a:cubicBezTo>
                  <a:cubicBezTo>
                    <a:pt x="2412" y="862"/>
                    <a:pt x="2417" y="863"/>
                    <a:pt x="2422" y="863"/>
                  </a:cubicBezTo>
                  <a:cubicBezTo>
                    <a:pt x="2447" y="863"/>
                    <a:pt x="2463" y="829"/>
                    <a:pt x="2438" y="812"/>
                  </a:cubicBezTo>
                  <a:cubicBezTo>
                    <a:pt x="2279" y="712"/>
                    <a:pt x="1986" y="622"/>
                    <a:pt x="1804" y="588"/>
                  </a:cubicBezTo>
                  <a:cubicBezTo>
                    <a:pt x="1780" y="583"/>
                    <a:pt x="1756" y="577"/>
                    <a:pt x="1733" y="573"/>
                  </a:cubicBezTo>
                  <a:cubicBezTo>
                    <a:pt x="1771" y="493"/>
                    <a:pt x="1932" y="369"/>
                    <a:pt x="1945" y="354"/>
                  </a:cubicBezTo>
                  <a:cubicBezTo>
                    <a:pt x="1951" y="348"/>
                    <a:pt x="1958" y="339"/>
                    <a:pt x="1964" y="333"/>
                  </a:cubicBezTo>
                  <a:lnTo>
                    <a:pt x="1964" y="333"/>
                  </a:lnTo>
                  <a:cubicBezTo>
                    <a:pt x="1930" y="350"/>
                    <a:pt x="1763" y="442"/>
                    <a:pt x="1690" y="562"/>
                  </a:cubicBezTo>
                  <a:cubicBezTo>
                    <a:pt x="1673" y="558"/>
                    <a:pt x="1662" y="558"/>
                    <a:pt x="1645" y="553"/>
                  </a:cubicBezTo>
                  <a:cubicBezTo>
                    <a:pt x="1634" y="519"/>
                    <a:pt x="1626" y="487"/>
                    <a:pt x="1628" y="448"/>
                  </a:cubicBezTo>
                  <a:cubicBezTo>
                    <a:pt x="1630" y="393"/>
                    <a:pt x="1645" y="339"/>
                    <a:pt x="1660" y="288"/>
                  </a:cubicBezTo>
                  <a:cubicBezTo>
                    <a:pt x="1686" y="200"/>
                    <a:pt x="1739" y="16"/>
                    <a:pt x="1724" y="14"/>
                  </a:cubicBezTo>
                  <a:lnTo>
                    <a:pt x="1724" y="14"/>
                  </a:lnTo>
                  <a:cubicBezTo>
                    <a:pt x="1703" y="54"/>
                    <a:pt x="1681" y="95"/>
                    <a:pt x="1662" y="136"/>
                  </a:cubicBezTo>
                  <a:cubicBezTo>
                    <a:pt x="1628" y="213"/>
                    <a:pt x="1604" y="296"/>
                    <a:pt x="1594" y="380"/>
                  </a:cubicBezTo>
                  <a:cubicBezTo>
                    <a:pt x="1587" y="425"/>
                    <a:pt x="1581" y="491"/>
                    <a:pt x="1600" y="543"/>
                  </a:cubicBezTo>
                  <a:cubicBezTo>
                    <a:pt x="1559" y="532"/>
                    <a:pt x="1521" y="523"/>
                    <a:pt x="1482" y="513"/>
                  </a:cubicBezTo>
                  <a:cubicBezTo>
                    <a:pt x="1420" y="348"/>
                    <a:pt x="1397" y="1"/>
                    <a:pt x="138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1"/>
            <p:cNvSpPr/>
            <p:nvPr/>
          </p:nvSpPr>
          <p:spPr>
            <a:xfrm>
              <a:off x="4150313" y="3293851"/>
              <a:ext cx="559679" cy="541008"/>
            </a:xfrm>
            <a:custGeom>
              <a:avLst/>
              <a:gdLst/>
              <a:ahLst/>
              <a:cxnLst/>
              <a:rect l="l" t="t" r="r" b="b"/>
              <a:pathLst>
                <a:path w="1888" h="1825" extrusionOk="0">
                  <a:moveTo>
                    <a:pt x="583" y="663"/>
                  </a:moveTo>
                  <a:cubicBezTo>
                    <a:pt x="585" y="663"/>
                    <a:pt x="587" y="663"/>
                    <a:pt x="590" y="664"/>
                  </a:cubicBezTo>
                  <a:cubicBezTo>
                    <a:pt x="628" y="672"/>
                    <a:pt x="598" y="745"/>
                    <a:pt x="581" y="766"/>
                  </a:cubicBezTo>
                  <a:cubicBezTo>
                    <a:pt x="578" y="773"/>
                    <a:pt x="569" y="780"/>
                    <a:pt x="561" y="780"/>
                  </a:cubicBezTo>
                  <a:cubicBezTo>
                    <a:pt x="556" y="780"/>
                    <a:pt x="552" y="778"/>
                    <a:pt x="549" y="773"/>
                  </a:cubicBezTo>
                  <a:lnTo>
                    <a:pt x="549" y="773"/>
                  </a:lnTo>
                  <a:cubicBezTo>
                    <a:pt x="550" y="775"/>
                    <a:pt x="550" y="775"/>
                    <a:pt x="549" y="775"/>
                  </a:cubicBezTo>
                  <a:cubicBezTo>
                    <a:pt x="549" y="775"/>
                    <a:pt x="546" y="770"/>
                    <a:pt x="545" y="769"/>
                  </a:cubicBezTo>
                  <a:cubicBezTo>
                    <a:pt x="545" y="766"/>
                    <a:pt x="543" y="764"/>
                    <a:pt x="543" y="760"/>
                  </a:cubicBezTo>
                  <a:cubicBezTo>
                    <a:pt x="540" y="754"/>
                    <a:pt x="540" y="747"/>
                    <a:pt x="540" y="741"/>
                  </a:cubicBezTo>
                  <a:cubicBezTo>
                    <a:pt x="538" y="728"/>
                    <a:pt x="538" y="715"/>
                    <a:pt x="543" y="704"/>
                  </a:cubicBezTo>
                  <a:cubicBezTo>
                    <a:pt x="546" y="687"/>
                    <a:pt x="562" y="663"/>
                    <a:pt x="583" y="663"/>
                  </a:cubicBezTo>
                  <a:close/>
                  <a:moveTo>
                    <a:pt x="783" y="656"/>
                  </a:moveTo>
                  <a:cubicBezTo>
                    <a:pt x="792" y="656"/>
                    <a:pt x="802" y="660"/>
                    <a:pt x="804" y="670"/>
                  </a:cubicBezTo>
                  <a:cubicBezTo>
                    <a:pt x="810" y="729"/>
                    <a:pt x="759" y="818"/>
                    <a:pt x="695" y="818"/>
                  </a:cubicBezTo>
                  <a:cubicBezTo>
                    <a:pt x="693" y="818"/>
                    <a:pt x="692" y="818"/>
                    <a:pt x="690" y="818"/>
                  </a:cubicBezTo>
                  <a:cubicBezTo>
                    <a:pt x="680" y="816"/>
                    <a:pt x="669" y="807"/>
                    <a:pt x="671" y="794"/>
                  </a:cubicBezTo>
                  <a:cubicBezTo>
                    <a:pt x="671" y="790"/>
                    <a:pt x="671" y="784"/>
                    <a:pt x="673" y="779"/>
                  </a:cubicBezTo>
                  <a:cubicBezTo>
                    <a:pt x="682" y="751"/>
                    <a:pt x="695" y="726"/>
                    <a:pt x="710" y="711"/>
                  </a:cubicBezTo>
                  <a:cubicBezTo>
                    <a:pt x="727" y="689"/>
                    <a:pt x="748" y="668"/>
                    <a:pt x="774" y="657"/>
                  </a:cubicBezTo>
                  <a:cubicBezTo>
                    <a:pt x="777" y="656"/>
                    <a:pt x="780" y="656"/>
                    <a:pt x="783" y="656"/>
                  </a:cubicBezTo>
                  <a:close/>
                  <a:moveTo>
                    <a:pt x="883" y="784"/>
                  </a:moveTo>
                  <a:cubicBezTo>
                    <a:pt x="893" y="784"/>
                    <a:pt x="903" y="788"/>
                    <a:pt x="909" y="799"/>
                  </a:cubicBezTo>
                  <a:cubicBezTo>
                    <a:pt x="917" y="818"/>
                    <a:pt x="900" y="839"/>
                    <a:pt x="889" y="852"/>
                  </a:cubicBezTo>
                  <a:cubicBezTo>
                    <a:pt x="879" y="862"/>
                    <a:pt x="862" y="876"/>
                    <a:pt x="846" y="876"/>
                  </a:cubicBezTo>
                  <a:cubicBezTo>
                    <a:pt x="845" y="876"/>
                    <a:pt x="843" y="876"/>
                    <a:pt x="842" y="876"/>
                  </a:cubicBezTo>
                  <a:cubicBezTo>
                    <a:pt x="836" y="876"/>
                    <a:pt x="830" y="876"/>
                    <a:pt x="827" y="867"/>
                  </a:cubicBezTo>
                  <a:cubicBezTo>
                    <a:pt x="817" y="844"/>
                    <a:pt x="832" y="816"/>
                    <a:pt x="849" y="799"/>
                  </a:cubicBezTo>
                  <a:cubicBezTo>
                    <a:pt x="857" y="790"/>
                    <a:pt x="871" y="784"/>
                    <a:pt x="883" y="784"/>
                  </a:cubicBezTo>
                  <a:close/>
                  <a:moveTo>
                    <a:pt x="546" y="959"/>
                  </a:moveTo>
                  <a:cubicBezTo>
                    <a:pt x="552" y="959"/>
                    <a:pt x="558" y="961"/>
                    <a:pt x="562" y="966"/>
                  </a:cubicBezTo>
                  <a:cubicBezTo>
                    <a:pt x="581" y="993"/>
                    <a:pt x="590" y="1045"/>
                    <a:pt x="562" y="1071"/>
                  </a:cubicBezTo>
                  <a:cubicBezTo>
                    <a:pt x="558" y="1074"/>
                    <a:pt x="554" y="1076"/>
                    <a:pt x="550" y="1076"/>
                  </a:cubicBezTo>
                  <a:cubicBezTo>
                    <a:pt x="542" y="1076"/>
                    <a:pt x="535" y="1070"/>
                    <a:pt x="532" y="1062"/>
                  </a:cubicBezTo>
                  <a:cubicBezTo>
                    <a:pt x="513" y="1038"/>
                    <a:pt x="515" y="996"/>
                    <a:pt x="530" y="968"/>
                  </a:cubicBezTo>
                  <a:cubicBezTo>
                    <a:pt x="532" y="962"/>
                    <a:pt x="539" y="959"/>
                    <a:pt x="546" y="959"/>
                  </a:cubicBezTo>
                  <a:close/>
                  <a:moveTo>
                    <a:pt x="914" y="1027"/>
                  </a:moveTo>
                  <a:cubicBezTo>
                    <a:pt x="933" y="1027"/>
                    <a:pt x="950" y="1041"/>
                    <a:pt x="952" y="1062"/>
                  </a:cubicBezTo>
                  <a:cubicBezTo>
                    <a:pt x="952" y="1077"/>
                    <a:pt x="941" y="1096"/>
                    <a:pt x="926" y="1101"/>
                  </a:cubicBezTo>
                  <a:cubicBezTo>
                    <a:pt x="924" y="1101"/>
                    <a:pt x="923" y="1101"/>
                    <a:pt x="921" y="1101"/>
                  </a:cubicBezTo>
                  <a:cubicBezTo>
                    <a:pt x="911" y="1101"/>
                    <a:pt x="904" y="1095"/>
                    <a:pt x="898" y="1088"/>
                  </a:cubicBezTo>
                  <a:cubicBezTo>
                    <a:pt x="898" y="1086"/>
                    <a:pt x="898" y="1086"/>
                    <a:pt x="898" y="1086"/>
                  </a:cubicBezTo>
                  <a:cubicBezTo>
                    <a:pt x="892" y="1077"/>
                    <a:pt x="887" y="1071"/>
                    <a:pt x="885" y="1062"/>
                  </a:cubicBezTo>
                  <a:cubicBezTo>
                    <a:pt x="883" y="1047"/>
                    <a:pt x="889" y="1030"/>
                    <a:pt x="907" y="1028"/>
                  </a:cubicBezTo>
                  <a:cubicBezTo>
                    <a:pt x="909" y="1027"/>
                    <a:pt x="912" y="1027"/>
                    <a:pt x="914" y="1027"/>
                  </a:cubicBezTo>
                  <a:close/>
                  <a:moveTo>
                    <a:pt x="696" y="980"/>
                  </a:moveTo>
                  <a:cubicBezTo>
                    <a:pt x="698" y="980"/>
                    <a:pt x="701" y="980"/>
                    <a:pt x="703" y="981"/>
                  </a:cubicBezTo>
                  <a:cubicBezTo>
                    <a:pt x="722" y="987"/>
                    <a:pt x="731" y="1008"/>
                    <a:pt x="735" y="1026"/>
                  </a:cubicBezTo>
                  <a:cubicBezTo>
                    <a:pt x="740" y="1036"/>
                    <a:pt x="740" y="1049"/>
                    <a:pt x="742" y="1062"/>
                  </a:cubicBezTo>
                  <a:cubicBezTo>
                    <a:pt x="742" y="1071"/>
                    <a:pt x="744" y="1081"/>
                    <a:pt x="742" y="1090"/>
                  </a:cubicBezTo>
                  <a:cubicBezTo>
                    <a:pt x="740" y="1097"/>
                    <a:pt x="733" y="1103"/>
                    <a:pt x="726" y="1103"/>
                  </a:cubicBezTo>
                  <a:cubicBezTo>
                    <a:pt x="725" y="1103"/>
                    <a:pt x="724" y="1103"/>
                    <a:pt x="722" y="1103"/>
                  </a:cubicBezTo>
                  <a:cubicBezTo>
                    <a:pt x="710" y="1103"/>
                    <a:pt x="697" y="1096"/>
                    <a:pt x="686" y="1086"/>
                  </a:cubicBezTo>
                  <a:lnTo>
                    <a:pt x="684" y="1086"/>
                  </a:lnTo>
                  <a:cubicBezTo>
                    <a:pt x="667" y="1068"/>
                    <a:pt x="654" y="1041"/>
                    <a:pt x="660" y="1015"/>
                  </a:cubicBezTo>
                  <a:cubicBezTo>
                    <a:pt x="664" y="1000"/>
                    <a:pt x="678" y="980"/>
                    <a:pt x="696" y="980"/>
                  </a:cubicBezTo>
                  <a:close/>
                  <a:moveTo>
                    <a:pt x="480" y="1243"/>
                  </a:moveTo>
                  <a:cubicBezTo>
                    <a:pt x="485" y="1243"/>
                    <a:pt x="490" y="1246"/>
                    <a:pt x="495" y="1255"/>
                  </a:cubicBezTo>
                  <a:cubicBezTo>
                    <a:pt x="510" y="1276"/>
                    <a:pt x="517" y="1304"/>
                    <a:pt x="525" y="1330"/>
                  </a:cubicBezTo>
                  <a:cubicBezTo>
                    <a:pt x="538" y="1388"/>
                    <a:pt x="545" y="1445"/>
                    <a:pt x="549" y="1505"/>
                  </a:cubicBezTo>
                  <a:cubicBezTo>
                    <a:pt x="553" y="1555"/>
                    <a:pt x="555" y="1608"/>
                    <a:pt x="568" y="1657"/>
                  </a:cubicBezTo>
                  <a:cubicBezTo>
                    <a:pt x="564" y="1657"/>
                    <a:pt x="560" y="1655"/>
                    <a:pt x="555" y="1653"/>
                  </a:cubicBezTo>
                  <a:cubicBezTo>
                    <a:pt x="534" y="1640"/>
                    <a:pt x="513" y="1617"/>
                    <a:pt x="500" y="1602"/>
                  </a:cubicBezTo>
                  <a:cubicBezTo>
                    <a:pt x="476" y="1578"/>
                    <a:pt x="457" y="1552"/>
                    <a:pt x="444" y="1522"/>
                  </a:cubicBezTo>
                  <a:cubicBezTo>
                    <a:pt x="414" y="1445"/>
                    <a:pt x="414" y="1343"/>
                    <a:pt x="453" y="1270"/>
                  </a:cubicBezTo>
                  <a:cubicBezTo>
                    <a:pt x="460" y="1257"/>
                    <a:pt x="470" y="1243"/>
                    <a:pt x="480" y="1243"/>
                  </a:cubicBezTo>
                  <a:close/>
                  <a:moveTo>
                    <a:pt x="693" y="1"/>
                  </a:moveTo>
                  <a:cubicBezTo>
                    <a:pt x="654" y="1"/>
                    <a:pt x="614" y="4"/>
                    <a:pt x="585" y="15"/>
                  </a:cubicBezTo>
                  <a:cubicBezTo>
                    <a:pt x="528" y="38"/>
                    <a:pt x="474" y="77"/>
                    <a:pt x="446" y="135"/>
                  </a:cubicBezTo>
                  <a:cubicBezTo>
                    <a:pt x="418" y="192"/>
                    <a:pt x="427" y="252"/>
                    <a:pt x="438" y="312"/>
                  </a:cubicBezTo>
                  <a:cubicBezTo>
                    <a:pt x="446" y="362"/>
                    <a:pt x="465" y="437"/>
                    <a:pt x="438" y="486"/>
                  </a:cubicBezTo>
                  <a:cubicBezTo>
                    <a:pt x="438" y="488"/>
                    <a:pt x="435" y="488"/>
                    <a:pt x="433" y="490"/>
                  </a:cubicBezTo>
                  <a:cubicBezTo>
                    <a:pt x="426" y="499"/>
                    <a:pt x="418" y="502"/>
                    <a:pt x="410" y="502"/>
                  </a:cubicBezTo>
                  <a:cubicBezTo>
                    <a:pt x="393" y="502"/>
                    <a:pt x="377" y="483"/>
                    <a:pt x="371" y="462"/>
                  </a:cubicBezTo>
                  <a:cubicBezTo>
                    <a:pt x="363" y="434"/>
                    <a:pt x="363" y="407"/>
                    <a:pt x="365" y="379"/>
                  </a:cubicBezTo>
                  <a:cubicBezTo>
                    <a:pt x="365" y="351"/>
                    <a:pt x="367" y="323"/>
                    <a:pt x="375" y="297"/>
                  </a:cubicBezTo>
                  <a:cubicBezTo>
                    <a:pt x="384" y="263"/>
                    <a:pt x="405" y="231"/>
                    <a:pt x="416" y="197"/>
                  </a:cubicBezTo>
                  <a:cubicBezTo>
                    <a:pt x="416" y="196"/>
                    <a:pt x="416" y="196"/>
                    <a:pt x="416" y="196"/>
                  </a:cubicBezTo>
                  <a:cubicBezTo>
                    <a:pt x="405" y="196"/>
                    <a:pt x="276" y="258"/>
                    <a:pt x="247" y="327"/>
                  </a:cubicBezTo>
                  <a:cubicBezTo>
                    <a:pt x="215" y="400"/>
                    <a:pt x="189" y="477"/>
                    <a:pt x="189" y="557"/>
                  </a:cubicBezTo>
                  <a:cubicBezTo>
                    <a:pt x="189" y="608"/>
                    <a:pt x="193" y="640"/>
                    <a:pt x="221" y="681"/>
                  </a:cubicBezTo>
                  <a:cubicBezTo>
                    <a:pt x="236" y="702"/>
                    <a:pt x="264" y="732"/>
                    <a:pt x="288" y="747"/>
                  </a:cubicBezTo>
                  <a:cubicBezTo>
                    <a:pt x="343" y="784"/>
                    <a:pt x="306" y="833"/>
                    <a:pt x="214" y="833"/>
                  </a:cubicBezTo>
                  <a:cubicBezTo>
                    <a:pt x="210" y="833"/>
                    <a:pt x="206" y="833"/>
                    <a:pt x="202" y="833"/>
                  </a:cubicBezTo>
                  <a:cubicBezTo>
                    <a:pt x="200" y="833"/>
                    <a:pt x="198" y="833"/>
                    <a:pt x="196" y="833"/>
                  </a:cubicBezTo>
                  <a:cubicBezTo>
                    <a:pt x="132" y="833"/>
                    <a:pt x="83" y="897"/>
                    <a:pt x="54" y="955"/>
                  </a:cubicBezTo>
                  <a:cubicBezTo>
                    <a:pt x="20" y="1017"/>
                    <a:pt x="1" y="1124"/>
                    <a:pt x="18" y="1193"/>
                  </a:cubicBezTo>
                  <a:cubicBezTo>
                    <a:pt x="33" y="1257"/>
                    <a:pt x="121" y="1409"/>
                    <a:pt x="170" y="1437"/>
                  </a:cubicBezTo>
                  <a:cubicBezTo>
                    <a:pt x="166" y="1375"/>
                    <a:pt x="157" y="1238"/>
                    <a:pt x="208" y="1158"/>
                  </a:cubicBezTo>
                  <a:cubicBezTo>
                    <a:pt x="238" y="1111"/>
                    <a:pt x="286" y="1079"/>
                    <a:pt x="339" y="1066"/>
                  </a:cubicBezTo>
                  <a:lnTo>
                    <a:pt x="339" y="1066"/>
                  </a:lnTo>
                  <a:cubicBezTo>
                    <a:pt x="286" y="1137"/>
                    <a:pt x="262" y="1227"/>
                    <a:pt x="234" y="1313"/>
                  </a:cubicBezTo>
                  <a:cubicBezTo>
                    <a:pt x="215" y="1377"/>
                    <a:pt x="198" y="1448"/>
                    <a:pt x="219" y="1514"/>
                  </a:cubicBezTo>
                  <a:cubicBezTo>
                    <a:pt x="241" y="1580"/>
                    <a:pt x="303" y="1619"/>
                    <a:pt x="365" y="1645"/>
                  </a:cubicBezTo>
                  <a:cubicBezTo>
                    <a:pt x="403" y="1657"/>
                    <a:pt x="442" y="1668"/>
                    <a:pt x="483" y="1672"/>
                  </a:cubicBezTo>
                  <a:cubicBezTo>
                    <a:pt x="495" y="1674"/>
                    <a:pt x="508" y="1675"/>
                    <a:pt x="520" y="1675"/>
                  </a:cubicBezTo>
                  <a:cubicBezTo>
                    <a:pt x="538" y="1675"/>
                    <a:pt x="556" y="1673"/>
                    <a:pt x="573" y="1668"/>
                  </a:cubicBezTo>
                  <a:cubicBezTo>
                    <a:pt x="583" y="1702"/>
                    <a:pt x="598" y="1735"/>
                    <a:pt x="622" y="1762"/>
                  </a:cubicBezTo>
                  <a:cubicBezTo>
                    <a:pt x="661" y="1814"/>
                    <a:pt x="716" y="1825"/>
                    <a:pt x="775" y="1825"/>
                  </a:cubicBezTo>
                  <a:cubicBezTo>
                    <a:pt x="806" y="1825"/>
                    <a:pt x="838" y="1822"/>
                    <a:pt x="868" y="1820"/>
                  </a:cubicBezTo>
                  <a:cubicBezTo>
                    <a:pt x="879" y="1818"/>
                    <a:pt x="939" y="1807"/>
                    <a:pt x="928" y="1799"/>
                  </a:cubicBezTo>
                  <a:cubicBezTo>
                    <a:pt x="889" y="1773"/>
                    <a:pt x="862" y="1741"/>
                    <a:pt x="842" y="1698"/>
                  </a:cubicBezTo>
                  <a:cubicBezTo>
                    <a:pt x="823" y="1660"/>
                    <a:pt x="800" y="1608"/>
                    <a:pt x="785" y="1567"/>
                  </a:cubicBezTo>
                  <a:cubicBezTo>
                    <a:pt x="746" y="1460"/>
                    <a:pt x="733" y="1413"/>
                    <a:pt x="710" y="1330"/>
                  </a:cubicBezTo>
                  <a:cubicBezTo>
                    <a:pt x="701" y="1293"/>
                    <a:pt x="695" y="1248"/>
                    <a:pt x="710" y="1214"/>
                  </a:cubicBezTo>
                  <a:cubicBezTo>
                    <a:pt x="713" y="1207"/>
                    <a:pt x="718" y="1205"/>
                    <a:pt x="722" y="1205"/>
                  </a:cubicBezTo>
                  <a:cubicBezTo>
                    <a:pt x="730" y="1205"/>
                    <a:pt x="739" y="1214"/>
                    <a:pt x="746" y="1220"/>
                  </a:cubicBezTo>
                  <a:cubicBezTo>
                    <a:pt x="778" y="1259"/>
                    <a:pt x="802" y="1313"/>
                    <a:pt x="821" y="1360"/>
                  </a:cubicBezTo>
                  <a:cubicBezTo>
                    <a:pt x="864" y="1463"/>
                    <a:pt x="896" y="1574"/>
                    <a:pt x="958" y="1666"/>
                  </a:cubicBezTo>
                  <a:cubicBezTo>
                    <a:pt x="990" y="1714"/>
                    <a:pt x="1036" y="1761"/>
                    <a:pt x="1093" y="1761"/>
                  </a:cubicBezTo>
                  <a:cubicBezTo>
                    <a:pt x="1096" y="1761"/>
                    <a:pt x="1100" y="1761"/>
                    <a:pt x="1104" y="1760"/>
                  </a:cubicBezTo>
                  <a:cubicBezTo>
                    <a:pt x="1153" y="1756"/>
                    <a:pt x="1292" y="1713"/>
                    <a:pt x="1292" y="1713"/>
                  </a:cubicBezTo>
                  <a:cubicBezTo>
                    <a:pt x="1290" y="1711"/>
                    <a:pt x="1279" y="1700"/>
                    <a:pt x="1273" y="1698"/>
                  </a:cubicBezTo>
                  <a:cubicBezTo>
                    <a:pt x="1251" y="1683"/>
                    <a:pt x="1219" y="1645"/>
                    <a:pt x="1200" y="1627"/>
                  </a:cubicBezTo>
                  <a:cubicBezTo>
                    <a:pt x="1164" y="1593"/>
                    <a:pt x="1117" y="1518"/>
                    <a:pt x="1097" y="1493"/>
                  </a:cubicBezTo>
                  <a:cubicBezTo>
                    <a:pt x="1042" y="1413"/>
                    <a:pt x="1039" y="1383"/>
                    <a:pt x="997" y="1298"/>
                  </a:cubicBezTo>
                  <a:cubicBezTo>
                    <a:pt x="979" y="1259"/>
                    <a:pt x="977" y="1227"/>
                    <a:pt x="971" y="1186"/>
                  </a:cubicBezTo>
                  <a:cubicBezTo>
                    <a:pt x="969" y="1169"/>
                    <a:pt x="967" y="1148"/>
                    <a:pt x="977" y="1131"/>
                  </a:cubicBezTo>
                  <a:cubicBezTo>
                    <a:pt x="981" y="1123"/>
                    <a:pt x="988" y="1120"/>
                    <a:pt x="995" y="1120"/>
                  </a:cubicBezTo>
                  <a:cubicBezTo>
                    <a:pt x="1006" y="1120"/>
                    <a:pt x="1019" y="1127"/>
                    <a:pt x="1027" y="1133"/>
                  </a:cubicBezTo>
                  <a:cubicBezTo>
                    <a:pt x="1054" y="1152"/>
                    <a:pt x="1074" y="1184"/>
                    <a:pt x="1093" y="1210"/>
                  </a:cubicBezTo>
                  <a:cubicBezTo>
                    <a:pt x="1123" y="1248"/>
                    <a:pt x="1144" y="1293"/>
                    <a:pt x="1166" y="1336"/>
                  </a:cubicBezTo>
                  <a:cubicBezTo>
                    <a:pt x="1187" y="1379"/>
                    <a:pt x="1209" y="1422"/>
                    <a:pt x="1234" y="1460"/>
                  </a:cubicBezTo>
                  <a:cubicBezTo>
                    <a:pt x="1260" y="1499"/>
                    <a:pt x="1292" y="1531"/>
                    <a:pt x="1329" y="1561"/>
                  </a:cubicBezTo>
                  <a:cubicBezTo>
                    <a:pt x="1373" y="1600"/>
                    <a:pt x="1428" y="1629"/>
                    <a:pt x="1485" y="1629"/>
                  </a:cubicBezTo>
                  <a:cubicBezTo>
                    <a:pt x="1508" y="1629"/>
                    <a:pt x="1531" y="1625"/>
                    <a:pt x="1553" y="1615"/>
                  </a:cubicBezTo>
                  <a:cubicBezTo>
                    <a:pt x="1556" y="1612"/>
                    <a:pt x="1562" y="1606"/>
                    <a:pt x="1564" y="1604"/>
                  </a:cubicBezTo>
                  <a:cubicBezTo>
                    <a:pt x="1568" y="1602"/>
                    <a:pt x="1605" y="1565"/>
                    <a:pt x="1618" y="1550"/>
                  </a:cubicBezTo>
                  <a:cubicBezTo>
                    <a:pt x="1620" y="1548"/>
                    <a:pt x="1624" y="1544"/>
                    <a:pt x="1626" y="1542"/>
                  </a:cubicBezTo>
                  <a:cubicBezTo>
                    <a:pt x="1622" y="1540"/>
                    <a:pt x="1618" y="1537"/>
                    <a:pt x="1616" y="1537"/>
                  </a:cubicBezTo>
                  <a:cubicBezTo>
                    <a:pt x="1590" y="1525"/>
                    <a:pt x="1566" y="1512"/>
                    <a:pt x="1545" y="1497"/>
                  </a:cubicBezTo>
                  <a:cubicBezTo>
                    <a:pt x="1496" y="1465"/>
                    <a:pt x="1446" y="1433"/>
                    <a:pt x="1403" y="1392"/>
                  </a:cubicBezTo>
                  <a:cubicBezTo>
                    <a:pt x="1380" y="1370"/>
                    <a:pt x="1354" y="1345"/>
                    <a:pt x="1341" y="1315"/>
                  </a:cubicBezTo>
                  <a:cubicBezTo>
                    <a:pt x="1333" y="1293"/>
                    <a:pt x="1329" y="1259"/>
                    <a:pt x="1356" y="1248"/>
                  </a:cubicBezTo>
                  <a:cubicBezTo>
                    <a:pt x="1362" y="1246"/>
                    <a:pt x="1367" y="1245"/>
                    <a:pt x="1373" y="1245"/>
                  </a:cubicBezTo>
                  <a:cubicBezTo>
                    <a:pt x="1393" y="1245"/>
                    <a:pt x="1414" y="1258"/>
                    <a:pt x="1429" y="1268"/>
                  </a:cubicBezTo>
                  <a:cubicBezTo>
                    <a:pt x="1457" y="1283"/>
                    <a:pt x="1481" y="1304"/>
                    <a:pt x="1504" y="1323"/>
                  </a:cubicBezTo>
                  <a:cubicBezTo>
                    <a:pt x="1556" y="1369"/>
                    <a:pt x="1607" y="1447"/>
                    <a:pt x="1672" y="1447"/>
                  </a:cubicBezTo>
                  <a:cubicBezTo>
                    <a:pt x="1677" y="1447"/>
                    <a:pt x="1683" y="1447"/>
                    <a:pt x="1688" y="1445"/>
                  </a:cubicBezTo>
                  <a:cubicBezTo>
                    <a:pt x="1729" y="1437"/>
                    <a:pt x="1738" y="1407"/>
                    <a:pt x="1785" y="1377"/>
                  </a:cubicBezTo>
                  <a:cubicBezTo>
                    <a:pt x="1836" y="1343"/>
                    <a:pt x="1888" y="1317"/>
                    <a:pt x="1888" y="1317"/>
                  </a:cubicBezTo>
                  <a:cubicBezTo>
                    <a:pt x="1888" y="1317"/>
                    <a:pt x="1864" y="1265"/>
                    <a:pt x="1855" y="1214"/>
                  </a:cubicBezTo>
                  <a:cubicBezTo>
                    <a:pt x="1847" y="1173"/>
                    <a:pt x="1855" y="1133"/>
                    <a:pt x="1823" y="1116"/>
                  </a:cubicBezTo>
                  <a:cubicBezTo>
                    <a:pt x="1813" y="1111"/>
                    <a:pt x="1791" y="1103"/>
                    <a:pt x="1780" y="1103"/>
                  </a:cubicBezTo>
                  <a:cubicBezTo>
                    <a:pt x="1763" y="1100"/>
                    <a:pt x="1744" y="1097"/>
                    <a:pt x="1726" y="1097"/>
                  </a:cubicBezTo>
                  <a:cubicBezTo>
                    <a:pt x="1715" y="1097"/>
                    <a:pt x="1704" y="1098"/>
                    <a:pt x="1693" y="1101"/>
                  </a:cubicBezTo>
                  <a:cubicBezTo>
                    <a:pt x="1660" y="1105"/>
                    <a:pt x="1634" y="1109"/>
                    <a:pt x="1605" y="1109"/>
                  </a:cubicBezTo>
                  <a:cubicBezTo>
                    <a:pt x="1589" y="1109"/>
                    <a:pt x="1573" y="1108"/>
                    <a:pt x="1556" y="1105"/>
                  </a:cubicBezTo>
                  <a:cubicBezTo>
                    <a:pt x="1545" y="1103"/>
                    <a:pt x="1523" y="1088"/>
                    <a:pt x="1526" y="1079"/>
                  </a:cubicBezTo>
                  <a:cubicBezTo>
                    <a:pt x="1541" y="1026"/>
                    <a:pt x="1624" y="1023"/>
                    <a:pt x="1669" y="1021"/>
                  </a:cubicBezTo>
                  <a:cubicBezTo>
                    <a:pt x="1676" y="1021"/>
                    <a:pt x="1682" y="1021"/>
                    <a:pt x="1689" y="1021"/>
                  </a:cubicBezTo>
                  <a:cubicBezTo>
                    <a:pt x="1733" y="1021"/>
                    <a:pt x="1776" y="1027"/>
                    <a:pt x="1819" y="1036"/>
                  </a:cubicBezTo>
                  <a:cubicBezTo>
                    <a:pt x="1823" y="1036"/>
                    <a:pt x="1828" y="1036"/>
                    <a:pt x="1832" y="1038"/>
                  </a:cubicBezTo>
                  <a:cubicBezTo>
                    <a:pt x="1825" y="1011"/>
                    <a:pt x="1817" y="985"/>
                    <a:pt x="1800" y="961"/>
                  </a:cubicBezTo>
                  <a:cubicBezTo>
                    <a:pt x="1766" y="914"/>
                    <a:pt x="1697" y="905"/>
                    <a:pt x="1640" y="905"/>
                  </a:cubicBezTo>
                  <a:cubicBezTo>
                    <a:pt x="1632" y="905"/>
                    <a:pt x="1625" y="905"/>
                    <a:pt x="1618" y="906"/>
                  </a:cubicBezTo>
                  <a:cubicBezTo>
                    <a:pt x="1528" y="912"/>
                    <a:pt x="1444" y="957"/>
                    <a:pt x="1354" y="970"/>
                  </a:cubicBezTo>
                  <a:cubicBezTo>
                    <a:pt x="1339" y="971"/>
                    <a:pt x="1323" y="973"/>
                    <a:pt x="1307" y="973"/>
                  </a:cubicBezTo>
                  <a:cubicBezTo>
                    <a:pt x="1301" y="973"/>
                    <a:pt x="1294" y="973"/>
                    <a:pt x="1288" y="972"/>
                  </a:cubicBezTo>
                  <a:cubicBezTo>
                    <a:pt x="1277" y="970"/>
                    <a:pt x="1266" y="968"/>
                    <a:pt x="1260" y="959"/>
                  </a:cubicBezTo>
                  <a:cubicBezTo>
                    <a:pt x="1254" y="948"/>
                    <a:pt x="1262" y="934"/>
                    <a:pt x="1269" y="925"/>
                  </a:cubicBezTo>
                  <a:cubicBezTo>
                    <a:pt x="1296" y="895"/>
                    <a:pt x="1350" y="889"/>
                    <a:pt x="1389" y="878"/>
                  </a:cubicBezTo>
                  <a:cubicBezTo>
                    <a:pt x="1485" y="846"/>
                    <a:pt x="1577" y="799"/>
                    <a:pt x="1675" y="775"/>
                  </a:cubicBezTo>
                  <a:cubicBezTo>
                    <a:pt x="1688" y="773"/>
                    <a:pt x="1703" y="771"/>
                    <a:pt x="1716" y="769"/>
                  </a:cubicBezTo>
                  <a:cubicBezTo>
                    <a:pt x="1724" y="767"/>
                    <a:pt x="1730" y="766"/>
                    <a:pt x="1736" y="766"/>
                  </a:cubicBezTo>
                  <a:cubicBezTo>
                    <a:pt x="1739" y="766"/>
                    <a:pt x="1742" y="766"/>
                    <a:pt x="1744" y="766"/>
                  </a:cubicBezTo>
                  <a:cubicBezTo>
                    <a:pt x="1747" y="767"/>
                    <a:pt x="1749" y="767"/>
                    <a:pt x="1750" y="767"/>
                  </a:cubicBezTo>
                  <a:cubicBezTo>
                    <a:pt x="1766" y="767"/>
                    <a:pt x="1747" y="750"/>
                    <a:pt x="1740" y="741"/>
                  </a:cubicBezTo>
                  <a:cubicBezTo>
                    <a:pt x="1735" y="734"/>
                    <a:pt x="1731" y="726"/>
                    <a:pt x="1727" y="717"/>
                  </a:cubicBezTo>
                  <a:cubicBezTo>
                    <a:pt x="1716" y="698"/>
                    <a:pt x="1705" y="676"/>
                    <a:pt x="1693" y="657"/>
                  </a:cubicBezTo>
                  <a:cubicBezTo>
                    <a:pt x="1673" y="629"/>
                    <a:pt x="1650" y="604"/>
                    <a:pt x="1611" y="591"/>
                  </a:cubicBezTo>
                  <a:cubicBezTo>
                    <a:pt x="1592" y="584"/>
                    <a:pt x="1572" y="580"/>
                    <a:pt x="1552" y="580"/>
                  </a:cubicBezTo>
                  <a:cubicBezTo>
                    <a:pt x="1490" y="580"/>
                    <a:pt x="1427" y="611"/>
                    <a:pt x="1374" y="640"/>
                  </a:cubicBezTo>
                  <a:cubicBezTo>
                    <a:pt x="1324" y="668"/>
                    <a:pt x="1277" y="698"/>
                    <a:pt x="1230" y="730"/>
                  </a:cubicBezTo>
                  <a:cubicBezTo>
                    <a:pt x="1179" y="764"/>
                    <a:pt x="1125" y="801"/>
                    <a:pt x="1067" y="818"/>
                  </a:cubicBezTo>
                  <a:cubicBezTo>
                    <a:pt x="1060" y="820"/>
                    <a:pt x="1051" y="822"/>
                    <a:pt x="1043" y="822"/>
                  </a:cubicBezTo>
                  <a:cubicBezTo>
                    <a:pt x="1033" y="822"/>
                    <a:pt x="1024" y="819"/>
                    <a:pt x="1018" y="811"/>
                  </a:cubicBezTo>
                  <a:cubicBezTo>
                    <a:pt x="1005" y="790"/>
                    <a:pt x="1014" y="769"/>
                    <a:pt x="1027" y="751"/>
                  </a:cubicBezTo>
                  <a:cubicBezTo>
                    <a:pt x="1059" y="702"/>
                    <a:pt x="1121" y="670"/>
                    <a:pt x="1170" y="644"/>
                  </a:cubicBezTo>
                  <a:cubicBezTo>
                    <a:pt x="1224" y="617"/>
                    <a:pt x="1277" y="595"/>
                    <a:pt x="1333" y="572"/>
                  </a:cubicBezTo>
                  <a:cubicBezTo>
                    <a:pt x="1402" y="542"/>
                    <a:pt x="1476" y="513"/>
                    <a:pt x="1554" y="513"/>
                  </a:cubicBezTo>
                  <a:cubicBezTo>
                    <a:pt x="1567" y="513"/>
                    <a:pt x="1581" y="514"/>
                    <a:pt x="1594" y="516"/>
                  </a:cubicBezTo>
                  <a:lnTo>
                    <a:pt x="1603" y="516"/>
                  </a:lnTo>
                  <a:cubicBezTo>
                    <a:pt x="1618" y="518"/>
                    <a:pt x="1631" y="518"/>
                    <a:pt x="1643" y="522"/>
                  </a:cubicBezTo>
                  <a:cubicBezTo>
                    <a:pt x="1643" y="522"/>
                    <a:pt x="1643" y="522"/>
                    <a:pt x="1643" y="522"/>
                  </a:cubicBezTo>
                  <a:cubicBezTo>
                    <a:pt x="1649" y="522"/>
                    <a:pt x="1568" y="351"/>
                    <a:pt x="1498" y="295"/>
                  </a:cubicBezTo>
                  <a:cubicBezTo>
                    <a:pt x="1459" y="265"/>
                    <a:pt x="1414" y="250"/>
                    <a:pt x="1369" y="250"/>
                  </a:cubicBezTo>
                  <a:cubicBezTo>
                    <a:pt x="1337" y="250"/>
                    <a:pt x="1305" y="258"/>
                    <a:pt x="1273" y="272"/>
                  </a:cubicBezTo>
                  <a:cubicBezTo>
                    <a:pt x="1200" y="306"/>
                    <a:pt x="1142" y="366"/>
                    <a:pt x="1087" y="419"/>
                  </a:cubicBezTo>
                  <a:cubicBezTo>
                    <a:pt x="1057" y="447"/>
                    <a:pt x="1029" y="471"/>
                    <a:pt x="999" y="497"/>
                  </a:cubicBezTo>
                  <a:cubicBezTo>
                    <a:pt x="967" y="522"/>
                    <a:pt x="934" y="552"/>
                    <a:pt x="892" y="567"/>
                  </a:cubicBezTo>
                  <a:cubicBezTo>
                    <a:pt x="882" y="571"/>
                    <a:pt x="873" y="575"/>
                    <a:pt x="862" y="575"/>
                  </a:cubicBezTo>
                  <a:cubicBezTo>
                    <a:pt x="859" y="575"/>
                    <a:pt x="855" y="575"/>
                    <a:pt x="851" y="574"/>
                  </a:cubicBezTo>
                  <a:cubicBezTo>
                    <a:pt x="845" y="567"/>
                    <a:pt x="845" y="563"/>
                    <a:pt x="847" y="557"/>
                  </a:cubicBezTo>
                  <a:cubicBezTo>
                    <a:pt x="849" y="552"/>
                    <a:pt x="851" y="548"/>
                    <a:pt x="853" y="544"/>
                  </a:cubicBezTo>
                  <a:cubicBezTo>
                    <a:pt x="864" y="529"/>
                    <a:pt x="877" y="518"/>
                    <a:pt x="887" y="505"/>
                  </a:cubicBezTo>
                  <a:cubicBezTo>
                    <a:pt x="922" y="473"/>
                    <a:pt x="954" y="441"/>
                    <a:pt x="984" y="407"/>
                  </a:cubicBezTo>
                  <a:cubicBezTo>
                    <a:pt x="1020" y="364"/>
                    <a:pt x="1057" y="321"/>
                    <a:pt x="1099" y="285"/>
                  </a:cubicBezTo>
                  <a:cubicBezTo>
                    <a:pt x="1133" y="255"/>
                    <a:pt x="1176" y="225"/>
                    <a:pt x="1223" y="225"/>
                  </a:cubicBezTo>
                  <a:cubicBezTo>
                    <a:pt x="1229" y="225"/>
                    <a:pt x="1236" y="225"/>
                    <a:pt x="1243" y="227"/>
                  </a:cubicBezTo>
                  <a:cubicBezTo>
                    <a:pt x="1247" y="227"/>
                    <a:pt x="1155" y="75"/>
                    <a:pt x="1076" y="55"/>
                  </a:cubicBezTo>
                  <a:cubicBezTo>
                    <a:pt x="1060" y="51"/>
                    <a:pt x="1043" y="49"/>
                    <a:pt x="1028" y="49"/>
                  </a:cubicBezTo>
                  <a:cubicBezTo>
                    <a:pt x="967" y="49"/>
                    <a:pt x="910" y="80"/>
                    <a:pt x="866" y="124"/>
                  </a:cubicBezTo>
                  <a:cubicBezTo>
                    <a:pt x="817" y="177"/>
                    <a:pt x="791" y="240"/>
                    <a:pt x="767" y="308"/>
                  </a:cubicBezTo>
                  <a:cubicBezTo>
                    <a:pt x="755" y="345"/>
                    <a:pt x="742" y="381"/>
                    <a:pt x="725" y="417"/>
                  </a:cubicBezTo>
                  <a:cubicBezTo>
                    <a:pt x="710" y="445"/>
                    <a:pt x="690" y="475"/>
                    <a:pt x="658" y="486"/>
                  </a:cubicBezTo>
                  <a:cubicBezTo>
                    <a:pt x="654" y="487"/>
                    <a:pt x="650" y="488"/>
                    <a:pt x="646" y="488"/>
                  </a:cubicBezTo>
                  <a:cubicBezTo>
                    <a:pt x="593" y="488"/>
                    <a:pt x="620" y="332"/>
                    <a:pt x="624" y="304"/>
                  </a:cubicBezTo>
                  <a:cubicBezTo>
                    <a:pt x="632" y="255"/>
                    <a:pt x="643" y="205"/>
                    <a:pt x="665" y="160"/>
                  </a:cubicBezTo>
                  <a:cubicBezTo>
                    <a:pt x="697" y="94"/>
                    <a:pt x="748" y="49"/>
                    <a:pt x="810" y="10"/>
                  </a:cubicBezTo>
                  <a:cubicBezTo>
                    <a:pt x="812" y="9"/>
                    <a:pt x="754" y="1"/>
                    <a:pt x="693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1"/>
            <p:cNvSpPr/>
            <p:nvPr/>
          </p:nvSpPr>
          <p:spPr>
            <a:xfrm>
              <a:off x="4103772" y="3393160"/>
              <a:ext cx="546635" cy="281620"/>
            </a:xfrm>
            <a:custGeom>
              <a:avLst/>
              <a:gdLst/>
              <a:ahLst/>
              <a:cxnLst/>
              <a:rect l="l" t="t" r="r" b="b"/>
              <a:pathLst>
                <a:path w="1844" h="950" extrusionOk="0">
                  <a:moveTo>
                    <a:pt x="1016" y="1"/>
                  </a:moveTo>
                  <a:cubicBezTo>
                    <a:pt x="978" y="44"/>
                    <a:pt x="969" y="46"/>
                    <a:pt x="935" y="87"/>
                  </a:cubicBezTo>
                  <a:cubicBezTo>
                    <a:pt x="931" y="93"/>
                    <a:pt x="894" y="155"/>
                    <a:pt x="888" y="159"/>
                  </a:cubicBezTo>
                  <a:cubicBezTo>
                    <a:pt x="869" y="198"/>
                    <a:pt x="858" y="226"/>
                    <a:pt x="839" y="267"/>
                  </a:cubicBezTo>
                  <a:cubicBezTo>
                    <a:pt x="822" y="309"/>
                    <a:pt x="804" y="352"/>
                    <a:pt x="787" y="395"/>
                  </a:cubicBezTo>
                  <a:cubicBezTo>
                    <a:pt x="770" y="434"/>
                    <a:pt x="747" y="468"/>
                    <a:pt x="730" y="504"/>
                  </a:cubicBezTo>
                  <a:cubicBezTo>
                    <a:pt x="704" y="496"/>
                    <a:pt x="676" y="487"/>
                    <a:pt x="648" y="481"/>
                  </a:cubicBezTo>
                  <a:cubicBezTo>
                    <a:pt x="672" y="436"/>
                    <a:pt x="674" y="380"/>
                    <a:pt x="676" y="333"/>
                  </a:cubicBezTo>
                  <a:cubicBezTo>
                    <a:pt x="680" y="273"/>
                    <a:pt x="678" y="211"/>
                    <a:pt x="674" y="151"/>
                  </a:cubicBezTo>
                  <a:cubicBezTo>
                    <a:pt x="674" y="136"/>
                    <a:pt x="672" y="121"/>
                    <a:pt x="672" y="106"/>
                  </a:cubicBezTo>
                  <a:cubicBezTo>
                    <a:pt x="670" y="110"/>
                    <a:pt x="670" y="114"/>
                    <a:pt x="667" y="117"/>
                  </a:cubicBezTo>
                  <a:cubicBezTo>
                    <a:pt x="661" y="134"/>
                    <a:pt x="640" y="241"/>
                    <a:pt x="637" y="286"/>
                  </a:cubicBezTo>
                  <a:cubicBezTo>
                    <a:pt x="637" y="320"/>
                    <a:pt x="635" y="356"/>
                    <a:pt x="631" y="391"/>
                  </a:cubicBezTo>
                  <a:cubicBezTo>
                    <a:pt x="629" y="416"/>
                    <a:pt x="622" y="444"/>
                    <a:pt x="620" y="472"/>
                  </a:cubicBezTo>
                  <a:cubicBezTo>
                    <a:pt x="603" y="468"/>
                    <a:pt x="588" y="464"/>
                    <a:pt x="571" y="459"/>
                  </a:cubicBezTo>
                  <a:cubicBezTo>
                    <a:pt x="558" y="389"/>
                    <a:pt x="513" y="320"/>
                    <a:pt x="483" y="254"/>
                  </a:cubicBezTo>
                  <a:cubicBezTo>
                    <a:pt x="475" y="239"/>
                    <a:pt x="468" y="222"/>
                    <a:pt x="462" y="204"/>
                  </a:cubicBezTo>
                  <a:lnTo>
                    <a:pt x="462" y="204"/>
                  </a:lnTo>
                  <a:cubicBezTo>
                    <a:pt x="455" y="224"/>
                    <a:pt x="475" y="305"/>
                    <a:pt x="490" y="333"/>
                  </a:cubicBezTo>
                  <a:cubicBezTo>
                    <a:pt x="509" y="367"/>
                    <a:pt x="522" y="414"/>
                    <a:pt x="537" y="451"/>
                  </a:cubicBezTo>
                  <a:cubicBezTo>
                    <a:pt x="391" y="419"/>
                    <a:pt x="173" y="337"/>
                    <a:pt x="44" y="260"/>
                  </a:cubicBezTo>
                  <a:cubicBezTo>
                    <a:pt x="40" y="258"/>
                    <a:pt x="37" y="257"/>
                    <a:pt x="33" y="257"/>
                  </a:cubicBezTo>
                  <a:cubicBezTo>
                    <a:pt x="14" y="257"/>
                    <a:pt x="1" y="282"/>
                    <a:pt x="21" y="294"/>
                  </a:cubicBezTo>
                  <a:cubicBezTo>
                    <a:pt x="136" y="378"/>
                    <a:pt x="355" y="453"/>
                    <a:pt x="492" y="485"/>
                  </a:cubicBezTo>
                  <a:cubicBezTo>
                    <a:pt x="511" y="489"/>
                    <a:pt x="528" y="494"/>
                    <a:pt x="545" y="498"/>
                  </a:cubicBezTo>
                  <a:cubicBezTo>
                    <a:pt x="513" y="558"/>
                    <a:pt x="389" y="646"/>
                    <a:pt x="378" y="656"/>
                  </a:cubicBezTo>
                  <a:cubicBezTo>
                    <a:pt x="374" y="663"/>
                    <a:pt x="370" y="667"/>
                    <a:pt x="363" y="673"/>
                  </a:cubicBezTo>
                  <a:cubicBezTo>
                    <a:pt x="389" y="661"/>
                    <a:pt x="517" y="596"/>
                    <a:pt x="575" y="509"/>
                  </a:cubicBezTo>
                  <a:cubicBezTo>
                    <a:pt x="590" y="513"/>
                    <a:pt x="597" y="513"/>
                    <a:pt x="612" y="515"/>
                  </a:cubicBezTo>
                  <a:cubicBezTo>
                    <a:pt x="618" y="541"/>
                    <a:pt x="622" y="566"/>
                    <a:pt x="620" y="596"/>
                  </a:cubicBezTo>
                  <a:cubicBezTo>
                    <a:pt x="618" y="637"/>
                    <a:pt x="605" y="678"/>
                    <a:pt x="592" y="716"/>
                  </a:cubicBezTo>
                  <a:cubicBezTo>
                    <a:pt x="571" y="781"/>
                    <a:pt x="524" y="920"/>
                    <a:pt x="537" y="922"/>
                  </a:cubicBezTo>
                  <a:cubicBezTo>
                    <a:pt x="552" y="890"/>
                    <a:pt x="571" y="860"/>
                    <a:pt x="586" y="830"/>
                  </a:cubicBezTo>
                  <a:cubicBezTo>
                    <a:pt x="614" y="774"/>
                    <a:pt x="635" y="710"/>
                    <a:pt x="646" y="648"/>
                  </a:cubicBezTo>
                  <a:cubicBezTo>
                    <a:pt x="652" y="613"/>
                    <a:pt x="657" y="564"/>
                    <a:pt x="646" y="526"/>
                  </a:cubicBezTo>
                  <a:lnTo>
                    <a:pt x="646" y="526"/>
                  </a:lnTo>
                  <a:cubicBezTo>
                    <a:pt x="674" y="534"/>
                    <a:pt x="704" y="543"/>
                    <a:pt x="734" y="551"/>
                  </a:cubicBezTo>
                  <a:cubicBezTo>
                    <a:pt x="774" y="678"/>
                    <a:pt x="783" y="939"/>
                    <a:pt x="794" y="939"/>
                  </a:cubicBezTo>
                  <a:cubicBezTo>
                    <a:pt x="794" y="933"/>
                    <a:pt x="794" y="924"/>
                    <a:pt x="794" y="915"/>
                  </a:cubicBezTo>
                  <a:cubicBezTo>
                    <a:pt x="792" y="806"/>
                    <a:pt x="811" y="667"/>
                    <a:pt x="766" y="560"/>
                  </a:cubicBezTo>
                  <a:lnTo>
                    <a:pt x="766" y="560"/>
                  </a:lnTo>
                  <a:cubicBezTo>
                    <a:pt x="815" y="575"/>
                    <a:pt x="864" y="590"/>
                    <a:pt x="914" y="605"/>
                  </a:cubicBezTo>
                  <a:lnTo>
                    <a:pt x="914" y="607"/>
                  </a:lnTo>
                  <a:cubicBezTo>
                    <a:pt x="978" y="708"/>
                    <a:pt x="1068" y="937"/>
                    <a:pt x="1081" y="950"/>
                  </a:cubicBezTo>
                  <a:lnTo>
                    <a:pt x="1081" y="950"/>
                  </a:lnTo>
                  <a:cubicBezTo>
                    <a:pt x="1079" y="948"/>
                    <a:pt x="1079" y="943"/>
                    <a:pt x="1076" y="941"/>
                  </a:cubicBezTo>
                  <a:cubicBezTo>
                    <a:pt x="1055" y="871"/>
                    <a:pt x="1036" y="800"/>
                    <a:pt x="1016" y="729"/>
                  </a:cubicBezTo>
                  <a:cubicBezTo>
                    <a:pt x="1006" y="691"/>
                    <a:pt x="995" y="654"/>
                    <a:pt x="974" y="624"/>
                  </a:cubicBezTo>
                  <a:lnTo>
                    <a:pt x="974" y="624"/>
                  </a:lnTo>
                  <a:cubicBezTo>
                    <a:pt x="1059" y="650"/>
                    <a:pt x="1164" y="693"/>
                    <a:pt x="1248" y="723"/>
                  </a:cubicBezTo>
                  <a:cubicBezTo>
                    <a:pt x="1299" y="781"/>
                    <a:pt x="1393" y="913"/>
                    <a:pt x="1406" y="920"/>
                  </a:cubicBezTo>
                  <a:cubicBezTo>
                    <a:pt x="1381" y="862"/>
                    <a:pt x="1351" y="791"/>
                    <a:pt x="1310" y="738"/>
                  </a:cubicBezTo>
                  <a:lnTo>
                    <a:pt x="1310" y="738"/>
                  </a:lnTo>
                  <a:cubicBezTo>
                    <a:pt x="1344" y="751"/>
                    <a:pt x="1378" y="763"/>
                    <a:pt x="1413" y="776"/>
                  </a:cubicBezTo>
                  <a:cubicBezTo>
                    <a:pt x="1490" y="804"/>
                    <a:pt x="1565" y="832"/>
                    <a:pt x="1644" y="856"/>
                  </a:cubicBezTo>
                  <a:cubicBezTo>
                    <a:pt x="1708" y="877"/>
                    <a:pt x="1766" y="913"/>
                    <a:pt x="1837" y="915"/>
                  </a:cubicBezTo>
                  <a:cubicBezTo>
                    <a:pt x="1841" y="915"/>
                    <a:pt x="1843" y="907"/>
                    <a:pt x="1837" y="907"/>
                  </a:cubicBezTo>
                  <a:cubicBezTo>
                    <a:pt x="1764" y="898"/>
                    <a:pt x="1704" y="864"/>
                    <a:pt x="1642" y="830"/>
                  </a:cubicBezTo>
                  <a:cubicBezTo>
                    <a:pt x="1593" y="804"/>
                    <a:pt x="1541" y="783"/>
                    <a:pt x="1490" y="763"/>
                  </a:cubicBezTo>
                  <a:cubicBezTo>
                    <a:pt x="1503" y="757"/>
                    <a:pt x="1516" y="751"/>
                    <a:pt x="1526" y="744"/>
                  </a:cubicBezTo>
                  <a:cubicBezTo>
                    <a:pt x="1560" y="729"/>
                    <a:pt x="1593" y="712"/>
                    <a:pt x="1627" y="697"/>
                  </a:cubicBezTo>
                  <a:lnTo>
                    <a:pt x="1635" y="693"/>
                  </a:lnTo>
                  <a:cubicBezTo>
                    <a:pt x="1635" y="692"/>
                    <a:pt x="1632" y="691"/>
                    <a:pt x="1629" y="691"/>
                  </a:cubicBezTo>
                  <a:cubicBezTo>
                    <a:pt x="1596" y="691"/>
                    <a:pt x="1469" y="723"/>
                    <a:pt x="1432" y="740"/>
                  </a:cubicBezTo>
                  <a:cubicBezTo>
                    <a:pt x="1430" y="740"/>
                    <a:pt x="1428" y="738"/>
                    <a:pt x="1426" y="738"/>
                  </a:cubicBezTo>
                  <a:cubicBezTo>
                    <a:pt x="1348" y="708"/>
                    <a:pt x="1269" y="678"/>
                    <a:pt x="1190" y="650"/>
                  </a:cubicBezTo>
                  <a:cubicBezTo>
                    <a:pt x="1226" y="635"/>
                    <a:pt x="1261" y="611"/>
                    <a:pt x="1291" y="592"/>
                  </a:cubicBezTo>
                  <a:cubicBezTo>
                    <a:pt x="1336" y="564"/>
                    <a:pt x="1381" y="532"/>
                    <a:pt x="1423" y="504"/>
                  </a:cubicBezTo>
                  <a:cubicBezTo>
                    <a:pt x="1447" y="487"/>
                    <a:pt x="1471" y="474"/>
                    <a:pt x="1492" y="461"/>
                  </a:cubicBezTo>
                  <a:lnTo>
                    <a:pt x="1492" y="461"/>
                  </a:lnTo>
                  <a:cubicBezTo>
                    <a:pt x="1481" y="464"/>
                    <a:pt x="1468" y="466"/>
                    <a:pt x="1458" y="470"/>
                  </a:cubicBezTo>
                  <a:cubicBezTo>
                    <a:pt x="1438" y="476"/>
                    <a:pt x="1336" y="521"/>
                    <a:pt x="1299" y="545"/>
                  </a:cubicBezTo>
                  <a:cubicBezTo>
                    <a:pt x="1248" y="579"/>
                    <a:pt x="1181" y="592"/>
                    <a:pt x="1134" y="631"/>
                  </a:cubicBezTo>
                  <a:cubicBezTo>
                    <a:pt x="1079" y="613"/>
                    <a:pt x="1025" y="596"/>
                    <a:pt x="972" y="579"/>
                  </a:cubicBezTo>
                  <a:cubicBezTo>
                    <a:pt x="946" y="573"/>
                    <a:pt x="920" y="564"/>
                    <a:pt x="897" y="558"/>
                  </a:cubicBezTo>
                  <a:cubicBezTo>
                    <a:pt x="942" y="524"/>
                    <a:pt x="976" y="466"/>
                    <a:pt x="1019" y="431"/>
                  </a:cubicBezTo>
                  <a:cubicBezTo>
                    <a:pt x="1079" y="380"/>
                    <a:pt x="1141" y="333"/>
                    <a:pt x="1205" y="286"/>
                  </a:cubicBezTo>
                  <a:cubicBezTo>
                    <a:pt x="1237" y="262"/>
                    <a:pt x="1269" y="237"/>
                    <a:pt x="1301" y="213"/>
                  </a:cubicBezTo>
                  <a:lnTo>
                    <a:pt x="1301" y="213"/>
                  </a:lnTo>
                  <a:cubicBezTo>
                    <a:pt x="1284" y="219"/>
                    <a:pt x="1267" y="228"/>
                    <a:pt x="1250" y="237"/>
                  </a:cubicBezTo>
                  <a:cubicBezTo>
                    <a:pt x="1233" y="243"/>
                    <a:pt x="952" y="423"/>
                    <a:pt x="852" y="543"/>
                  </a:cubicBezTo>
                  <a:cubicBezTo>
                    <a:pt x="822" y="534"/>
                    <a:pt x="789" y="524"/>
                    <a:pt x="759" y="515"/>
                  </a:cubicBezTo>
                  <a:cubicBezTo>
                    <a:pt x="798" y="472"/>
                    <a:pt x="819" y="410"/>
                    <a:pt x="841" y="361"/>
                  </a:cubicBezTo>
                  <a:cubicBezTo>
                    <a:pt x="873" y="279"/>
                    <a:pt x="905" y="200"/>
                    <a:pt x="946" y="123"/>
                  </a:cubicBezTo>
                  <a:cubicBezTo>
                    <a:pt x="967" y="82"/>
                    <a:pt x="991" y="42"/>
                    <a:pt x="101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1"/>
            <p:cNvSpPr/>
            <p:nvPr/>
          </p:nvSpPr>
          <p:spPr>
            <a:xfrm>
              <a:off x="4060196" y="2864899"/>
              <a:ext cx="669362" cy="257016"/>
            </a:xfrm>
            <a:custGeom>
              <a:avLst/>
              <a:gdLst/>
              <a:ahLst/>
              <a:cxnLst/>
              <a:rect l="l" t="t" r="r" b="b"/>
              <a:pathLst>
                <a:path w="2258" h="867" extrusionOk="0">
                  <a:moveTo>
                    <a:pt x="990" y="0"/>
                  </a:moveTo>
                  <a:cubicBezTo>
                    <a:pt x="595" y="0"/>
                    <a:pt x="258" y="151"/>
                    <a:pt x="1" y="414"/>
                  </a:cubicBezTo>
                  <a:cubicBezTo>
                    <a:pt x="146" y="609"/>
                    <a:pt x="551" y="867"/>
                    <a:pt x="1086" y="867"/>
                  </a:cubicBezTo>
                  <a:cubicBezTo>
                    <a:pt x="1434" y="867"/>
                    <a:pt x="1837" y="757"/>
                    <a:pt x="2258" y="449"/>
                  </a:cubicBezTo>
                  <a:cubicBezTo>
                    <a:pt x="1796" y="138"/>
                    <a:pt x="1366" y="0"/>
                    <a:pt x="990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1"/>
            <p:cNvSpPr/>
            <p:nvPr/>
          </p:nvSpPr>
          <p:spPr>
            <a:xfrm>
              <a:off x="4060196" y="2973990"/>
              <a:ext cx="582505" cy="27569"/>
            </a:xfrm>
            <a:custGeom>
              <a:avLst/>
              <a:gdLst/>
              <a:ahLst/>
              <a:cxnLst/>
              <a:rect l="l" t="t" r="r" b="b"/>
              <a:pathLst>
                <a:path w="1965" h="93" extrusionOk="0">
                  <a:moveTo>
                    <a:pt x="568" y="0"/>
                  </a:moveTo>
                  <a:cubicBezTo>
                    <a:pt x="273" y="0"/>
                    <a:pt x="73" y="15"/>
                    <a:pt x="1" y="46"/>
                  </a:cubicBezTo>
                  <a:cubicBezTo>
                    <a:pt x="86" y="80"/>
                    <a:pt x="309" y="93"/>
                    <a:pt x="644" y="93"/>
                  </a:cubicBezTo>
                  <a:cubicBezTo>
                    <a:pt x="980" y="93"/>
                    <a:pt x="1428" y="80"/>
                    <a:pt x="1965" y="59"/>
                  </a:cubicBezTo>
                  <a:cubicBezTo>
                    <a:pt x="1400" y="21"/>
                    <a:pt x="917" y="0"/>
                    <a:pt x="5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1"/>
            <p:cNvSpPr/>
            <p:nvPr/>
          </p:nvSpPr>
          <p:spPr>
            <a:xfrm>
              <a:off x="4141420" y="2991480"/>
              <a:ext cx="42391" cy="60474"/>
            </a:xfrm>
            <a:custGeom>
              <a:avLst/>
              <a:gdLst/>
              <a:ahLst/>
              <a:cxnLst/>
              <a:rect l="l" t="t" r="r" b="b"/>
              <a:pathLst>
                <a:path w="143" h="204" extrusionOk="0">
                  <a:moveTo>
                    <a:pt x="1" y="0"/>
                  </a:moveTo>
                  <a:lnTo>
                    <a:pt x="1" y="0"/>
                  </a:lnTo>
                  <a:cubicBezTo>
                    <a:pt x="63" y="45"/>
                    <a:pt x="88" y="144"/>
                    <a:pt x="46" y="204"/>
                  </a:cubicBezTo>
                  <a:cubicBezTo>
                    <a:pt x="142" y="124"/>
                    <a:pt x="44" y="9"/>
                    <a:pt x="44" y="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1"/>
            <p:cNvSpPr/>
            <p:nvPr/>
          </p:nvSpPr>
          <p:spPr>
            <a:xfrm>
              <a:off x="4218198" y="2992073"/>
              <a:ext cx="50691" cy="94269"/>
            </a:xfrm>
            <a:custGeom>
              <a:avLst/>
              <a:gdLst/>
              <a:ahLst/>
              <a:cxnLst/>
              <a:rect l="l" t="t" r="r" b="b"/>
              <a:pathLst>
                <a:path w="171" h="318" extrusionOk="0">
                  <a:moveTo>
                    <a:pt x="1" y="0"/>
                  </a:moveTo>
                  <a:cubicBezTo>
                    <a:pt x="80" y="114"/>
                    <a:pt x="86" y="245"/>
                    <a:pt x="50" y="317"/>
                  </a:cubicBezTo>
                  <a:cubicBezTo>
                    <a:pt x="170" y="16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1"/>
            <p:cNvSpPr/>
            <p:nvPr/>
          </p:nvSpPr>
          <p:spPr>
            <a:xfrm>
              <a:off x="4315431" y="2991183"/>
              <a:ext cx="44170" cy="108498"/>
            </a:xfrm>
            <a:custGeom>
              <a:avLst/>
              <a:gdLst/>
              <a:ahLst/>
              <a:cxnLst/>
              <a:rect l="l" t="t" r="r" b="b"/>
              <a:pathLst>
                <a:path w="149" h="366" extrusionOk="0">
                  <a:moveTo>
                    <a:pt x="32" y="1"/>
                  </a:moveTo>
                  <a:cubicBezTo>
                    <a:pt x="14" y="1"/>
                    <a:pt x="1" y="3"/>
                    <a:pt x="1" y="3"/>
                  </a:cubicBezTo>
                  <a:cubicBezTo>
                    <a:pt x="86" y="98"/>
                    <a:pt x="114" y="241"/>
                    <a:pt x="60" y="365"/>
                  </a:cubicBezTo>
                  <a:cubicBezTo>
                    <a:pt x="148" y="226"/>
                    <a:pt x="108" y="65"/>
                    <a:pt x="45" y="1"/>
                  </a:cubicBezTo>
                  <a:cubicBezTo>
                    <a:pt x="41" y="1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1"/>
            <p:cNvSpPr/>
            <p:nvPr/>
          </p:nvSpPr>
          <p:spPr>
            <a:xfrm>
              <a:off x="4427189" y="2991776"/>
              <a:ext cx="42687" cy="101383"/>
            </a:xfrm>
            <a:custGeom>
              <a:avLst/>
              <a:gdLst/>
              <a:ahLst/>
              <a:cxnLst/>
              <a:rect l="l" t="t" r="r" b="b"/>
              <a:pathLst>
                <a:path w="144" h="342" extrusionOk="0">
                  <a:moveTo>
                    <a:pt x="39" y="0"/>
                  </a:moveTo>
                  <a:cubicBezTo>
                    <a:pt x="16" y="0"/>
                    <a:pt x="0" y="6"/>
                    <a:pt x="0" y="6"/>
                  </a:cubicBezTo>
                  <a:cubicBezTo>
                    <a:pt x="88" y="130"/>
                    <a:pt x="110" y="196"/>
                    <a:pt x="65" y="342"/>
                  </a:cubicBezTo>
                  <a:cubicBezTo>
                    <a:pt x="144" y="233"/>
                    <a:pt x="105" y="51"/>
                    <a:pt x="58" y="1"/>
                  </a:cubicBezTo>
                  <a:cubicBezTo>
                    <a:pt x="51" y="1"/>
                    <a:pt x="45" y="0"/>
                    <a:pt x="3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1"/>
            <p:cNvSpPr/>
            <p:nvPr/>
          </p:nvSpPr>
          <p:spPr>
            <a:xfrm>
              <a:off x="4517900" y="2989998"/>
              <a:ext cx="30237" cy="70257"/>
            </a:xfrm>
            <a:custGeom>
              <a:avLst/>
              <a:gdLst/>
              <a:ahLst/>
              <a:cxnLst/>
              <a:rect l="l" t="t" r="r" b="b"/>
              <a:pathLst>
                <a:path w="102" h="237" extrusionOk="0">
                  <a:moveTo>
                    <a:pt x="1" y="1"/>
                  </a:moveTo>
                  <a:cubicBezTo>
                    <a:pt x="50" y="65"/>
                    <a:pt x="76" y="155"/>
                    <a:pt x="54" y="237"/>
                  </a:cubicBezTo>
                  <a:cubicBezTo>
                    <a:pt x="101" y="144"/>
                    <a:pt x="44" y="7"/>
                    <a:pt x="44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1"/>
            <p:cNvSpPr/>
            <p:nvPr/>
          </p:nvSpPr>
          <p:spPr>
            <a:xfrm>
              <a:off x="4595567" y="2990887"/>
              <a:ext cx="19269" cy="54842"/>
            </a:xfrm>
            <a:custGeom>
              <a:avLst/>
              <a:gdLst/>
              <a:ahLst/>
              <a:cxnLst/>
              <a:rect l="l" t="t" r="r" b="b"/>
              <a:pathLst>
                <a:path w="65" h="185" extrusionOk="0">
                  <a:moveTo>
                    <a:pt x="26" y="0"/>
                  </a:moveTo>
                  <a:lnTo>
                    <a:pt x="0" y="2"/>
                  </a:lnTo>
                  <a:cubicBezTo>
                    <a:pt x="32" y="47"/>
                    <a:pt x="41" y="124"/>
                    <a:pt x="21" y="184"/>
                  </a:cubicBezTo>
                  <a:cubicBezTo>
                    <a:pt x="64" y="12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1"/>
            <p:cNvSpPr/>
            <p:nvPr/>
          </p:nvSpPr>
          <p:spPr>
            <a:xfrm>
              <a:off x="4140827" y="2922112"/>
              <a:ext cx="42984" cy="60178"/>
            </a:xfrm>
            <a:custGeom>
              <a:avLst/>
              <a:gdLst/>
              <a:ahLst/>
              <a:cxnLst/>
              <a:rect l="l" t="t" r="r" b="b"/>
              <a:pathLst>
                <a:path w="145" h="203" extrusionOk="0">
                  <a:moveTo>
                    <a:pt x="50" y="1"/>
                  </a:moveTo>
                  <a:cubicBezTo>
                    <a:pt x="90" y="59"/>
                    <a:pt x="63" y="159"/>
                    <a:pt x="1" y="202"/>
                  </a:cubicBezTo>
                  <a:lnTo>
                    <a:pt x="43" y="196"/>
                  </a:lnTo>
                  <a:cubicBezTo>
                    <a:pt x="43" y="196"/>
                    <a:pt x="144" y="80"/>
                    <a:pt x="5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1"/>
            <p:cNvSpPr/>
            <p:nvPr/>
          </p:nvSpPr>
          <p:spPr>
            <a:xfrm>
              <a:off x="4217606" y="2889207"/>
              <a:ext cx="51284" cy="94269"/>
            </a:xfrm>
            <a:custGeom>
              <a:avLst/>
              <a:gdLst/>
              <a:ahLst/>
              <a:cxnLst/>
              <a:rect l="l" t="t" r="r" b="b"/>
              <a:pathLst>
                <a:path w="173" h="318" extrusionOk="0">
                  <a:moveTo>
                    <a:pt x="54" y="0"/>
                  </a:moveTo>
                  <a:cubicBezTo>
                    <a:pt x="91" y="73"/>
                    <a:pt x="82" y="204"/>
                    <a:pt x="1" y="315"/>
                  </a:cubicBezTo>
                  <a:lnTo>
                    <a:pt x="61" y="317"/>
                  </a:lnTo>
                  <a:cubicBezTo>
                    <a:pt x="61" y="317"/>
                    <a:pt x="172" y="157"/>
                    <a:pt x="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1"/>
            <p:cNvSpPr/>
            <p:nvPr/>
          </p:nvSpPr>
          <p:spPr>
            <a:xfrm>
              <a:off x="4314838" y="2877053"/>
              <a:ext cx="45355" cy="108498"/>
            </a:xfrm>
            <a:custGeom>
              <a:avLst/>
              <a:gdLst/>
              <a:ahLst/>
              <a:cxnLst/>
              <a:rect l="l" t="t" r="r" b="b"/>
              <a:pathLst>
                <a:path w="153" h="366" extrusionOk="0">
                  <a:moveTo>
                    <a:pt x="67" y="1"/>
                  </a:moveTo>
                  <a:cubicBezTo>
                    <a:pt x="118" y="127"/>
                    <a:pt x="86" y="268"/>
                    <a:pt x="0" y="361"/>
                  </a:cubicBezTo>
                  <a:cubicBezTo>
                    <a:pt x="0" y="361"/>
                    <a:pt x="16" y="365"/>
                    <a:pt x="35" y="365"/>
                  </a:cubicBezTo>
                  <a:cubicBezTo>
                    <a:pt x="39" y="365"/>
                    <a:pt x="42" y="365"/>
                    <a:pt x="45" y="365"/>
                  </a:cubicBezTo>
                  <a:cubicBezTo>
                    <a:pt x="110" y="301"/>
                    <a:pt x="152" y="140"/>
                    <a:pt x="6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1"/>
            <p:cNvSpPr/>
            <p:nvPr/>
          </p:nvSpPr>
          <p:spPr>
            <a:xfrm>
              <a:off x="4426596" y="2885353"/>
              <a:ext cx="44170" cy="101680"/>
            </a:xfrm>
            <a:custGeom>
              <a:avLst/>
              <a:gdLst/>
              <a:ahLst/>
              <a:cxnLst/>
              <a:rect l="l" t="t" r="r" b="b"/>
              <a:pathLst>
                <a:path w="149" h="343" extrusionOk="0">
                  <a:moveTo>
                    <a:pt x="69" y="1"/>
                  </a:moveTo>
                  <a:lnTo>
                    <a:pt x="69" y="1"/>
                  </a:lnTo>
                  <a:cubicBezTo>
                    <a:pt x="112" y="146"/>
                    <a:pt x="90" y="213"/>
                    <a:pt x="0" y="337"/>
                  </a:cubicBezTo>
                  <a:cubicBezTo>
                    <a:pt x="0" y="337"/>
                    <a:pt x="15" y="342"/>
                    <a:pt x="39" y="342"/>
                  </a:cubicBezTo>
                  <a:cubicBezTo>
                    <a:pt x="45" y="342"/>
                    <a:pt x="51" y="342"/>
                    <a:pt x="58" y="341"/>
                  </a:cubicBezTo>
                  <a:cubicBezTo>
                    <a:pt x="107" y="294"/>
                    <a:pt x="148" y="110"/>
                    <a:pt x="6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1"/>
            <p:cNvSpPr/>
            <p:nvPr/>
          </p:nvSpPr>
          <p:spPr>
            <a:xfrm>
              <a:off x="4517307" y="2919741"/>
              <a:ext cx="31423" cy="69368"/>
            </a:xfrm>
            <a:custGeom>
              <a:avLst/>
              <a:gdLst/>
              <a:ahLst/>
              <a:cxnLst/>
              <a:rect l="l" t="t" r="r" b="b"/>
              <a:pathLst>
                <a:path w="106" h="234" extrusionOk="0">
                  <a:moveTo>
                    <a:pt x="58" y="0"/>
                  </a:moveTo>
                  <a:cubicBezTo>
                    <a:pt x="78" y="82"/>
                    <a:pt x="52" y="172"/>
                    <a:pt x="1" y="234"/>
                  </a:cubicBezTo>
                  <a:lnTo>
                    <a:pt x="43" y="229"/>
                  </a:lnTo>
                  <a:cubicBezTo>
                    <a:pt x="43" y="229"/>
                    <a:pt x="106" y="94"/>
                    <a:pt x="5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1"/>
            <p:cNvSpPr/>
            <p:nvPr/>
          </p:nvSpPr>
          <p:spPr>
            <a:xfrm>
              <a:off x="4594678" y="2935452"/>
              <a:ext cx="20158" cy="54842"/>
            </a:xfrm>
            <a:custGeom>
              <a:avLst/>
              <a:gdLst/>
              <a:ahLst/>
              <a:cxnLst/>
              <a:rect l="l" t="t" r="r" b="b"/>
              <a:pathLst>
                <a:path w="68" h="185" extrusionOk="0">
                  <a:moveTo>
                    <a:pt x="24" y="1"/>
                  </a:moveTo>
                  <a:cubicBezTo>
                    <a:pt x="44" y="61"/>
                    <a:pt x="33" y="138"/>
                    <a:pt x="1" y="183"/>
                  </a:cubicBezTo>
                  <a:lnTo>
                    <a:pt x="27" y="185"/>
                  </a:lnTo>
                  <a:cubicBezTo>
                    <a:pt x="27" y="185"/>
                    <a:pt x="67" y="65"/>
                    <a:pt x="2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1"/>
            <p:cNvSpPr/>
            <p:nvPr/>
          </p:nvSpPr>
          <p:spPr>
            <a:xfrm>
              <a:off x="2313567" y="2276756"/>
              <a:ext cx="542485" cy="770454"/>
            </a:xfrm>
            <a:custGeom>
              <a:avLst/>
              <a:gdLst/>
              <a:ahLst/>
              <a:cxnLst/>
              <a:rect l="l" t="t" r="r" b="b"/>
              <a:pathLst>
                <a:path w="1830" h="2599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1540"/>
                    <a:pt x="688" y="2395"/>
                    <a:pt x="1636" y="2598"/>
                  </a:cubicBezTo>
                  <a:cubicBezTo>
                    <a:pt x="1829" y="2093"/>
                    <a:pt x="1705" y="652"/>
                    <a:pt x="4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1"/>
            <p:cNvSpPr/>
            <p:nvPr/>
          </p:nvSpPr>
          <p:spPr>
            <a:xfrm>
              <a:off x="2379080" y="2334859"/>
              <a:ext cx="417388" cy="666403"/>
            </a:xfrm>
            <a:custGeom>
              <a:avLst/>
              <a:gdLst/>
              <a:ahLst/>
              <a:cxnLst/>
              <a:rect l="l" t="t" r="r" b="b"/>
              <a:pathLst>
                <a:path w="1408" h="2248" extrusionOk="0">
                  <a:moveTo>
                    <a:pt x="0" y="1"/>
                  </a:moveTo>
                  <a:cubicBezTo>
                    <a:pt x="673" y="1236"/>
                    <a:pt x="1215" y="2115"/>
                    <a:pt x="1407" y="2247"/>
                  </a:cubicBezTo>
                  <a:cubicBezTo>
                    <a:pt x="1358" y="2003"/>
                    <a:pt x="823" y="1191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1"/>
            <p:cNvSpPr/>
            <p:nvPr/>
          </p:nvSpPr>
          <p:spPr>
            <a:xfrm>
              <a:off x="2735106" y="2843555"/>
              <a:ext cx="65810" cy="61660"/>
            </a:xfrm>
            <a:custGeom>
              <a:avLst/>
              <a:gdLst/>
              <a:ahLst/>
              <a:cxnLst/>
              <a:rect l="l" t="t" r="r" b="b"/>
              <a:pathLst>
                <a:path w="222" h="208" extrusionOk="0">
                  <a:moveTo>
                    <a:pt x="171" y="1"/>
                  </a:moveTo>
                  <a:cubicBezTo>
                    <a:pt x="48" y="1"/>
                    <a:pt x="1" y="154"/>
                    <a:pt x="1" y="154"/>
                  </a:cubicBezTo>
                  <a:lnTo>
                    <a:pt x="22" y="208"/>
                  </a:lnTo>
                  <a:cubicBezTo>
                    <a:pt x="28" y="107"/>
                    <a:pt x="119" y="9"/>
                    <a:pt x="215" y="9"/>
                  </a:cubicBezTo>
                  <a:cubicBezTo>
                    <a:pt x="217" y="9"/>
                    <a:pt x="219" y="9"/>
                    <a:pt x="221" y="9"/>
                  </a:cubicBezTo>
                  <a:cubicBezTo>
                    <a:pt x="203" y="3"/>
                    <a:pt x="187" y="1"/>
                    <a:pt x="17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1"/>
            <p:cNvSpPr/>
            <p:nvPr/>
          </p:nvSpPr>
          <p:spPr>
            <a:xfrm>
              <a:off x="2673446" y="2732389"/>
              <a:ext cx="110276" cy="85375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333" y="1"/>
                  </a:moveTo>
                  <a:cubicBezTo>
                    <a:pt x="96" y="1"/>
                    <a:pt x="1" y="219"/>
                    <a:pt x="1" y="219"/>
                  </a:cubicBezTo>
                  <a:lnTo>
                    <a:pt x="46" y="287"/>
                  </a:lnTo>
                  <a:cubicBezTo>
                    <a:pt x="117" y="114"/>
                    <a:pt x="260" y="13"/>
                    <a:pt x="372" y="3"/>
                  </a:cubicBezTo>
                  <a:cubicBezTo>
                    <a:pt x="358" y="1"/>
                    <a:pt x="345" y="1"/>
                    <a:pt x="33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1"/>
            <p:cNvSpPr/>
            <p:nvPr/>
          </p:nvSpPr>
          <p:spPr>
            <a:xfrm>
              <a:off x="2605561" y="2608476"/>
              <a:ext cx="120355" cy="98122"/>
            </a:xfrm>
            <a:custGeom>
              <a:avLst/>
              <a:gdLst/>
              <a:ahLst/>
              <a:cxnLst/>
              <a:rect l="l" t="t" r="r" b="b"/>
              <a:pathLst>
                <a:path w="406" h="331" extrusionOk="0">
                  <a:moveTo>
                    <a:pt x="406" y="1"/>
                  </a:moveTo>
                  <a:cubicBezTo>
                    <a:pt x="185" y="3"/>
                    <a:pt x="29" y="164"/>
                    <a:pt x="1" y="283"/>
                  </a:cubicBezTo>
                  <a:cubicBezTo>
                    <a:pt x="16" y="309"/>
                    <a:pt x="37" y="331"/>
                    <a:pt x="37" y="331"/>
                  </a:cubicBezTo>
                  <a:cubicBezTo>
                    <a:pt x="82" y="168"/>
                    <a:pt x="226" y="33"/>
                    <a:pt x="40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1"/>
            <p:cNvSpPr/>
            <p:nvPr/>
          </p:nvSpPr>
          <p:spPr>
            <a:xfrm>
              <a:off x="2523150" y="2485155"/>
              <a:ext cx="113833" cy="93972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362" y="0"/>
                  </a:moveTo>
                  <a:cubicBezTo>
                    <a:pt x="187" y="0"/>
                    <a:pt x="21" y="166"/>
                    <a:pt x="0" y="252"/>
                  </a:cubicBezTo>
                  <a:cubicBezTo>
                    <a:pt x="20" y="295"/>
                    <a:pt x="45" y="316"/>
                    <a:pt x="45" y="316"/>
                  </a:cubicBezTo>
                  <a:cubicBezTo>
                    <a:pt x="127" y="126"/>
                    <a:pt x="187" y="53"/>
                    <a:pt x="384" y="1"/>
                  </a:cubicBezTo>
                  <a:cubicBezTo>
                    <a:pt x="376" y="1"/>
                    <a:pt x="369" y="0"/>
                    <a:pt x="36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1"/>
            <p:cNvSpPr/>
            <p:nvPr/>
          </p:nvSpPr>
          <p:spPr>
            <a:xfrm>
              <a:off x="2460898" y="2409266"/>
              <a:ext cx="75296" cy="68182"/>
            </a:xfrm>
            <a:custGeom>
              <a:avLst/>
              <a:gdLst/>
              <a:ahLst/>
              <a:cxnLst/>
              <a:rect l="l" t="t" r="r" b="b"/>
              <a:pathLst>
                <a:path w="254" h="230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12" y="11"/>
                    <a:pt x="1" y="176"/>
                    <a:pt x="1" y="176"/>
                  </a:cubicBezTo>
                  <a:lnTo>
                    <a:pt x="24" y="229"/>
                  </a:lnTo>
                  <a:cubicBezTo>
                    <a:pt x="60" y="127"/>
                    <a:pt x="144" y="35"/>
                    <a:pt x="2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1"/>
            <p:cNvSpPr/>
            <p:nvPr/>
          </p:nvSpPr>
          <p:spPr>
            <a:xfrm>
              <a:off x="2406946" y="2341974"/>
              <a:ext cx="63735" cy="45949"/>
            </a:xfrm>
            <a:custGeom>
              <a:avLst/>
              <a:gdLst/>
              <a:ahLst/>
              <a:cxnLst/>
              <a:rect l="l" t="t" r="r" b="b"/>
              <a:pathLst>
                <a:path w="215" h="155" extrusionOk="0">
                  <a:moveTo>
                    <a:pt x="212" y="0"/>
                  </a:moveTo>
                  <a:cubicBezTo>
                    <a:pt x="106" y="0"/>
                    <a:pt x="0" y="129"/>
                    <a:pt x="0" y="129"/>
                  </a:cubicBezTo>
                  <a:lnTo>
                    <a:pt x="20" y="154"/>
                  </a:lnTo>
                  <a:cubicBezTo>
                    <a:pt x="50" y="88"/>
                    <a:pt x="131" y="22"/>
                    <a:pt x="215" y="0"/>
                  </a:cubicBez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1"/>
            <p:cNvSpPr/>
            <p:nvPr/>
          </p:nvSpPr>
          <p:spPr>
            <a:xfrm>
              <a:off x="2652695" y="2899286"/>
              <a:ext cx="78853" cy="40316"/>
            </a:xfrm>
            <a:custGeom>
              <a:avLst/>
              <a:gdLst/>
              <a:ahLst/>
              <a:cxnLst/>
              <a:rect l="l" t="t" r="r" b="b"/>
              <a:pathLst>
                <a:path w="266" h="136" extrusionOk="0">
                  <a:moveTo>
                    <a:pt x="188" y="0"/>
                  </a:moveTo>
                  <a:cubicBezTo>
                    <a:pt x="127" y="0"/>
                    <a:pt x="17" y="17"/>
                    <a:pt x="0" y="136"/>
                  </a:cubicBezTo>
                  <a:cubicBezTo>
                    <a:pt x="29" y="70"/>
                    <a:pt x="110" y="31"/>
                    <a:pt x="188" y="31"/>
                  </a:cubicBezTo>
                  <a:cubicBezTo>
                    <a:pt x="215" y="31"/>
                    <a:pt x="242" y="36"/>
                    <a:pt x="266" y="46"/>
                  </a:cubicBezTo>
                  <a:lnTo>
                    <a:pt x="227" y="3"/>
                  </a:lnTo>
                  <a:cubicBezTo>
                    <a:pt x="227" y="3"/>
                    <a:pt x="211" y="0"/>
                    <a:pt x="1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1"/>
            <p:cNvSpPr/>
            <p:nvPr/>
          </p:nvSpPr>
          <p:spPr>
            <a:xfrm>
              <a:off x="2558130" y="2804128"/>
              <a:ext cx="118280" cy="70850"/>
            </a:xfrm>
            <a:custGeom>
              <a:avLst/>
              <a:gdLst/>
              <a:ahLst/>
              <a:cxnLst/>
              <a:rect l="l" t="t" r="r" b="b"/>
              <a:pathLst>
                <a:path w="399" h="239" extrusionOk="0">
                  <a:moveTo>
                    <a:pt x="353" y="0"/>
                  </a:moveTo>
                  <a:cubicBezTo>
                    <a:pt x="317" y="0"/>
                    <a:pt x="87" y="9"/>
                    <a:pt x="0" y="238"/>
                  </a:cubicBezTo>
                  <a:cubicBezTo>
                    <a:pt x="56" y="150"/>
                    <a:pt x="192" y="70"/>
                    <a:pt x="361" y="70"/>
                  </a:cubicBezTo>
                  <a:cubicBezTo>
                    <a:pt x="374" y="70"/>
                    <a:pt x="386" y="70"/>
                    <a:pt x="399" y="71"/>
                  </a:cubicBezTo>
                  <a:lnTo>
                    <a:pt x="358" y="0"/>
                  </a:lnTo>
                  <a:cubicBezTo>
                    <a:pt x="358" y="0"/>
                    <a:pt x="356" y="0"/>
                    <a:pt x="3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1"/>
            <p:cNvSpPr/>
            <p:nvPr/>
          </p:nvSpPr>
          <p:spPr>
            <a:xfrm>
              <a:off x="2471570" y="2695630"/>
              <a:ext cx="136362" cy="73221"/>
            </a:xfrm>
            <a:custGeom>
              <a:avLst/>
              <a:gdLst/>
              <a:ahLst/>
              <a:cxnLst/>
              <a:rect l="l" t="t" r="r" b="b"/>
              <a:pathLst>
                <a:path w="460" h="247" extrusionOk="0">
                  <a:moveTo>
                    <a:pt x="378" y="1"/>
                  </a:moveTo>
                  <a:cubicBezTo>
                    <a:pt x="256" y="1"/>
                    <a:pt x="86" y="75"/>
                    <a:pt x="1" y="246"/>
                  </a:cubicBezTo>
                  <a:cubicBezTo>
                    <a:pt x="91" y="121"/>
                    <a:pt x="235" y="52"/>
                    <a:pt x="377" y="52"/>
                  </a:cubicBezTo>
                  <a:cubicBezTo>
                    <a:pt x="405" y="52"/>
                    <a:pt x="432" y="55"/>
                    <a:pt x="459" y="60"/>
                  </a:cubicBezTo>
                  <a:cubicBezTo>
                    <a:pt x="459" y="60"/>
                    <a:pt x="451" y="30"/>
                    <a:pt x="434" y="7"/>
                  </a:cubicBezTo>
                  <a:cubicBezTo>
                    <a:pt x="417" y="3"/>
                    <a:pt x="398" y="1"/>
                    <a:pt x="37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1"/>
            <p:cNvSpPr/>
            <p:nvPr/>
          </p:nvSpPr>
          <p:spPr>
            <a:xfrm>
              <a:off x="2399831" y="2563713"/>
              <a:ext cx="128655" cy="70553"/>
            </a:xfrm>
            <a:custGeom>
              <a:avLst/>
              <a:gdLst/>
              <a:ahLst/>
              <a:cxnLst/>
              <a:rect l="l" t="t" r="r" b="b"/>
              <a:pathLst>
                <a:path w="434" h="238" extrusionOk="0">
                  <a:moveTo>
                    <a:pt x="363" y="1"/>
                  </a:moveTo>
                  <a:cubicBezTo>
                    <a:pt x="259" y="1"/>
                    <a:pt x="61" y="85"/>
                    <a:pt x="1" y="237"/>
                  </a:cubicBezTo>
                  <a:cubicBezTo>
                    <a:pt x="115" y="107"/>
                    <a:pt x="197" y="72"/>
                    <a:pt x="346" y="72"/>
                  </a:cubicBezTo>
                  <a:cubicBezTo>
                    <a:pt x="372" y="72"/>
                    <a:pt x="402" y="73"/>
                    <a:pt x="434" y="75"/>
                  </a:cubicBezTo>
                  <a:cubicBezTo>
                    <a:pt x="434" y="75"/>
                    <a:pt x="425" y="40"/>
                    <a:pt x="395" y="4"/>
                  </a:cubicBezTo>
                  <a:cubicBezTo>
                    <a:pt x="386" y="2"/>
                    <a:pt x="375" y="1"/>
                    <a:pt x="36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1"/>
            <p:cNvSpPr/>
            <p:nvPr/>
          </p:nvSpPr>
          <p:spPr>
            <a:xfrm>
              <a:off x="2375819" y="2465590"/>
              <a:ext cx="91007" cy="44170"/>
            </a:xfrm>
            <a:custGeom>
              <a:avLst/>
              <a:gdLst/>
              <a:ahLst/>
              <a:cxnLst/>
              <a:rect l="l" t="t" r="r" b="b"/>
              <a:pathLst>
                <a:path w="307" h="149" extrusionOk="0">
                  <a:moveTo>
                    <a:pt x="270" y="1"/>
                  </a:moveTo>
                  <a:cubicBezTo>
                    <a:pt x="270" y="1"/>
                    <a:pt x="73" y="29"/>
                    <a:pt x="1" y="149"/>
                  </a:cubicBezTo>
                  <a:cubicBezTo>
                    <a:pt x="69" y="78"/>
                    <a:pt x="168" y="43"/>
                    <a:pt x="262" y="43"/>
                  </a:cubicBezTo>
                  <a:cubicBezTo>
                    <a:pt x="277" y="43"/>
                    <a:pt x="292" y="44"/>
                    <a:pt x="307" y="46"/>
                  </a:cubicBezTo>
                  <a:lnTo>
                    <a:pt x="2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1"/>
            <p:cNvSpPr/>
            <p:nvPr/>
          </p:nvSpPr>
          <p:spPr>
            <a:xfrm>
              <a:off x="2344100" y="2381400"/>
              <a:ext cx="67588" cy="40020"/>
            </a:xfrm>
            <a:custGeom>
              <a:avLst/>
              <a:gdLst/>
              <a:ahLst/>
              <a:cxnLst/>
              <a:rect l="l" t="t" r="r" b="b"/>
              <a:pathLst>
                <a:path w="228" h="135" extrusionOk="0">
                  <a:moveTo>
                    <a:pt x="210" y="0"/>
                  </a:moveTo>
                  <a:cubicBezTo>
                    <a:pt x="210" y="0"/>
                    <a:pt x="45" y="39"/>
                    <a:pt x="0" y="135"/>
                  </a:cubicBezTo>
                  <a:cubicBezTo>
                    <a:pt x="56" y="74"/>
                    <a:pt x="146" y="30"/>
                    <a:pt x="218" y="30"/>
                  </a:cubicBezTo>
                  <a:cubicBezTo>
                    <a:pt x="221" y="30"/>
                    <a:pt x="224" y="30"/>
                    <a:pt x="227" y="3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1"/>
            <p:cNvSpPr/>
            <p:nvPr/>
          </p:nvSpPr>
          <p:spPr>
            <a:xfrm>
              <a:off x="2164457" y="3492468"/>
              <a:ext cx="621042" cy="447628"/>
            </a:xfrm>
            <a:custGeom>
              <a:avLst/>
              <a:gdLst/>
              <a:ahLst/>
              <a:cxnLst/>
              <a:rect l="l" t="t" r="r" b="b"/>
              <a:pathLst>
                <a:path w="2095" h="1510" extrusionOk="0">
                  <a:moveTo>
                    <a:pt x="1810" y="1"/>
                  </a:moveTo>
                  <a:cubicBezTo>
                    <a:pt x="1269" y="1"/>
                    <a:pt x="380" y="328"/>
                    <a:pt x="0" y="1510"/>
                  </a:cubicBezTo>
                  <a:cubicBezTo>
                    <a:pt x="1294" y="1465"/>
                    <a:pt x="1975" y="844"/>
                    <a:pt x="2095" y="39"/>
                  </a:cubicBezTo>
                  <a:cubicBezTo>
                    <a:pt x="2020" y="15"/>
                    <a:pt x="1923" y="1"/>
                    <a:pt x="1810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1"/>
            <p:cNvSpPr/>
            <p:nvPr/>
          </p:nvSpPr>
          <p:spPr>
            <a:xfrm>
              <a:off x="2248350" y="3503733"/>
              <a:ext cx="537149" cy="384486"/>
            </a:xfrm>
            <a:custGeom>
              <a:avLst/>
              <a:gdLst/>
              <a:ahLst/>
              <a:cxnLst/>
              <a:rect l="l" t="t" r="r" b="b"/>
              <a:pathLst>
                <a:path w="1812" h="1297" extrusionOk="0">
                  <a:moveTo>
                    <a:pt x="1812" y="1"/>
                  </a:moveTo>
                  <a:lnTo>
                    <a:pt x="1812" y="1"/>
                  </a:lnTo>
                  <a:cubicBezTo>
                    <a:pt x="1611" y="54"/>
                    <a:pt x="957" y="545"/>
                    <a:pt x="0" y="1296"/>
                  </a:cubicBezTo>
                  <a:cubicBezTo>
                    <a:pt x="1002" y="669"/>
                    <a:pt x="1711" y="168"/>
                    <a:pt x="18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1"/>
            <p:cNvSpPr/>
            <p:nvPr/>
          </p:nvSpPr>
          <p:spPr>
            <a:xfrm>
              <a:off x="2645580" y="3508180"/>
              <a:ext cx="63142" cy="52470"/>
            </a:xfrm>
            <a:custGeom>
              <a:avLst/>
              <a:gdLst/>
              <a:ahLst/>
              <a:cxnLst/>
              <a:rect l="l" t="t" r="r" b="b"/>
              <a:pathLst>
                <a:path w="213" h="177" extrusionOk="0">
                  <a:moveTo>
                    <a:pt x="35" y="1"/>
                  </a:moveTo>
                  <a:cubicBezTo>
                    <a:pt x="1" y="136"/>
                    <a:pt x="168" y="176"/>
                    <a:pt x="168" y="176"/>
                  </a:cubicBezTo>
                  <a:lnTo>
                    <a:pt x="213" y="157"/>
                  </a:lnTo>
                  <a:cubicBezTo>
                    <a:pt x="125" y="155"/>
                    <a:pt x="35" y="82"/>
                    <a:pt x="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1"/>
            <p:cNvSpPr/>
            <p:nvPr/>
          </p:nvSpPr>
          <p:spPr>
            <a:xfrm>
              <a:off x="2559316" y="3528041"/>
              <a:ext cx="78260" cy="88933"/>
            </a:xfrm>
            <a:custGeom>
              <a:avLst/>
              <a:gdLst/>
              <a:ahLst/>
              <a:cxnLst/>
              <a:rect l="l" t="t" r="r" b="b"/>
              <a:pathLst>
                <a:path w="264" h="300" extrusionOk="0">
                  <a:moveTo>
                    <a:pt x="7" y="0"/>
                  </a:moveTo>
                  <a:cubicBezTo>
                    <a:pt x="0" y="225"/>
                    <a:pt x="208" y="300"/>
                    <a:pt x="208" y="300"/>
                  </a:cubicBezTo>
                  <a:lnTo>
                    <a:pt x="264" y="257"/>
                  </a:lnTo>
                  <a:cubicBezTo>
                    <a:pt x="114" y="208"/>
                    <a:pt x="22" y="92"/>
                    <a:pt x="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1"/>
            <p:cNvSpPr/>
            <p:nvPr/>
          </p:nvSpPr>
          <p:spPr>
            <a:xfrm>
              <a:off x="2460305" y="3582587"/>
              <a:ext cx="87746" cy="96640"/>
            </a:xfrm>
            <a:custGeom>
              <a:avLst/>
              <a:gdLst/>
              <a:ahLst/>
              <a:cxnLst/>
              <a:rect l="l" t="t" r="r" b="b"/>
              <a:pathLst>
                <a:path w="296" h="326" extrusionOk="0">
                  <a:moveTo>
                    <a:pt x="0" y="0"/>
                  </a:moveTo>
                  <a:cubicBezTo>
                    <a:pt x="11" y="187"/>
                    <a:pt x="157" y="309"/>
                    <a:pt x="257" y="326"/>
                  </a:cubicBezTo>
                  <a:cubicBezTo>
                    <a:pt x="279" y="313"/>
                    <a:pt x="296" y="294"/>
                    <a:pt x="296" y="294"/>
                  </a:cubicBezTo>
                  <a:cubicBezTo>
                    <a:pt x="157" y="264"/>
                    <a:pt x="35" y="150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1"/>
            <p:cNvSpPr/>
            <p:nvPr/>
          </p:nvSpPr>
          <p:spPr>
            <a:xfrm>
              <a:off x="2360701" y="3663812"/>
              <a:ext cx="84485" cy="91601"/>
            </a:xfrm>
            <a:custGeom>
              <a:avLst/>
              <a:gdLst/>
              <a:ahLst/>
              <a:cxnLst/>
              <a:rect l="l" t="t" r="r" b="b"/>
              <a:pathLst>
                <a:path w="285" h="309" extrusionOk="0">
                  <a:moveTo>
                    <a:pt x="2" y="0"/>
                  </a:moveTo>
                  <a:cubicBezTo>
                    <a:pt x="0" y="155"/>
                    <a:pt x="156" y="296"/>
                    <a:pt x="231" y="309"/>
                  </a:cubicBezTo>
                  <a:cubicBezTo>
                    <a:pt x="268" y="292"/>
                    <a:pt x="285" y="268"/>
                    <a:pt x="285" y="268"/>
                  </a:cubicBezTo>
                  <a:cubicBezTo>
                    <a:pt x="120" y="210"/>
                    <a:pt x="56" y="163"/>
                    <a:pt x="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1"/>
            <p:cNvSpPr/>
            <p:nvPr/>
          </p:nvSpPr>
          <p:spPr>
            <a:xfrm>
              <a:off x="2302302" y="3752745"/>
              <a:ext cx="61067" cy="59881"/>
            </a:xfrm>
            <a:custGeom>
              <a:avLst/>
              <a:gdLst/>
              <a:ahLst/>
              <a:cxnLst/>
              <a:rect l="l" t="t" r="r" b="b"/>
              <a:pathLst>
                <a:path w="206" h="202" extrusionOk="0">
                  <a:moveTo>
                    <a:pt x="0" y="0"/>
                  </a:moveTo>
                  <a:cubicBezTo>
                    <a:pt x="17" y="118"/>
                    <a:pt x="163" y="202"/>
                    <a:pt x="163" y="202"/>
                  </a:cubicBezTo>
                  <a:lnTo>
                    <a:pt x="206" y="180"/>
                  </a:lnTo>
                  <a:cubicBezTo>
                    <a:pt x="118" y="154"/>
                    <a:pt x="34" y="90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1"/>
            <p:cNvSpPr/>
            <p:nvPr/>
          </p:nvSpPr>
          <p:spPr>
            <a:xfrm>
              <a:off x="2249536" y="3811144"/>
              <a:ext cx="42094" cy="51581"/>
            </a:xfrm>
            <a:custGeom>
              <a:avLst/>
              <a:gdLst/>
              <a:ahLst/>
              <a:cxnLst/>
              <a:rect l="l" t="t" r="r" b="b"/>
              <a:pathLst>
                <a:path w="142" h="174" extrusionOk="0">
                  <a:moveTo>
                    <a:pt x="0" y="0"/>
                  </a:moveTo>
                  <a:cubicBezTo>
                    <a:pt x="2" y="90"/>
                    <a:pt x="118" y="174"/>
                    <a:pt x="118" y="174"/>
                  </a:cubicBezTo>
                  <a:lnTo>
                    <a:pt x="142" y="154"/>
                  </a:lnTo>
                  <a:cubicBezTo>
                    <a:pt x="84" y="135"/>
                    <a:pt x="24" y="69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1"/>
            <p:cNvSpPr/>
            <p:nvPr/>
          </p:nvSpPr>
          <p:spPr>
            <a:xfrm>
              <a:off x="2700126" y="3562132"/>
              <a:ext cx="41798" cy="65217"/>
            </a:xfrm>
            <a:custGeom>
              <a:avLst/>
              <a:gdLst/>
              <a:ahLst/>
              <a:cxnLst/>
              <a:rect l="l" t="t" r="r" b="b"/>
              <a:pathLst>
                <a:path w="141" h="220" extrusionOk="0">
                  <a:moveTo>
                    <a:pt x="50" y="1"/>
                  </a:moveTo>
                  <a:lnTo>
                    <a:pt x="18" y="35"/>
                  </a:lnTo>
                  <a:cubicBezTo>
                    <a:pt x="18" y="35"/>
                    <a:pt x="1" y="208"/>
                    <a:pt x="140" y="219"/>
                  </a:cubicBezTo>
                  <a:cubicBezTo>
                    <a:pt x="63" y="191"/>
                    <a:pt x="22" y="82"/>
                    <a:pt x="5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1"/>
            <p:cNvSpPr/>
            <p:nvPr/>
          </p:nvSpPr>
          <p:spPr>
            <a:xfrm>
              <a:off x="2627201" y="3613120"/>
              <a:ext cx="65217" cy="96640"/>
            </a:xfrm>
            <a:custGeom>
              <a:avLst/>
              <a:gdLst/>
              <a:ahLst/>
              <a:cxnLst/>
              <a:rect l="l" t="t" r="r" b="b"/>
              <a:pathLst>
                <a:path w="220" h="326" extrusionOk="0">
                  <a:moveTo>
                    <a:pt x="58" y="0"/>
                  </a:moveTo>
                  <a:lnTo>
                    <a:pt x="1" y="39"/>
                  </a:lnTo>
                  <a:cubicBezTo>
                    <a:pt x="1" y="39"/>
                    <a:pt x="5" y="259"/>
                    <a:pt x="219" y="326"/>
                  </a:cubicBezTo>
                  <a:cubicBezTo>
                    <a:pt x="138" y="281"/>
                    <a:pt x="58" y="158"/>
                    <a:pt x="5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1"/>
            <p:cNvSpPr/>
            <p:nvPr/>
          </p:nvSpPr>
          <p:spPr>
            <a:xfrm>
              <a:off x="2536490" y="3676559"/>
              <a:ext cx="70849" cy="111166"/>
            </a:xfrm>
            <a:custGeom>
              <a:avLst/>
              <a:gdLst/>
              <a:ahLst/>
              <a:cxnLst/>
              <a:rect l="l" t="t" r="r" b="b"/>
              <a:pathLst>
                <a:path w="239" h="375" extrusionOk="0">
                  <a:moveTo>
                    <a:pt x="60" y="0"/>
                  </a:moveTo>
                  <a:cubicBezTo>
                    <a:pt x="60" y="0"/>
                    <a:pt x="35" y="9"/>
                    <a:pt x="15" y="26"/>
                  </a:cubicBezTo>
                  <a:cubicBezTo>
                    <a:pt x="0" y="127"/>
                    <a:pt x="69" y="304"/>
                    <a:pt x="238" y="375"/>
                  </a:cubicBezTo>
                  <a:cubicBezTo>
                    <a:pt x="110" y="294"/>
                    <a:pt x="41" y="142"/>
                    <a:pt x="6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1"/>
            <p:cNvSpPr/>
            <p:nvPr/>
          </p:nvSpPr>
          <p:spPr>
            <a:xfrm>
              <a:off x="2430365" y="3750077"/>
              <a:ext cx="68181" cy="104941"/>
            </a:xfrm>
            <a:custGeom>
              <a:avLst/>
              <a:gdLst/>
              <a:ahLst/>
              <a:cxnLst/>
              <a:rect l="l" t="t" r="r" b="b"/>
              <a:pathLst>
                <a:path w="230" h="354" extrusionOk="0">
                  <a:moveTo>
                    <a:pt x="69" y="1"/>
                  </a:moveTo>
                  <a:cubicBezTo>
                    <a:pt x="69" y="1"/>
                    <a:pt x="41" y="7"/>
                    <a:pt x="14" y="37"/>
                  </a:cubicBezTo>
                  <a:cubicBezTo>
                    <a:pt x="1" y="112"/>
                    <a:pt x="84" y="307"/>
                    <a:pt x="230" y="354"/>
                  </a:cubicBezTo>
                  <a:cubicBezTo>
                    <a:pt x="93" y="249"/>
                    <a:pt x="69" y="174"/>
                    <a:pt x="6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1"/>
            <p:cNvSpPr/>
            <p:nvPr/>
          </p:nvSpPr>
          <p:spPr>
            <a:xfrm>
              <a:off x="2354179" y="3806698"/>
              <a:ext cx="41502" cy="75000"/>
            </a:xfrm>
            <a:custGeom>
              <a:avLst/>
              <a:gdLst/>
              <a:ahLst/>
              <a:cxnLst/>
              <a:rect l="l" t="t" r="r" b="b"/>
              <a:pathLst>
                <a:path w="140" h="253" extrusionOk="0">
                  <a:moveTo>
                    <a:pt x="35" y="0"/>
                  </a:moveTo>
                  <a:lnTo>
                    <a:pt x="1" y="35"/>
                  </a:lnTo>
                  <a:cubicBezTo>
                    <a:pt x="1" y="35"/>
                    <a:pt x="33" y="197"/>
                    <a:pt x="140" y="253"/>
                  </a:cubicBezTo>
                  <a:cubicBezTo>
                    <a:pt x="65" y="191"/>
                    <a:pt x="31" y="92"/>
                    <a:pt x="3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1"/>
            <p:cNvSpPr/>
            <p:nvPr/>
          </p:nvSpPr>
          <p:spPr>
            <a:xfrm>
              <a:off x="2285701" y="3857982"/>
              <a:ext cx="37055" cy="54842"/>
            </a:xfrm>
            <a:custGeom>
              <a:avLst/>
              <a:gdLst/>
              <a:ahLst/>
              <a:cxnLst/>
              <a:rect l="l" t="t" r="r" b="b"/>
              <a:pathLst>
                <a:path w="125" h="185" extrusionOk="0">
                  <a:moveTo>
                    <a:pt x="24" y="1"/>
                  </a:moveTo>
                  <a:lnTo>
                    <a:pt x="0" y="16"/>
                  </a:lnTo>
                  <a:cubicBezTo>
                    <a:pt x="0" y="16"/>
                    <a:pt x="41" y="153"/>
                    <a:pt x="125" y="185"/>
                  </a:cubicBezTo>
                  <a:cubicBezTo>
                    <a:pt x="69" y="140"/>
                    <a:pt x="26" y="63"/>
                    <a:pt x="2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1"/>
            <p:cNvSpPr/>
            <p:nvPr/>
          </p:nvSpPr>
          <p:spPr>
            <a:xfrm>
              <a:off x="1954281" y="3250867"/>
              <a:ext cx="935565" cy="379446"/>
            </a:xfrm>
            <a:custGeom>
              <a:avLst/>
              <a:gdLst/>
              <a:ahLst/>
              <a:cxnLst/>
              <a:rect l="l" t="t" r="r" b="b"/>
              <a:pathLst>
                <a:path w="3156" h="1280" extrusionOk="0">
                  <a:moveTo>
                    <a:pt x="1386" y="0"/>
                  </a:moveTo>
                  <a:cubicBezTo>
                    <a:pt x="974" y="0"/>
                    <a:pt x="507" y="104"/>
                    <a:pt x="0" y="374"/>
                  </a:cubicBezTo>
                  <a:cubicBezTo>
                    <a:pt x="697" y="1003"/>
                    <a:pt x="1376" y="1280"/>
                    <a:pt x="1982" y="1280"/>
                  </a:cubicBezTo>
                  <a:cubicBezTo>
                    <a:pt x="2418" y="1280"/>
                    <a:pt x="2816" y="1136"/>
                    <a:pt x="3155" y="877"/>
                  </a:cubicBezTo>
                  <a:cubicBezTo>
                    <a:pt x="2968" y="533"/>
                    <a:pt x="2318" y="0"/>
                    <a:pt x="1386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1"/>
            <p:cNvSpPr/>
            <p:nvPr/>
          </p:nvSpPr>
          <p:spPr>
            <a:xfrm>
              <a:off x="2074932" y="3387527"/>
              <a:ext cx="814914" cy="127470"/>
            </a:xfrm>
            <a:custGeom>
              <a:avLst/>
              <a:gdLst/>
              <a:ahLst/>
              <a:cxnLst/>
              <a:rect l="l" t="t" r="r" b="b"/>
              <a:pathLst>
                <a:path w="2749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1241" y="268"/>
                    <a:pt x="2206" y="429"/>
                    <a:pt x="2602" y="429"/>
                  </a:cubicBezTo>
                  <a:cubicBezTo>
                    <a:pt x="2666" y="429"/>
                    <a:pt x="2715" y="425"/>
                    <a:pt x="2748" y="416"/>
                  </a:cubicBezTo>
                  <a:cubicBezTo>
                    <a:pt x="2521" y="290"/>
                    <a:pt x="1510" y="161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1"/>
            <p:cNvSpPr/>
            <p:nvPr/>
          </p:nvSpPr>
          <p:spPr>
            <a:xfrm>
              <a:off x="2725619" y="3402053"/>
              <a:ext cx="50988" cy="87451"/>
            </a:xfrm>
            <a:custGeom>
              <a:avLst/>
              <a:gdLst/>
              <a:ahLst/>
              <a:cxnLst/>
              <a:rect l="l" t="t" r="r" b="b"/>
              <a:pathLst>
                <a:path w="172" h="295" extrusionOk="0">
                  <a:moveTo>
                    <a:pt x="148" y="1"/>
                  </a:moveTo>
                  <a:cubicBezTo>
                    <a:pt x="1" y="91"/>
                    <a:pt x="114" y="275"/>
                    <a:pt x="114" y="275"/>
                  </a:cubicBezTo>
                  <a:lnTo>
                    <a:pt x="172" y="294"/>
                  </a:lnTo>
                  <a:cubicBezTo>
                    <a:pt x="95" y="219"/>
                    <a:pt x="80" y="74"/>
                    <a:pt x="14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1"/>
            <p:cNvSpPr/>
            <p:nvPr/>
          </p:nvSpPr>
          <p:spPr>
            <a:xfrm>
              <a:off x="2608229" y="3338021"/>
              <a:ext cx="61067" cy="134881"/>
            </a:xfrm>
            <a:custGeom>
              <a:avLst/>
              <a:gdLst/>
              <a:ahLst/>
              <a:cxnLst/>
              <a:rect l="l" t="t" r="r" b="b"/>
              <a:pathLst>
                <a:path w="206" h="455" extrusionOk="0">
                  <a:moveTo>
                    <a:pt x="202" y="1"/>
                  </a:moveTo>
                  <a:cubicBezTo>
                    <a:pt x="0" y="196"/>
                    <a:pt x="120" y="442"/>
                    <a:pt x="120" y="442"/>
                  </a:cubicBezTo>
                  <a:lnTo>
                    <a:pt x="206" y="455"/>
                  </a:lnTo>
                  <a:cubicBezTo>
                    <a:pt x="118" y="279"/>
                    <a:pt x="135" y="97"/>
                    <a:pt x="20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1"/>
            <p:cNvSpPr/>
            <p:nvPr/>
          </p:nvSpPr>
          <p:spPr>
            <a:xfrm>
              <a:off x="2484910" y="3299187"/>
              <a:ext cx="48616" cy="153854"/>
            </a:xfrm>
            <a:custGeom>
              <a:avLst/>
              <a:gdLst/>
              <a:ahLst/>
              <a:cxnLst/>
              <a:rect l="l" t="t" r="r" b="b"/>
              <a:pathLst>
                <a:path w="164" h="519" extrusionOk="0">
                  <a:moveTo>
                    <a:pt x="151" y="1"/>
                  </a:moveTo>
                  <a:cubicBezTo>
                    <a:pt x="1" y="177"/>
                    <a:pt x="24" y="410"/>
                    <a:pt x="99" y="515"/>
                  </a:cubicBezTo>
                  <a:cubicBezTo>
                    <a:pt x="113" y="518"/>
                    <a:pt x="127" y="519"/>
                    <a:pt x="138" y="519"/>
                  </a:cubicBezTo>
                  <a:cubicBezTo>
                    <a:pt x="153" y="519"/>
                    <a:pt x="164" y="517"/>
                    <a:pt x="164" y="517"/>
                  </a:cubicBezTo>
                  <a:cubicBezTo>
                    <a:pt x="63" y="369"/>
                    <a:pt x="52" y="164"/>
                    <a:pt x="15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1"/>
            <p:cNvSpPr/>
            <p:nvPr/>
          </p:nvSpPr>
          <p:spPr>
            <a:xfrm>
              <a:off x="2330760" y="3285255"/>
              <a:ext cx="46541" cy="144367"/>
            </a:xfrm>
            <a:custGeom>
              <a:avLst/>
              <a:gdLst/>
              <a:ahLst/>
              <a:cxnLst/>
              <a:rect l="l" t="t" r="r" b="b"/>
              <a:pathLst>
                <a:path w="157" h="487" extrusionOk="0">
                  <a:moveTo>
                    <a:pt x="135" y="1"/>
                  </a:moveTo>
                  <a:lnTo>
                    <a:pt x="135" y="1"/>
                  </a:lnTo>
                  <a:cubicBezTo>
                    <a:pt x="0" y="136"/>
                    <a:pt x="15" y="401"/>
                    <a:pt x="73" y="476"/>
                  </a:cubicBezTo>
                  <a:cubicBezTo>
                    <a:pt x="99" y="484"/>
                    <a:pt x="121" y="486"/>
                    <a:pt x="136" y="486"/>
                  </a:cubicBezTo>
                  <a:cubicBezTo>
                    <a:pt x="149" y="486"/>
                    <a:pt x="157" y="485"/>
                    <a:pt x="157" y="485"/>
                  </a:cubicBezTo>
                  <a:cubicBezTo>
                    <a:pt x="58" y="292"/>
                    <a:pt x="41" y="194"/>
                    <a:pt x="1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1"/>
            <p:cNvSpPr/>
            <p:nvPr/>
          </p:nvSpPr>
          <p:spPr>
            <a:xfrm>
              <a:off x="2215149" y="3314010"/>
              <a:ext cx="34091" cy="100494"/>
            </a:xfrm>
            <a:custGeom>
              <a:avLst/>
              <a:gdLst/>
              <a:ahLst/>
              <a:cxnLst/>
              <a:rect l="l" t="t" r="r" b="b"/>
              <a:pathLst>
                <a:path w="115" h="339" extrusionOk="0">
                  <a:moveTo>
                    <a:pt x="88" y="0"/>
                  </a:moveTo>
                  <a:cubicBezTo>
                    <a:pt x="1" y="120"/>
                    <a:pt x="56" y="322"/>
                    <a:pt x="56" y="322"/>
                  </a:cubicBezTo>
                  <a:lnTo>
                    <a:pt x="114" y="339"/>
                  </a:lnTo>
                  <a:cubicBezTo>
                    <a:pt x="58" y="240"/>
                    <a:pt x="41" y="109"/>
                    <a:pt x="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1"/>
            <p:cNvSpPr/>
            <p:nvPr/>
          </p:nvSpPr>
          <p:spPr>
            <a:xfrm>
              <a:off x="2120584" y="3320235"/>
              <a:ext cx="22529" cy="77075"/>
            </a:xfrm>
            <a:custGeom>
              <a:avLst/>
              <a:gdLst/>
              <a:ahLst/>
              <a:cxnLst/>
              <a:rect l="l" t="t" r="r" b="b"/>
              <a:pathLst>
                <a:path w="76" h="260" extrusionOk="0">
                  <a:moveTo>
                    <a:pt x="76" y="1"/>
                  </a:moveTo>
                  <a:cubicBezTo>
                    <a:pt x="1" y="82"/>
                    <a:pt x="33" y="258"/>
                    <a:pt x="33" y="258"/>
                  </a:cubicBezTo>
                  <a:lnTo>
                    <a:pt x="67" y="260"/>
                  </a:lnTo>
                  <a:cubicBezTo>
                    <a:pt x="35" y="191"/>
                    <a:pt x="37" y="82"/>
                    <a:pt x="7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1"/>
            <p:cNvSpPr/>
            <p:nvPr/>
          </p:nvSpPr>
          <p:spPr>
            <a:xfrm>
              <a:off x="2709019" y="3501954"/>
              <a:ext cx="66403" cy="81522"/>
            </a:xfrm>
            <a:custGeom>
              <a:avLst/>
              <a:gdLst/>
              <a:ahLst/>
              <a:cxnLst/>
              <a:rect l="l" t="t" r="r" b="b"/>
              <a:pathLst>
                <a:path w="224" h="275" extrusionOk="0">
                  <a:moveTo>
                    <a:pt x="224" y="0"/>
                  </a:moveTo>
                  <a:lnTo>
                    <a:pt x="164" y="2"/>
                  </a:lnTo>
                  <a:cubicBezTo>
                    <a:pt x="164" y="2"/>
                    <a:pt x="1" y="144"/>
                    <a:pt x="114" y="274"/>
                  </a:cubicBezTo>
                  <a:cubicBezTo>
                    <a:pt x="69" y="184"/>
                    <a:pt x="127" y="49"/>
                    <a:pt x="22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1"/>
            <p:cNvSpPr/>
            <p:nvPr/>
          </p:nvSpPr>
          <p:spPr>
            <a:xfrm>
              <a:off x="2587182" y="3481500"/>
              <a:ext cx="81521" cy="132510"/>
            </a:xfrm>
            <a:custGeom>
              <a:avLst/>
              <a:gdLst/>
              <a:ahLst/>
              <a:cxnLst/>
              <a:rect l="l" t="t" r="r" b="b"/>
              <a:pathLst>
                <a:path w="275" h="447" extrusionOk="0">
                  <a:moveTo>
                    <a:pt x="189" y="1"/>
                  </a:moveTo>
                  <a:cubicBezTo>
                    <a:pt x="189" y="1"/>
                    <a:pt x="1" y="202"/>
                    <a:pt x="134" y="446"/>
                  </a:cubicBezTo>
                  <a:cubicBezTo>
                    <a:pt x="99" y="337"/>
                    <a:pt x="136" y="157"/>
                    <a:pt x="275" y="16"/>
                  </a:cubicBezTo>
                  <a:lnTo>
                    <a:pt x="18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1"/>
            <p:cNvSpPr/>
            <p:nvPr/>
          </p:nvSpPr>
          <p:spPr>
            <a:xfrm>
              <a:off x="2456451" y="3459859"/>
              <a:ext cx="75889" cy="150296"/>
            </a:xfrm>
            <a:custGeom>
              <a:avLst/>
              <a:gdLst/>
              <a:ahLst/>
              <a:cxnLst/>
              <a:rect l="l" t="t" r="r" b="b"/>
              <a:pathLst>
                <a:path w="256" h="507" extrusionOk="0">
                  <a:moveTo>
                    <a:pt x="195" y="1"/>
                  </a:moveTo>
                  <a:cubicBezTo>
                    <a:pt x="93" y="78"/>
                    <a:pt x="1" y="294"/>
                    <a:pt x="90" y="506"/>
                  </a:cubicBezTo>
                  <a:cubicBezTo>
                    <a:pt x="45" y="320"/>
                    <a:pt x="116" y="127"/>
                    <a:pt x="255" y="16"/>
                  </a:cubicBezTo>
                  <a:cubicBezTo>
                    <a:pt x="255" y="16"/>
                    <a:pt x="225" y="3"/>
                    <a:pt x="19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1"/>
            <p:cNvSpPr/>
            <p:nvPr/>
          </p:nvSpPr>
          <p:spPr>
            <a:xfrm>
              <a:off x="2300820" y="3435255"/>
              <a:ext cx="75889" cy="140514"/>
            </a:xfrm>
            <a:custGeom>
              <a:avLst/>
              <a:gdLst/>
              <a:ahLst/>
              <a:cxnLst/>
              <a:rect l="l" t="t" r="r" b="b"/>
              <a:pathLst>
                <a:path w="256" h="474" extrusionOk="0">
                  <a:moveTo>
                    <a:pt x="172" y="0"/>
                  </a:moveTo>
                  <a:cubicBezTo>
                    <a:pt x="95" y="56"/>
                    <a:pt x="1" y="304"/>
                    <a:pt x="91" y="474"/>
                  </a:cubicBezTo>
                  <a:cubicBezTo>
                    <a:pt x="59" y="262"/>
                    <a:pt x="104" y="174"/>
                    <a:pt x="256" y="17"/>
                  </a:cubicBezTo>
                  <a:cubicBezTo>
                    <a:pt x="256" y="17"/>
                    <a:pt x="224" y="0"/>
                    <a:pt x="17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1"/>
            <p:cNvSpPr/>
            <p:nvPr/>
          </p:nvSpPr>
          <p:spPr>
            <a:xfrm>
              <a:off x="2197955" y="3416282"/>
              <a:ext cx="51877" cy="93379"/>
            </a:xfrm>
            <a:custGeom>
              <a:avLst/>
              <a:gdLst/>
              <a:ahLst/>
              <a:cxnLst/>
              <a:rect l="l" t="t" r="r" b="b"/>
              <a:pathLst>
                <a:path w="175" h="315" extrusionOk="0">
                  <a:moveTo>
                    <a:pt x="114" y="0"/>
                  </a:moveTo>
                  <a:cubicBezTo>
                    <a:pt x="114" y="0"/>
                    <a:pt x="1" y="176"/>
                    <a:pt x="48" y="315"/>
                  </a:cubicBezTo>
                  <a:cubicBezTo>
                    <a:pt x="37" y="197"/>
                    <a:pt x="91" y="79"/>
                    <a:pt x="17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1"/>
            <p:cNvSpPr/>
            <p:nvPr/>
          </p:nvSpPr>
          <p:spPr>
            <a:xfrm>
              <a:off x="2106651" y="3397606"/>
              <a:ext cx="34683" cy="77371"/>
            </a:xfrm>
            <a:custGeom>
              <a:avLst/>
              <a:gdLst/>
              <a:ahLst/>
              <a:cxnLst/>
              <a:rect l="l" t="t" r="r" b="b"/>
              <a:pathLst>
                <a:path w="117" h="261" extrusionOk="0">
                  <a:moveTo>
                    <a:pt x="82" y="1"/>
                  </a:moveTo>
                  <a:cubicBezTo>
                    <a:pt x="82" y="1"/>
                    <a:pt x="0" y="159"/>
                    <a:pt x="45" y="260"/>
                  </a:cubicBezTo>
                  <a:cubicBezTo>
                    <a:pt x="35" y="170"/>
                    <a:pt x="63" y="65"/>
                    <a:pt x="116" y="10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1"/>
            <p:cNvSpPr/>
            <p:nvPr/>
          </p:nvSpPr>
          <p:spPr>
            <a:xfrm>
              <a:off x="4058417" y="3226855"/>
              <a:ext cx="590508" cy="385079"/>
            </a:xfrm>
            <a:custGeom>
              <a:avLst/>
              <a:gdLst/>
              <a:ahLst/>
              <a:cxnLst/>
              <a:rect l="l" t="t" r="r" b="b"/>
              <a:pathLst>
                <a:path w="1992" h="1299" extrusionOk="0">
                  <a:moveTo>
                    <a:pt x="1924" y="0"/>
                  </a:moveTo>
                  <a:cubicBezTo>
                    <a:pt x="780" y="0"/>
                    <a:pt x="147" y="529"/>
                    <a:pt x="0" y="1249"/>
                  </a:cubicBezTo>
                  <a:cubicBezTo>
                    <a:pt x="82" y="1279"/>
                    <a:pt x="194" y="1298"/>
                    <a:pt x="325" y="1298"/>
                  </a:cubicBezTo>
                  <a:cubicBezTo>
                    <a:pt x="827" y="1298"/>
                    <a:pt x="1605" y="1021"/>
                    <a:pt x="1992" y="1"/>
                  </a:cubicBezTo>
                  <a:cubicBezTo>
                    <a:pt x="1969" y="0"/>
                    <a:pt x="1946" y="0"/>
                    <a:pt x="1924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1"/>
            <p:cNvSpPr/>
            <p:nvPr/>
          </p:nvSpPr>
          <p:spPr>
            <a:xfrm>
              <a:off x="4058417" y="3270729"/>
              <a:ext cx="511359" cy="326680"/>
            </a:xfrm>
            <a:custGeom>
              <a:avLst/>
              <a:gdLst/>
              <a:ahLst/>
              <a:cxnLst/>
              <a:rect l="l" t="t" r="r" b="b"/>
              <a:pathLst>
                <a:path w="1725" h="1102" extrusionOk="0">
                  <a:moveTo>
                    <a:pt x="1724" y="1"/>
                  </a:moveTo>
                  <a:cubicBezTo>
                    <a:pt x="775" y="527"/>
                    <a:pt x="103" y="952"/>
                    <a:pt x="0" y="1101"/>
                  </a:cubicBezTo>
                  <a:cubicBezTo>
                    <a:pt x="189" y="1061"/>
                    <a:pt x="810" y="643"/>
                    <a:pt x="172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1"/>
            <p:cNvSpPr/>
            <p:nvPr/>
          </p:nvSpPr>
          <p:spPr>
            <a:xfrm>
              <a:off x="4131934" y="3549385"/>
              <a:ext cx="57509" cy="49802"/>
            </a:xfrm>
            <a:custGeom>
              <a:avLst/>
              <a:gdLst/>
              <a:ahLst/>
              <a:cxnLst/>
              <a:rect l="l" t="t" r="r" b="b"/>
              <a:pathLst>
                <a:path w="194" h="168" extrusionOk="0">
                  <a:moveTo>
                    <a:pt x="41" y="1"/>
                  </a:moveTo>
                  <a:lnTo>
                    <a:pt x="1" y="16"/>
                  </a:lnTo>
                  <a:cubicBezTo>
                    <a:pt x="80" y="22"/>
                    <a:pt x="159" y="93"/>
                    <a:pt x="155" y="168"/>
                  </a:cubicBezTo>
                  <a:cubicBezTo>
                    <a:pt x="193" y="46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1"/>
            <p:cNvSpPr/>
            <p:nvPr/>
          </p:nvSpPr>
          <p:spPr>
            <a:xfrm>
              <a:off x="4199226" y="3501361"/>
              <a:ext cx="71442" cy="83893"/>
            </a:xfrm>
            <a:custGeom>
              <a:avLst/>
              <a:gdLst/>
              <a:ahLst/>
              <a:cxnLst/>
              <a:rect l="l" t="t" r="r" b="b"/>
              <a:pathLst>
                <a:path w="241" h="283" extrusionOk="0">
                  <a:moveTo>
                    <a:pt x="54" y="0"/>
                  </a:moveTo>
                  <a:lnTo>
                    <a:pt x="1" y="34"/>
                  </a:lnTo>
                  <a:cubicBezTo>
                    <a:pt x="136" y="88"/>
                    <a:pt x="213" y="199"/>
                    <a:pt x="221" y="283"/>
                  </a:cubicBezTo>
                  <a:cubicBezTo>
                    <a:pt x="240" y="79"/>
                    <a:pt x="54" y="0"/>
                    <a:pt x="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1"/>
            <p:cNvSpPr/>
            <p:nvPr/>
          </p:nvSpPr>
          <p:spPr>
            <a:xfrm>
              <a:off x="4284305" y="3448002"/>
              <a:ext cx="76482" cy="92194"/>
            </a:xfrm>
            <a:custGeom>
              <a:avLst/>
              <a:gdLst/>
              <a:ahLst/>
              <a:cxnLst/>
              <a:rect l="l" t="t" r="r" b="b"/>
              <a:pathLst>
                <a:path w="258" h="311" extrusionOk="0">
                  <a:moveTo>
                    <a:pt x="37" y="0"/>
                  </a:moveTo>
                  <a:cubicBezTo>
                    <a:pt x="16" y="11"/>
                    <a:pt x="1" y="30"/>
                    <a:pt x="1" y="30"/>
                  </a:cubicBezTo>
                  <a:cubicBezTo>
                    <a:pt x="127" y="62"/>
                    <a:pt x="232" y="171"/>
                    <a:pt x="258" y="311"/>
                  </a:cubicBezTo>
                  <a:cubicBezTo>
                    <a:pt x="255" y="142"/>
                    <a:pt x="129" y="22"/>
                    <a:pt x="3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1"/>
            <p:cNvSpPr/>
            <p:nvPr/>
          </p:nvSpPr>
          <p:spPr>
            <a:xfrm>
              <a:off x="4382130" y="3383081"/>
              <a:ext cx="75889" cy="87451"/>
            </a:xfrm>
            <a:custGeom>
              <a:avLst/>
              <a:gdLst/>
              <a:ahLst/>
              <a:cxnLst/>
              <a:rect l="l" t="t" r="r" b="b"/>
              <a:pathLst>
                <a:path w="256" h="295" extrusionOk="0">
                  <a:moveTo>
                    <a:pt x="50" y="1"/>
                  </a:moveTo>
                  <a:cubicBezTo>
                    <a:pt x="18" y="16"/>
                    <a:pt x="0" y="37"/>
                    <a:pt x="0" y="37"/>
                  </a:cubicBezTo>
                  <a:cubicBezTo>
                    <a:pt x="148" y="97"/>
                    <a:pt x="204" y="144"/>
                    <a:pt x="247" y="294"/>
                  </a:cubicBezTo>
                  <a:cubicBezTo>
                    <a:pt x="255" y="155"/>
                    <a:pt x="118" y="16"/>
                    <a:pt x="5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1"/>
            <p:cNvSpPr/>
            <p:nvPr/>
          </p:nvSpPr>
          <p:spPr>
            <a:xfrm>
              <a:off x="4460094" y="3334761"/>
              <a:ext cx="53063" cy="57510"/>
            </a:xfrm>
            <a:custGeom>
              <a:avLst/>
              <a:gdLst/>
              <a:ahLst/>
              <a:cxnLst/>
              <a:rect l="l" t="t" r="r" b="b"/>
              <a:pathLst>
                <a:path w="179" h="194" extrusionOk="0">
                  <a:moveTo>
                    <a:pt x="42" y="1"/>
                  </a:moveTo>
                  <a:lnTo>
                    <a:pt x="1" y="18"/>
                  </a:lnTo>
                  <a:cubicBezTo>
                    <a:pt x="80" y="46"/>
                    <a:pt x="153" y="110"/>
                    <a:pt x="179" y="194"/>
                  </a:cubicBezTo>
                  <a:cubicBezTo>
                    <a:pt x="170" y="84"/>
                    <a:pt x="42" y="1"/>
                    <a:pt x="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1"/>
            <p:cNvSpPr/>
            <p:nvPr/>
          </p:nvSpPr>
          <p:spPr>
            <a:xfrm>
              <a:off x="4528868" y="3292369"/>
              <a:ext cx="36462" cy="49209"/>
            </a:xfrm>
            <a:custGeom>
              <a:avLst/>
              <a:gdLst/>
              <a:ahLst/>
              <a:cxnLst/>
              <a:rect l="l" t="t" r="r" b="b"/>
              <a:pathLst>
                <a:path w="123" h="166" extrusionOk="0">
                  <a:moveTo>
                    <a:pt x="19" y="0"/>
                  </a:moveTo>
                  <a:lnTo>
                    <a:pt x="0" y="15"/>
                  </a:lnTo>
                  <a:cubicBezTo>
                    <a:pt x="52" y="39"/>
                    <a:pt x="103" y="101"/>
                    <a:pt x="120" y="165"/>
                  </a:cubicBezTo>
                  <a:cubicBezTo>
                    <a:pt x="122" y="82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1"/>
            <p:cNvSpPr/>
            <p:nvPr/>
          </p:nvSpPr>
          <p:spPr>
            <a:xfrm>
              <a:off x="4104662" y="3485946"/>
              <a:ext cx="37648" cy="60771"/>
            </a:xfrm>
            <a:custGeom>
              <a:avLst/>
              <a:gdLst/>
              <a:ahLst/>
              <a:cxnLst/>
              <a:rect l="l" t="t" r="r" b="b"/>
              <a:pathLst>
                <a:path w="127" h="20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8"/>
                    <a:pt x="101" y="131"/>
                    <a:pt x="73" y="204"/>
                  </a:cubicBezTo>
                  <a:lnTo>
                    <a:pt x="105" y="174"/>
                  </a:lnTo>
                  <a:cubicBezTo>
                    <a:pt x="105" y="174"/>
                    <a:pt x="127" y="18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1"/>
            <p:cNvSpPr/>
            <p:nvPr/>
          </p:nvSpPr>
          <p:spPr>
            <a:xfrm>
              <a:off x="4154167" y="3412429"/>
              <a:ext cx="57509" cy="91008"/>
            </a:xfrm>
            <a:custGeom>
              <a:avLst/>
              <a:gdLst/>
              <a:ahLst/>
              <a:cxnLst/>
              <a:rect l="l" t="t" r="r" b="b"/>
              <a:pathLst>
                <a:path w="194" h="307" extrusionOk="0">
                  <a:moveTo>
                    <a:pt x="1" y="0"/>
                  </a:moveTo>
                  <a:cubicBezTo>
                    <a:pt x="73" y="45"/>
                    <a:pt x="140" y="163"/>
                    <a:pt x="131" y="306"/>
                  </a:cubicBezTo>
                  <a:lnTo>
                    <a:pt x="187" y="274"/>
                  </a:lnTo>
                  <a:cubicBezTo>
                    <a:pt x="187" y="274"/>
                    <a:pt x="193" y="71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1"/>
            <p:cNvSpPr/>
            <p:nvPr/>
          </p:nvSpPr>
          <p:spPr>
            <a:xfrm>
              <a:off x="4235392" y="3345136"/>
              <a:ext cx="61956" cy="104941"/>
            </a:xfrm>
            <a:custGeom>
              <a:avLst/>
              <a:gdLst/>
              <a:ahLst/>
              <a:cxnLst/>
              <a:rect l="l" t="t" r="r" b="b"/>
              <a:pathLst>
                <a:path w="209" h="354" extrusionOk="0">
                  <a:moveTo>
                    <a:pt x="1" y="0"/>
                  </a:moveTo>
                  <a:cubicBezTo>
                    <a:pt x="116" y="82"/>
                    <a:pt x="170" y="223"/>
                    <a:pt x="146" y="354"/>
                  </a:cubicBezTo>
                  <a:cubicBezTo>
                    <a:pt x="146" y="354"/>
                    <a:pt x="170" y="345"/>
                    <a:pt x="189" y="332"/>
                  </a:cubicBezTo>
                  <a:cubicBezTo>
                    <a:pt x="208" y="240"/>
                    <a:pt x="155" y="75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1"/>
            <p:cNvSpPr/>
            <p:nvPr/>
          </p:nvSpPr>
          <p:spPr>
            <a:xfrm>
              <a:off x="4338850" y="3289108"/>
              <a:ext cx="58695" cy="98715"/>
            </a:xfrm>
            <a:custGeom>
              <a:avLst/>
              <a:gdLst/>
              <a:ahLst/>
              <a:cxnLst/>
              <a:rect l="l" t="t" r="r" b="b"/>
              <a:pathLst>
                <a:path w="198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01"/>
                    <a:pt x="138" y="172"/>
                    <a:pt x="129" y="333"/>
                  </a:cubicBezTo>
                  <a:cubicBezTo>
                    <a:pt x="129" y="333"/>
                    <a:pt x="155" y="326"/>
                    <a:pt x="183" y="303"/>
                  </a:cubicBezTo>
                  <a:cubicBezTo>
                    <a:pt x="198" y="234"/>
                    <a:pt x="129" y="50"/>
                    <a:pt x="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1"/>
            <p:cNvSpPr/>
            <p:nvPr/>
          </p:nvSpPr>
          <p:spPr>
            <a:xfrm>
              <a:off x="4434304" y="3269543"/>
              <a:ext cx="34387" cy="69960"/>
            </a:xfrm>
            <a:custGeom>
              <a:avLst/>
              <a:gdLst/>
              <a:ahLst/>
              <a:cxnLst/>
              <a:rect l="l" t="t" r="r" b="b"/>
              <a:pathLst>
                <a:path w="116" h="236" extrusionOk="0">
                  <a:moveTo>
                    <a:pt x="0" y="0"/>
                  </a:moveTo>
                  <a:cubicBezTo>
                    <a:pt x="64" y="60"/>
                    <a:pt x="92" y="152"/>
                    <a:pt x="84" y="236"/>
                  </a:cubicBezTo>
                  <a:lnTo>
                    <a:pt x="116" y="208"/>
                  </a:lnTo>
                  <a:cubicBezTo>
                    <a:pt x="116" y="208"/>
                    <a:pt x="94" y="56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1"/>
            <p:cNvSpPr/>
            <p:nvPr/>
          </p:nvSpPr>
          <p:spPr>
            <a:xfrm>
              <a:off x="4502189" y="3244642"/>
              <a:ext cx="32016" cy="51285"/>
            </a:xfrm>
            <a:custGeom>
              <a:avLst/>
              <a:gdLst/>
              <a:ahLst/>
              <a:cxnLst/>
              <a:rect l="l" t="t" r="r" b="b"/>
              <a:pathLst>
                <a:path w="108" h="173" extrusionOk="0">
                  <a:moveTo>
                    <a:pt x="0" y="1"/>
                  </a:moveTo>
                  <a:lnTo>
                    <a:pt x="0" y="1"/>
                  </a:lnTo>
                  <a:cubicBezTo>
                    <a:pt x="52" y="44"/>
                    <a:pt x="86" y="116"/>
                    <a:pt x="84" y="172"/>
                  </a:cubicBezTo>
                  <a:lnTo>
                    <a:pt x="107" y="159"/>
                  </a:lnTo>
                  <a:cubicBezTo>
                    <a:pt x="107" y="159"/>
                    <a:pt x="75" y="33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1"/>
            <p:cNvSpPr/>
            <p:nvPr/>
          </p:nvSpPr>
          <p:spPr>
            <a:xfrm>
              <a:off x="4131341" y="3693753"/>
              <a:ext cx="324602" cy="296146"/>
            </a:xfrm>
            <a:custGeom>
              <a:avLst/>
              <a:gdLst/>
              <a:ahLst/>
              <a:cxnLst/>
              <a:rect l="l" t="t" r="r" b="b"/>
              <a:pathLst>
                <a:path w="1095" h="999" extrusionOk="0">
                  <a:moveTo>
                    <a:pt x="82" y="0"/>
                  </a:moveTo>
                  <a:cubicBezTo>
                    <a:pt x="62" y="0"/>
                    <a:pt x="43" y="1"/>
                    <a:pt x="24" y="2"/>
                  </a:cubicBezTo>
                  <a:cubicBezTo>
                    <a:pt x="0" y="259"/>
                    <a:pt x="242" y="910"/>
                    <a:pt x="1095" y="998"/>
                  </a:cubicBezTo>
                  <a:cubicBezTo>
                    <a:pt x="922" y="310"/>
                    <a:pt x="524" y="0"/>
                    <a:pt x="82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1"/>
            <p:cNvSpPr/>
            <p:nvPr/>
          </p:nvSpPr>
          <p:spPr>
            <a:xfrm>
              <a:off x="4138159" y="3694346"/>
              <a:ext cx="278654" cy="254644"/>
            </a:xfrm>
            <a:custGeom>
              <a:avLst/>
              <a:gdLst/>
              <a:ahLst/>
              <a:cxnLst/>
              <a:rect l="l" t="t" r="r" b="b"/>
              <a:pathLst>
                <a:path w="940" h="859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05"/>
                    <a:pt x="406" y="411"/>
                    <a:pt x="939" y="859"/>
                  </a:cubicBezTo>
                  <a:cubicBezTo>
                    <a:pt x="470" y="373"/>
                    <a:pt x="108" y="37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1"/>
            <p:cNvSpPr/>
            <p:nvPr/>
          </p:nvSpPr>
          <p:spPr>
            <a:xfrm>
              <a:off x="4155946" y="3731105"/>
              <a:ext cx="25197" cy="35277"/>
            </a:xfrm>
            <a:custGeom>
              <a:avLst/>
              <a:gdLst/>
              <a:ahLst/>
              <a:cxnLst/>
              <a:rect l="l" t="t" r="r" b="b"/>
              <a:pathLst>
                <a:path w="85" h="119" extrusionOk="0">
                  <a:moveTo>
                    <a:pt x="67" y="0"/>
                  </a:moveTo>
                  <a:lnTo>
                    <a:pt x="67" y="0"/>
                  </a:lnTo>
                  <a:cubicBezTo>
                    <a:pt x="78" y="50"/>
                    <a:pt x="46" y="107"/>
                    <a:pt x="1" y="118"/>
                  </a:cubicBezTo>
                  <a:cubicBezTo>
                    <a:pt x="3" y="118"/>
                    <a:pt x="4" y="118"/>
                    <a:pt x="6" y="118"/>
                  </a:cubicBezTo>
                  <a:cubicBezTo>
                    <a:pt x="80" y="118"/>
                    <a:pt x="84" y="24"/>
                    <a:pt x="84" y="24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1"/>
            <p:cNvSpPr/>
            <p:nvPr/>
          </p:nvSpPr>
          <p:spPr>
            <a:xfrm>
              <a:off x="4179068" y="3764603"/>
              <a:ext cx="42687" cy="51877"/>
            </a:xfrm>
            <a:custGeom>
              <a:avLst/>
              <a:gdLst/>
              <a:ahLst/>
              <a:cxnLst/>
              <a:rect l="l" t="t" r="r" b="b"/>
              <a:pathLst>
                <a:path w="144" h="175" extrusionOk="0">
                  <a:moveTo>
                    <a:pt x="114" y="1"/>
                  </a:moveTo>
                  <a:cubicBezTo>
                    <a:pt x="103" y="91"/>
                    <a:pt x="49" y="155"/>
                    <a:pt x="0" y="174"/>
                  </a:cubicBezTo>
                  <a:cubicBezTo>
                    <a:pt x="124" y="153"/>
                    <a:pt x="144" y="29"/>
                    <a:pt x="144" y="29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1"/>
            <p:cNvSpPr/>
            <p:nvPr/>
          </p:nvSpPr>
          <p:spPr>
            <a:xfrm>
              <a:off x="4221459" y="3807290"/>
              <a:ext cx="45355" cy="59289"/>
            </a:xfrm>
            <a:custGeom>
              <a:avLst/>
              <a:gdLst/>
              <a:ahLst/>
              <a:cxnLst/>
              <a:rect l="l" t="t" r="r" b="b"/>
              <a:pathLst>
                <a:path w="153" h="200" extrusionOk="0">
                  <a:moveTo>
                    <a:pt x="127" y="0"/>
                  </a:moveTo>
                  <a:cubicBezTo>
                    <a:pt x="127" y="82"/>
                    <a:pt x="80" y="163"/>
                    <a:pt x="1" y="200"/>
                  </a:cubicBezTo>
                  <a:cubicBezTo>
                    <a:pt x="101" y="172"/>
                    <a:pt x="153" y="75"/>
                    <a:pt x="150" y="18"/>
                  </a:cubicBezTo>
                  <a:cubicBezTo>
                    <a:pt x="140" y="7"/>
                    <a:pt x="127" y="0"/>
                    <a:pt x="12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1"/>
            <p:cNvSpPr/>
            <p:nvPr/>
          </p:nvSpPr>
          <p:spPr>
            <a:xfrm>
              <a:off x="4278079" y="3856203"/>
              <a:ext cx="43873" cy="56028"/>
            </a:xfrm>
            <a:custGeom>
              <a:avLst/>
              <a:gdLst/>
              <a:ahLst/>
              <a:cxnLst/>
              <a:rect l="l" t="t" r="r" b="b"/>
              <a:pathLst>
                <a:path w="148" h="189" extrusionOk="0">
                  <a:moveTo>
                    <a:pt x="116" y="0"/>
                  </a:moveTo>
                  <a:cubicBezTo>
                    <a:pt x="103" y="99"/>
                    <a:pt x="86" y="140"/>
                    <a:pt x="0" y="189"/>
                  </a:cubicBezTo>
                  <a:cubicBezTo>
                    <a:pt x="86" y="172"/>
                    <a:pt x="148" y="67"/>
                    <a:pt x="146" y="24"/>
                  </a:cubicBezTo>
                  <a:cubicBezTo>
                    <a:pt x="131" y="7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1"/>
            <p:cNvSpPr/>
            <p:nvPr/>
          </p:nvSpPr>
          <p:spPr>
            <a:xfrm>
              <a:off x="4334403" y="3894148"/>
              <a:ext cx="28162" cy="40316"/>
            </a:xfrm>
            <a:custGeom>
              <a:avLst/>
              <a:gdLst/>
              <a:ahLst/>
              <a:cxnLst/>
              <a:rect l="l" t="t" r="r" b="b"/>
              <a:pathLst>
                <a:path w="95" h="136" extrusionOk="0">
                  <a:moveTo>
                    <a:pt x="78" y="1"/>
                  </a:moveTo>
                  <a:cubicBezTo>
                    <a:pt x="74" y="52"/>
                    <a:pt x="46" y="106"/>
                    <a:pt x="1" y="136"/>
                  </a:cubicBezTo>
                  <a:cubicBezTo>
                    <a:pt x="65" y="112"/>
                    <a:pt x="95" y="22"/>
                    <a:pt x="95" y="2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1"/>
            <p:cNvSpPr/>
            <p:nvPr/>
          </p:nvSpPr>
          <p:spPr>
            <a:xfrm>
              <a:off x="4373237" y="3928536"/>
              <a:ext cx="24901" cy="2875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71" y="0"/>
                  </a:moveTo>
                  <a:cubicBezTo>
                    <a:pt x="67" y="35"/>
                    <a:pt x="37" y="75"/>
                    <a:pt x="0" y="97"/>
                  </a:cubicBezTo>
                  <a:cubicBezTo>
                    <a:pt x="50" y="84"/>
                    <a:pt x="84" y="11"/>
                    <a:pt x="84" y="11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1"/>
            <p:cNvSpPr/>
            <p:nvPr/>
          </p:nvSpPr>
          <p:spPr>
            <a:xfrm>
              <a:off x="4179661" y="3703832"/>
              <a:ext cx="36462" cy="27569"/>
            </a:xfrm>
            <a:custGeom>
              <a:avLst/>
              <a:gdLst/>
              <a:ahLst/>
              <a:cxnLst/>
              <a:rect l="l" t="t" r="r" b="b"/>
              <a:pathLst>
                <a:path w="123" h="93" extrusionOk="0">
                  <a:moveTo>
                    <a:pt x="112" y="0"/>
                  </a:moveTo>
                  <a:cubicBezTo>
                    <a:pt x="106" y="44"/>
                    <a:pt x="58" y="78"/>
                    <a:pt x="12" y="78"/>
                  </a:cubicBezTo>
                  <a:cubicBezTo>
                    <a:pt x="8" y="78"/>
                    <a:pt x="4" y="78"/>
                    <a:pt x="0" y="77"/>
                  </a:cubicBezTo>
                  <a:lnTo>
                    <a:pt x="0" y="77"/>
                  </a:lnTo>
                  <a:lnTo>
                    <a:pt x="24" y="92"/>
                  </a:lnTo>
                  <a:cubicBezTo>
                    <a:pt x="24" y="92"/>
                    <a:pt x="122" y="80"/>
                    <a:pt x="1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1"/>
            <p:cNvSpPr/>
            <p:nvPr/>
          </p:nvSpPr>
          <p:spPr>
            <a:xfrm>
              <a:off x="4216420" y="3722211"/>
              <a:ext cx="48616" cy="45949"/>
            </a:xfrm>
            <a:custGeom>
              <a:avLst/>
              <a:gdLst/>
              <a:ahLst/>
              <a:cxnLst/>
              <a:rect l="l" t="t" r="r" b="b"/>
              <a:pathLst>
                <a:path w="164" h="155" extrusionOk="0">
                  <a:moveTo>
                    <a:pt x="163" y="0"/>
                  </a:moveTo>
                  <a:cubicBezTo>
                    <a:pt x="148" y="50"/>
                    <a:pt x="88" y="110"/>
                    <a:pt x="0" y="127"/>
                  </a:cubicBezTo>
                  <a:lnTo>
                    <a:pt x="28" y="155"/>
                  </a:lnTo>
                  <a:cubicBezTo>
                    <a:pt x="28" y="155"/>
                    <a:pt x="150" y="127"/>
                    <a:pt x="16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1"/>
            <p:cNvSpPr/>
            <p:nvPr/>
          </p:nvSpPr>
          <p:spPr>
            <a:xfrm>
              <a:off x="4262072" y="3760156"/>
              <a:ext cx="56324" cy="49209"/>
            </a:xfrm>
            <a:custGeom>
              <a:avLst/>
              <a:gdLst/>
              <a:ahLst/>
              <a:cxnLst/>
              <a:rect l="l" t="t" r="r" b="b"/>
              <a:pathLst>
                <a:path w="190" h="166" extrusionOk="0">
                  <a:moveTo>
                    <a:pt x="189" y="1"/>
                  </a:moveTo>
                  <a:lnTo>
                    <a:pt x="189" y="1"/>
                  </a:lnTo>
                  <a:cubicBezTo>
                    <a:pt x="159" y="82"/>
                    <a:pt x="82" y="138"/>
                    <a:pt x="1" y="144"/>
                  </a:cubicBezTo>
                  <a:cubicBezTo>
                    <a:pt x="1" y="144"/>
                    <a:pt x="9" y="157"/>
                    <a:pt x="20" y="166"/>
                  </a:cubicBezTo>
                  <a:cubicBezTo>
                    <a:pt x="80" y="164"/>
                    <a:pt x="170" y="104"/>
                    <a:pt x="18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1"/>
            <p:cNvSpPr/>
            <p:nvPr/>
          </p:nvSpPr>
          <p:spPr>
            <a:xfrm>
              <a:off x="4315431" y="3812923"/>
              <a:ext cx="53656" cy="47431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8" y="88"/>
                    <a:pt x="97" y="112"/>
                    <a:pt x="1" y="131"/>
                  </a:cubicBezTo>
                  <a:cubicBezTo>
                    <a:pt x="1" y="131"/>
                    <a:pt x="9" y="146"/>
                    <a:pt x="28" y="159"/>
                  </a:cubicBezTo>
                  <a:cubicBezTo>
                    <a:pt x="71" y="157"/>
                    <a:pt x="170" y="86"/>
                    <a:pt x="18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1"/>
            <p:cNvSpPr/>
            <p:nvPr/>
          </p:nvSpPr>
          <p:spPr>
            <a:xfrm>
              <a:off x="4357229" y="3867468"/>
              <a:ext cx="38537" cy="30830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129" y="1"/>
                  </a:moveTo>
                  <a:cubicBezTo>
                    <a:pt x="104" y="48"/>
                    <a:pt x="52" y="80"/>
                    <a:pt x="1" y="89"/>
                  </a:cubicBezTo>
                  <a:lnTo>
                    <a:pt x="24" y="104"/>
                  </a:lnTo>
                  <a:cubicBezTo>
                    <a:pt x="24" y="104"/>
                    <a:pt x="112" y="65"/>
                    <a:pt x="12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1"/>
            <p:cNvSpPr/>
            <p:nvPr/>
          </p:nvSpPr>
          <p:spPr>
            <a:xfrm>
              <a:off x="4394877" y="3904524"/>
              <a:ext cx="26976" cy="26087"/>
            </a:xfrm>
            <a:custGeom>
              <a:avLst/>
              <a:gdLst/>
              <a:ahLst/>
              <a:cxnLst/>
              <a:rect l="l" t="t" r="r" b="b"/>
              <a:pathLst>
                <a:path w="91" h="88" extrusionOk="0">
                  <a:moveTo>
                    <a:pt x="90" y="0"/>
                  </a:moveTo>
                  <a:lnTo>
                    <a:pt x="90" y="0"/>
                  </a:lnTo>
                  <a:cubicBezTo>
                    <a:pt x="73" y="36"/>
                    <a:pt x="34" y="69"/>
                    <a:pt x="0" y="77"/>
                  </a:cubicBezTo>
                  <a:lnTo>
                    <a:pt x="11" y="88"/>
                  </a:lnTo>
                  <a:cubicBezTo>
                    <a:pt x="11" y="88"/>
                    <a:pt x="82" y="49"/>
                    <a:pt x="9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1"/>
            <p:cNvSpPr/>
            <p:nvPr/>
          </p:nvSpPr>
          <p:spPr>
            <a:xfrm>
              <a:off x="2179576" y="4055413"/>
              <a:ext cx="2384267" cy="96937"/>
            </a:xfrm>
            <a:custGeom>
              <a:avLst/>
              <a:gdLst/>
              <a:ahLst/>
              <a:cxnLst/>
              <a:rect l="l" t="t" r="r" b="b"/>
              <a:pathLst>
                <a:path w="8043" h="327" extrusionOk="0">
                  <a:moveTo>
                    <a:pt x="4023" y="1"/>
                  </a:moveTo>
                  <a:cubicBezTo>
                    <a:pt x="1802" y="1"/>
                    <a:pt x="1" y="74"/>
                    <a:pt x="1" y="164"/>
                  </a:cubicBezTo>
                  <a:cubicBezTo>
                    <a:pt x="1" y="254"/>
                    <a:pt x="1802" y="326"/>
                    <a:pt x="4023" y="326"/>
                  </a:cubicBezTo>
                  <a:cubicBezTo>
                    <a:pt x="6244" y="326"/>
                    <a:pt x="8043" y="254"/>
                    <a:pt x="8043" y="164"/>
                  </a:cubicBezTo>
                  <a:cubicBezTo>
                    <a:pt x="8043" y="74"/>
                    <a:pt x="6244" y="1"/>
                    <a:pt x="40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1"/>
            <p:cNvSpPr/>
            <p:nvPr/>
          </p:nvSpPr>
          <p:spPr>
            <a:xfrm>
              <a:off x="3119293" y="3843456"/>
              <a:ext cx="505727" cy="229446"/>
            </a:xfrm>
            <a:custGeom>
              <a:avLst/>
              <a:gdLst/>
              <a:ahLst/>
              <a:cxnLst/>
              <a:rect l="l" t="t" r="r" b="b"/>
              <a:pathLst>
                <a:path w="1706" h="774" extrusionOk="0">
                  <a:moveTo>
                    <a:pt x="215" y="0"/>
                  </a:moveTo>
                  <a:lnTo>
                    <a:pt x="0" y="774"/>
                  </a:lnTo>
                  <a:lnTo>
                    <a:pt x="1705" y="77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1"/>
            <p:cNvSpPr/>
            <p:nvPr/>
          </p:nvSpPr>
          <p:spPr>
            <a:xfrm>
              <a:off x="3046961" y="4057488"/>
              <a:ext cx="647721" cy="35277"/>
            </a:xfrm>
            <a:custGeom>
              <a:avLst/>
              <a:gdLst/>
              <a:ahLst/>
              <a:cxnLst/>
              <a:rect l="l" t="t" r="r" b="b"/>
              <a:pathLst>
                <a:path w="2185" h="119" extrusionOk="0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lnTo>
                    <a:pt x="0" y="118"/>
                  </a:lnTo>
                  <a:lnTo>
                    <a:pt x="2185" y="118"/>
                  </a:lnTo>
                  <a:lnTo>
                    <a:pt x="2185" y="82"/>
                  </a:lnTo>
                  <a:cubicBezTo>
                    <a:pt x="2185" y="37"/>
                    <a:pt x="2148" y="0"/>
                    <a:pt x="21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1"/>
            <p:cNvSpPr/>
            <p:nvPr/>
          </p:nvSpPr>
          <p:spPr>
            <a:xfrm>
              <a:off x="2354179" y="3692271"/>
              <a:ext cx="2064414" cy="167194"/>
            </a:xfrm>
            <a:custGeom>
              <a:avLst/>
              <a:gdLst/>
              <a:ahLst/>
              <a:cxnLst/>
              <a:rect l="l" t="t" r="r" b="b"/>
              <a:pathLst>
                <a:path w="6388" h="564" extrusionOk="0">
                  <a:moveTo>
                    <a:pt x="1" y="1"/>
                  </a:moveTo>
                  <a:lnTo>
                    <a:pt x="1" y="395"/>
                  </a:lnTo>
                  <a:cubicBezTo>
                    <a:pt x="1" y="489"/>
                    <a:pt x="76" y="564"/>
                    <a:pt x="170" y="564"/>
                  </a:cubicBezTo>
                  <a:lnTo>
                    <a:pt x="6218" y="564"/>
                  </a:lnTo>
                  <a:cubicBezTo>
                    <a:pt x="6312" y="564"/>
                    <a:pt x="6387" y="489"/>
                    <a:pt x="6387" y="395"/>
                  </a:cubicBezTo>
                  <a:lnTo>
                    <a:pt x="63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1"/>
            <p:cNvSpPr/>
            <p:nvPr/>
          </p:nvSpPr>
          <p:spPr>
            <a:xfrm>
              <a:off x="2354179" y="2427053"/>
              <a:ext cx="2064414" cy="1265513"/>
            </a:xfrm>
            <a:custGeom>
              <a:avLst/>
              <a:gdLst/>
              <a:ahLst/>
              <a:cxnLst/>
              <a:rect l="l" t="t" r="r" b="b"/>
              <a:pathLst>
                <a:path w="6390" h="3804" extrusionOk="0">
                  <a:moveTo>
                    <a:pt x="172" y="0"/>
                  </a:moveTo>
                  <a:cubicBezTo>
                    <a:pt x="78" y="0"/>
                    <a:pt x="0" y="77"/>
                    <a:pt x="0" y="169"/>
                  </a:cubicBezTo>
                  <a:lnTo>
                    <a:pt x="0" y="3804"/>
                  </a:lnTo>
                  <a:lnTo>
                    <a:pt x="6389" y="3804"/>
                  </a:lnTo>
                  <a:lnTo>
                    <a:pt x="6389" y="169"/>
                  </a:lnTo>
                  <a:cubicBezTo>
                    <a:pt x="6389" y="77"/>
                    <a:pt x="6314" y="0"/>
                    <a:pt x="622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1"/>
            <p:cNvSpPr/>
            <p:nvPr/>
          </p:nvSpPr>
          <p:spPr>
            <a:xfrm>
              <a:off x="2441629" y="2521025"/>
              <a:ext cx="1888030" cy="1103064"/>
            </a:xfrm>
            <a:custGeom>
              <a:avLst/>
              <a:gdLst/>
              <a:ahLst/>
              <a:cxnLst/>
              <a:rect l="l" t="t" r="r" b="b"/>
              <a:pathLst>
                <a:path w="5933" h="3346" extrusionOk="0">
                  <a:moveTo>
                    <a:pt x="0" y="0"/>
                  </a:moveTo>
                  <a:lnTo>
                    <a:pt x="0" y="3345"/>
                  </a:lnTo>
                  <a:lnTo>
                    <a:pt x="5933" y="3345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1"/>
            <p:cNvSpPr/>
            <p:nvPr/>
          </p:nvSpPr>
          <p:spPr>
            <a:xfrm>
              <a:off x="3345181" y="3741184"/>
              <a:ext cx="60770" cy="60771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04" y="1"/>
                  </a:moveTo>
                  <a:cubicBezTo>
                    <a:pt x="46" y="1"/>
                    <a:pt x="1" y="48"/>
                    <a:pt x="1" y="103"/>
                  </a:cubicBezTo>
                  <a:cubicBezTo>
                    <a:pt x="1" y="159"/>
                    <a:pt x="46" y="204"/>
                    <a:pt x="104" y="204"/>
                  </a:cubicBezTo>
                  <a:cubicBezTo>
                    <a:pt x="159" y="204"/>
                    <a:pt x="204" y="159"/>
                    <a:pt x="204" y="103"/>
                  </a:cubicBezTo>
                  <a:cubicBezTo>
                    <a:pt x="204" y="48"/>
                    <a:pt x="159" y="1"/>
                    <a:pt x="10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1"/>
            <p:cNvSpPr/>
            <p:nvPr/>
          </p:nvSpPr>
          <p:spPr>
            <a:xfrm>
              <a:off x="2824038" y="1553436"/>
              <a:ext cx="15415" cy="15415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26" y="0"/>
                  </a:moveTo>
                  <a:cubicBezTo>
                    <a:pt x="11" y="0"/>
                    <a:pt x="1" y="11"/>
                    <a:pt x="1" y="26"/>
                  </a:cubicBezTo>
                  <a:cubicBezTo>
                    <a:pt x="1" y="41"/>
                    <a:pt x="11" y="52"/>
                    <a:pt x="26" y="52"/>
                  </a:cubicBezTo>
                  <a:cubicBezTo>
                    <a:pt x="41" y="52"/>
                    <a:pt x="52" y="41"/>
                    <a:pt x="52" y="26"/>
                  </a:cubicBezTo>
                  <a:cubicBezTo>
                    <a:pt x="52" y="11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1"/>
            <p:cNvSpPr/>
            <p:nvPr/>
          </p:nvSpPr>
          <p:spPr>
            <a:xfrm>
              <a:off x="3900118" y="1553436"/>
              <a:ext cx="16304" cy="15415"/>
            </a:xfrm>
            <a:custGeom>
              <a:avLst/>
              <a:gdLst/>
              <a:ahLst/>
              <a:cxnLst/>
              <a:rect l="l" t="t" r="r" b="b"/>
              <a:pathLst>
                <a:path w="55" h="52" extrusionOk="0">
                  <a:moveTo>
                    <a:pt x="27" y="0"/>
                  </a:moveTo>
                  <a:cubicBezTo>
                    <a:pt x="14" y="0"/>
                    <a:pt x="1" y="11"/>
                    <a:pt x="1" y="26"/>
                  </a:cubicBezTo>
                  <a:cubicBezTo>
                    <a:pt x="1" y="41"/>
                    <a:pt x="14" y="52"/>
                    <a:pt x="27" y="52"/>
                  </a:cubicBezTo>
                  <a:cubicBezTo>
                    <a:pt x="42" y="52"/>
                    <a:pt x="54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1"/>
            <p:cNvSpPr/>
            <p:nvPr/>
          </p:nvSpPr>
          <p:spPr>
            <a:xfrm>
              <a:off x="2547755" y="2166776"/>
              <a:ext cx="52470" cy="51581"/>
            </a:xfrm>
            <a:custGeom>
              <a:avLst/>
              <a:gdLst/>
              <a:ahLst/>
              <a:cxnLst/>
              <a:rect l="l" t="t" r="r" b="b"/>
              <a:pathLst>
                <a:path w="177" h="174" extrusionOk="0">
                  <a:moveTo>
                    <a:pt x="89" y="0"/>
                  </a:moveTo>
                  <a:cubicBezTo>
                    <a:pt x="42" y="0"/>
                    <a:pt x="1" y="39"/>
                    <a:pt x="1" y="86"/>
                  </a:cubicBezTo>
                  <a:cubicBezTo>
                    <a:pt x="1" y="135"/>
                    <a:pt x="39" y="174"/>
                    <a:pt x="89" y="174"/>
                  </a:cubicBezTo>
                  <a:cubicBezTo>
                    <a:pt x="136" y="174"/>
                    <a:pt x="177" y="135"/>
                    <a:pt x="177" y="86"/>
                  </a:cubicBezTo>
                  <a:cubicBezTo>
                    <a:pt x="177" y="39"/>
                    <a:pt x="136" y="0"/>
                    <a:pt x="8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1"/>
            <p:cNvSpPr/>
            <p:nvPr/>
          </p:nvSpPr>
          <p:spPr>
            <a:xfrm>
              <a:off x="2427993" y="2136835"/>
              <a:ext cx="13636" cy="13636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22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11" y="45"/>
                    <a:pt x="22" y="45"/>
                  </a:cubicBezTo>
                  <a:cubicBezTo>
                    <a:pt x="34" y="45"/>
                    <a:pt x="45" y="35"/>
                    <a:pt x="45" y="24"/>
                  </a:cubicBezTo>
                  <a:cubicBezTo>
                    <a:pt x="45" y="11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1"/>
            <p:cNvSpPr/>
            <p:nvPr/>
          </p:nvSpPr>
          <p:spPr>
            <a:xfrm>
              <a:off x="2200623" y="2344938"/>
              <a:ext cx="32608" cy="32905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54" y="1"/>
                  </a:moveTo>
                  <a:cubicBezTo>
                    <a:pt x="24" y="1"/>
                    <a:pt x="0" y="27"/>
                    <a:pt x="0" y="57"/>
                  </a:cubicBezTo>
                  <a:cubicBezTo>
                    <a:pt x="0" y="84"/>
                    <a:pt x="26" y="110"/>
                    <a:pt x="54" y="110"/>
                  </a:cubicBezTo>
                  <a:cubicBezTo>
                    <a:pt x="86" y="110"/>
                    <a:pt x="110" y="84"/>
                    <a:pt x="110" y="57"/>
                  </a:cubicBezTo>
                  <a:cubicBezTo>
                    <a:pt x="110" y="25"/>
                    <a:pt x="86" y="1"/>
                    <a:pt x="5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1"/>
            <p:cNvSpPr/>
            <p:nvPr/>
          </p:nvSpPr>
          <p:spPr>
            <a:xfrm>
              <a:off x="2104873" y="2427053"/>
              <a:ext cx="19269" cy="18676"/>
            </a:xfrm>
            <a:custGeom>
              <a:avLst/>
              <a:gdLst/>
              <a:ahLst/>
              <a:cxnLst/>
              <a:rect l="l" t="t" r="r" b="b"/>
              <a:pathLst>
                <a:path w="65" h="63" extrusionOk="0">
                  <a:moveTo>
                    <a:pt x="32" y="0"/>
                  </a:moveTo>
                  <a:cubicBezTo>
                    <a:pt x="15" y="0"/>
                    <a:pt x="0" y="13"/>
                    <a:pt x="0" y="32"/>
                  </a:cubicBezTo>
                  <a:cubicBezTo>
                    <a:pt x="0" y="50"/>
                    <a:pt x="15" y="62"/>
                    <a:pt x="32" y="62"/>
                  </a:cubicBezTo>
                  <a:cubicBezTo>
                    <a:pt x="49" y="62"/>
                    <a:pt x="64" y="50"/>
                    <a:pt x="64" y="32"/>
                  </a:cubicBezTo>
                  <a:cubicBezTo>
                    <a:pt x="64" y="13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1"/>
            <p:cNvSpPr/>
            <p:nvPr/>
          </p:nvSpPr>
          <p:spPr>
            <a:xfrm>
              <a:off x="1928194" y="3157784"/>
              <a:ext cx="32608" cy="32609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6" y="0"/>
                  </a:moveTo>
                  <a:cubicBezTo>
                    <a:pt x="26" y="0"/>
                    <a:pt x="1" y="24"/>
                    <a:pt x="1" y="54"/>
                  </a:cubicBezTo>
                  <a:cubicBezTo>
                    <a:pt x="1" y="84"/>
                    <a:pt x="26" y="110"/>
                    <a:pt x="56" y="110"/>
                  </a:cubicBezTo>
                  <a:cubicBezTo>
                    <a:pt x="86" y="110"/>
                    <a:pt x="110" y="84"/>
                    <a:pt x="110" y="54"/>
                  </a:cubicBezTo>
                  <a:cubicBezTo>
                    <a:pt x="110" y="24"/>
                    <a:pt x="86" y="0"/>
                    <a:pt x="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1"/>
            <p:cNvSpPr/>
            <p:nvPr/>
          </p:nvSpPr>
          <p:spPr>
            <a:xfrm>
              <a:off x="1861495" y="3051658"/>
              <a:ext cx="11858" cy="11858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1"/>
                  </a:moveTo>
                  <a:cubicBezTo>
                    <a:pt x="9" y="1"/>
                    <a:pt x="1" y="9"/>
                    <a:pt x="1" y="20"/>
                  </a:cubicBezTo>
                  <a:cubicBezTo>
                    <a:pt x="1" y="31"/>
                    <a:pt x="9" y="39"/>
                    <a:pt x="20" y="39"/>
                  </a:cubicBezTo>
                  <a:cubicBezTo>
                    <a:pt x="31" y="39"/>
                    <a:pt x="39" y="31"/>
                    <a:pt x="39" y="20"/>
                  </a:cubicBezTo>
                  <a:cubicBezTo>
                    <a:pt x="39" y="9"/>
                    <a:pt x="31" y="1"/>
                    <a:pt x="2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1"/>
            <p:cNvSpPr/>
            <p:nvPr/>
          </p:nvSpPr>
          <p:spPr>
            <a:xfrm>
              <a:off x="1813175" y="3344543"/>
              <a:ext cx="13636" cy="12747"/>
            </a:xfrm>
            <a:custGeom>
              <a:avLst/>
              <a:gdLst/>
              <a:ahLst/>
              <a:cxnLst/>
              <a:rect l="l" t="t" r="r" b="b"/>
              <a:pathLst>
                <a:path w="46" h="43" extrusionOk="0">
                  <a:moveTo>
                    <a:pt x="25" y="0"/>
                  </a:moveTo>
                  <a:cubicBezTo>
                    <a:pt x="12" y="0"/>
                    <a:pt x="1" y="9"/>
                    <a:pt x="1" y="21"/>
                  </a:cubicBezTo>
                  <a:cubicBezTo>
                    <a:pt x="1" y="34"/>
                    <a:pt x="12" y="43"/>
                    <a:pt x="25" y="43"/>
                  </a:cubicBezTo>
                  <a:cubicBezTo>
                    <a:pt x="35" y="43"/>
                    <a:pt x="46" y="34"/>
                    <a:pt x="46" y="21"/>
                  </a:cubicBezTo>
                  <a:cubicBezTo>
                    <a:pt x="46" y="9"/>
                    <a:pt x="35" y="0"/>
                    <a:pt x="2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1"/>
            <p:cNvSpPr/>
            <p:nvPr/>
          </p:nvSpPr>
          <p:spPr>
            <a:xfrm>
              <a:off x="2094497" y="3651065"/>
              <a:ext cx="21937" cy="22530"/>
            </a:xfrm>
            <a:custGeom>
              <a:avLst/>
              <a:gdLst/>
              <a:ahLst/>
              <a:cxnLst/>
              <a:rect l="l" t="t" r="r" b="b"/>
              <a:pathLst>
                <a:path w="74" h="76" extrusionOk="0">
                  <a:moveTo>
                    <a:pt x="37" y="1"/>
                  </a:moveTo>
                  <a:cubicBezTo>
                    <a:pt x="18" y="1"/>
                    <a:pt x="1" y="18"/>
                    <a:pt x="1" y="39"/>
                  </a:cubicBezTo>
                  <a:cubicBezTo>
                    <a:pt x="1" y="58"/>
                    <a:pt x="18" y="75"/>
                    <a:pt x="37" y="75"/>
                  </a:cubicBezTo>
                  <a:cubicBezTo>
                    <a:pt x="59" y="75"/>
                    <a:pt x="74" y="58"/>
                    <a:pt x="74" y="39"/>
                  </a:cubicBezTo>
                  <a:cubicBezTo>
                    <a:pt x="74" y="18"/>
                    <a:pt x="59" y="3"/>
                    <a:pt x="3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1"/>
            <p:cNvSpPr/>
            <p:nvPr/>
          </p:nvSpPr>
          <p:spPr>
            <a:xfrm>
              <a:off x="1916929" y="3713911"/>
              <a:ext cx="16008" cy="1630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8" y="1"/>
                  </a:moveTo>
                  <a:cubicBezTo>
                    <a:pt x="13" y="1"/>
                    <a:pt x="0" y="13"/>
                    <a:pt x="0" y="28"/>
                  </a:cubicBezTo>
                  <a:cubicBezTo>
                    <a:pt x="0" y="43"/>
                    <a:pt x="13" y="54"/>
                    <a:pt x="28" y="54"/>
                  </a:cubicBezTo>
                  <a:cubicBezTo>
                    <a:pt x="43" y="54"/>
                    <a:pt x="54" y="43"/>
                    <a:pt x="54" y="28"/>
                  </a:cubicBezTo>
                  <a:cubicBezTo>
                    <a:pt x="54" y="13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1"/>
            <p:cNvSpPr/>
            <p:nvPr/>
          </p:nvSpPr>
          <p:spPr>
            <a:xfrm>
              <a:off x="2055071" y="3897409"/>
              <a:ext cx="20751" cy="20751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35" y="1"/>
                  </a:moveTo>
                  <a:cubicBezTo>
                    <a:pt x="16" y="1"/>
                    <a:pt x="1" y="15"/>
                    <a:pt x="1" y="35"/>
                  </a:cubicBezTo>
                  <a:cubicBezTo>
                    <a:pt x="1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5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1"/>
            <p:cNvSpPr/>
            <p:nvPr/>
          </p:nvSpPr>
          <p:spPr>
            <a:xfrm>
              <a:off x="4769875" y="3156598"/>
              <a:ext cx="20158" cy="20455"/>
            </a:xfrm>
            <a:custGeom>
              <a:avLst/>
              <a:gdLst/>
              <a:ahLst/>
              <a:cxnLst/>
              <a:rect l="l" t="t" r="r" b="b"/>
              <a:pathLst>
                <a:path w="68" h="69" extrusionOk="0">
                  <a:moveTo>
                    <a:pt x="35" y="0"/>
                  </a:moveTo>
                  <a:cubicBezTo>
                    <a:pt x="16" y="0"/>
                    <a:pt x="1" y="15"/>
                    <a:pt x="1" y="34"/>
                  </a:cubicBezTo>
                  <a:cubicBezTo>
                    <a:pt x="1" y="54"/>
                    <a:pt x="16" y="69"/>
                    <a:pt x="35" y="69"/>
                  </a:cubicBezTo>
                  <a:cubicBezTo>
                    <a:pt x="52" y="69"/>
                    <a:pt x="67" y="54"/>
                    <a:pt x="67" y="34"/>
                  </a:cubicBezTo>
                  <a:cubicBezTo>
                    <a:pt x="67" y="15"/>
                    <a:pt x="52" y="0"/>
                    <a:pt x="3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1"/>
            <p:cNvSpPr/>
            <p:nvPr/>
          </p:nvSpPr>
          <p:spPr>
            <a:xfrm>
              <a:off x="4786475" y="3377448"/>
              <a:ext cx="36462" cy="37055"/>
            </a:xfrm>
            <a:custGeom>
              <a:avLst/>
              <a:gdLst/>
              <a:ahLst/>
              <a:cxnLst/>
              <a:rect l="l" t="t" r="r" b="b"/>
              <a:pathLst>
                <a:path w="123" h="125" extrusionOk="0">
                  <a:moveTo>
                    <a:pt x="63" y="0"/>
                  </a:moveTo>
                  <a:cubicBezTo>
                    <a:pt x="29" y="0"/>
                    <a:pt x="1" y="28"/>
                    <a:pt x="1" y="63"/>
                  </a:cubicBezTo>
                  <a:cubicBezTo>
                    <a:pt x="1" y="97"/>
                    <a:pt x="29" y="125"/>
                    <a:pt x="63" y="125"/>
                  </a:cubicBezTo>
                  <a:cubicBezTo>
                    <a:pt x="97" y="125"/>
                    <a:pt x="123" y="97"/>
                    <a:pt x="123" y="63"/>
                  </a:cubicBezTo>
                  <a:cubicBezTo>
                    <a:pt x="123" y="28"/>
                    <a:pt x="97" y="0"/>
                    <a:pt x="6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1"/>
            <p:cNvSpPr/>
            <p:nvPr/>
          </p:nvSpPr>
          <p:spPr>
            <a:xfrm>
              <a:off x="4769875" y="2157290"/>
              <a:ext cx="20158" cy="19862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35" y="0"/>
                  </a:moveTo>
                  <a:cubicBezTo>
                    <a:pt x="16" y="0"/>
                    <a:pt x="1" y="15"/>
                    <a:pt x="1" y="32"/>
                  </a:cubicBezTo>
                  <a:cubicBezTo>
                    <a:pt x="1" y="51"/>
                    <a:pt x="16" y="66"/>
                    <a:pt x="35" y="66"/>
                  </a:cubicBezTo>
                  <a:cubicBezTo>
                    <a:pt x="52" y="66"/>
                    <a:pt x="67" y="51"/>
                    <a:pt x="67" y="32"/>
                  </a:cubicBezTo>
                  <a:cubicBezTo>
                    <a:pt x="67" y="15"/>
                    <a:pt x="52" y="0"/>
                    <a:pt x="3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1"/>
            <p:cNvSpPr/>
            <p:nvPr/>
          </p:nvSpPr>
          <p:spPr>
            <a:xfrm>
              <a:off x="4176400" y="2104523"/>
              <a:ext cx="39723" cy="39723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0"/>
                  </a:moveTo>
                  <a:cubicBezTo>
                    <a:pt x="30" y="0"/>
                    <a:pt x="0" y="28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1"/>
            <p:cNvSpPr/>
            <p:nvPr/>
          </p:nvSpPr>
          <p:spPr>
            <a:xfrm>
              <a:off x="4502781" y="1804226"/>
              <a:ext cx="33201" cy="33202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6" y="0"/>
                  </a:moveTo>
                  <a:cubicBezTo>
                    <a:pt x="26" y="0"/>
                    <a:pt x="0" y="24"/>
                    <a:pt x="0" y="56"/>
                  </a:cubicBezTo>
                  <a:cubicBezTo>
                    <a:pt x="0" y="86"/>
                    <a:pt x="26" y="112"/>
                    <a:pt x="56" y="112"/>
                  </a:cubicBezTo>
                  <a:cubicBezTo>
                    <a:pt x="88" y="112"/>
                    <a:pt x="112" y="86"/>
                    <a:pt x="112" y="56"/>
                  </a:cubicBezTo>
                  <a:cubicBezTo>
                    <a:pt x="112" y="24"/>
                    <a:pt x="88" y="0"/>
                    <a:pt x="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1"/>
            <p:cNvSpPr/>
            <p:nvPr/>
          </p:nvSpPr>
          <p:spPr>
            <a:xfrm>
              <a:off x="2315642" y="4247212"/>
              <a:ext cx="11561" cy="60771"/>
            </a:xfrm>
            <a:custGeom>
              <a:avLst/>
              <a:gdLst/>
              <a:ahLst/>
              <a:cxnLst/>
              <a:rect l="l" t="t" r="r" b="b"/>
              <a:pathLst>
                <a:path w="39" h="205" extrusionOk="0">
                  <a:moveTo>
                    <a:pt x="0" y="1"/>
                  </a:moveTo>
                  <a:lnTo>
                    <a:pt x="0" y="204"/>
                  </a:lnTo>
                  <a:lnTo>
                    <a:pt x="39" y="204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1"/>
            <p:cNvSpPr/>
            <p:nvPr/>
          </p:nvSpPr>
          <p:spPr>
            <a:xfrm>
              <a:off x="2290741" y="4271223"/>
              <a:ext cx="61363" cy="12451"/>
            </a:xfrm>
            <a:custGeom>
              <a:avLst/>
              <a:gdLst/>
              <a:ahLst/>
              <a:cxnLst/>
              <a:rect l="l" t="t" r="r" b="b"/>
              <a:pathLst>
                <a:path w="207" h="42" extrusionOk="0">
                  <a:moveTo>
                    <a:pt x="1" y="1"/>
                  </a:moveTo>
                  <a:lnTo>
                    <a:pt x="1" y="42"/>
                  </a:lnTo>
                  <a:lnTo>
                    <a:pt x="206" y="4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1"/>
            <p:cNvSpPr/>
            <p:nvPr/>
          </p:nvSpPr>
          <p:spPr>
            <a:xfrm>
              <a:off x="4594085" y="4098694"/>
              <a:ext cx="12450" cy="60474"/>
            </a:xfrm>
            <a:custGeom>
              <a:avLst/>
              <a:gdLst/>
              <a:ahLst/>
              <a:cxnLst/>
              <a:rect l="l" t="t" r="r" b="b"/>
              <a:pathLst>
                <a:path w="42" h="204" extrusionOk="0">
                  <a:moveTo>
                    <a:pt x="1" y="0"/>
                  </a:moveTo>
                  <a:lnTo>
                    <a:pt x="1" y="204"/>
                  </a:lnTo>
                  <a:lnTo>
                    <a:pt x="41" y="20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1"/>
            <p:cNvSpPr/>
            <p:nvPr/>
          </p:nvSpPr>
          <p:spPr>
            <a:xfrm>
              <a:off x="4570074" y="4122706"/>
              <a:ext cx="60474" cy="12451"/>
            </a:xfrm>
            <a:custGeom>
              <a:avLst/>
              <a:gdLst/>
              <a:ahLst/>
              <a:cxnLst/>
              <a:rect l="l" t="t" r="r" b="b"/>
              <a:pathLst>
                <a:path w="204" h="42" extrusionOk="0">
                  <a:moveTo>
                    <a:pt x="0" y="1"/>
                  </a:moveTo>
                  <a:lnTo>
                    <a:pt x="0" y="42"/>
                  </a:lnTo>
                  <a:lnTo>
                    <a:pt x="204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1"/>
            <p:cNvSpPr/>
            <p:nvPr/>
          </p:nvSpPr>
          <p:spPr>
            <a:xfrm>
              <a:off x="2124438" y="1449977"/>
              <a:ext cx="12450" cy="60474"/>
            </a:xfrm>
            <a:custGeom>
              <a:avLst/>
              <a:gdLst/>
              <a:ahLst/>
              <a:cxnLst/>
              <a:rect l="l" t="t" r="r" b="b"/>
              <a:pathLst>
                <a:path w="42" h="204" extrusionOk="0">
                  <a:moveTo>
                    <a:pt x="0" y="0"/>
                  </a:moveTo>
                  <a:lnTo>
                    <a:pt x="0" y="204"/>
                  </a:lnTo>
                  <a:lnTo>
                    <a:pt x="41" y="20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1"/>
            <p:cNvSpPr/>
            <p:nvPr/>
          </p:nvSpPr>
          <p:spPr>
            <a:xfrm>
              <a:off x="2100426" y="1473989"/>
              <a:ext cx="60474" cy="12451"/>
            </a:xfrm>
            <a:custGeom>
              <a:avLst/>
              <a:gdLst/>
              <a:ahLst/>
              <a:cxnLst/>
              <a:rect l="l" t="t" r="r" b="b"/>
              <a:pathLst>
                <a:path w="204" h="42" extrusionOk="0">
                  <a:moveTo>
                    <a:pt x="0" y="1"/>
                  </a:moveTo>
                  <a:lnTo>
                    <a:pt x="0" y="41"/>
                  </a:lnTo>
                  <a:lnTo>
                    <a:pt x="203" y="41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1"/>
            <p:cNvSpPr/>
            <p:nvPr/>
          </p:nvSpPr>
          <p:spPr>
            <a:xfrm>
              <a:off x="4617504" y="2012329"/>
              <a:ext cx="21344" cy="108794"/>
            </a:xfrm>
            <a:custGeom>
              <a:avLst/>
              <a:gdLst/>
              <a:ahLst/>
              <a:cxnLst/>
              <a:rect l="l" t="t" r="r" b="b"/>
              <a:pathLst>
                <a:path w="72" h="367" extrusionOk="0">
                  <a:moveTo>
                    <a:pt x="1" y="1"/>
                  </a:moveTo>
                  <a:lnTo>
                    <a:pt x="1" y="367"/>
                  </a:lnTo>
                  <a:lnTo>
                    <a:pt x="72" y="36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1"/>
            <p:cNvSpPr/>
            <p:nvPr/>
          </p:nvSpPr>
          <p:spPr>
            <a:xfrm>
              <a:off x="4573927" y="2056203"/>
              <a:ext cx="108793" cy="21344"/>
            </a:xfrm>
            <a:custGeom>
              <a:avLst/>
              <a:gdLst/>
              <a:ahLst/>
              <a:cxnLst/>
              <a:rect l="l" t="t" r="r" b="b"/>
              <a:pathLst>
                <a:path w="367" h="72" extrusionOk="0">
                  <a:moveTo>
                    <a:pt x="0" y="0"/>
                  </a:moveTo>
                  <a:lnTo>
                    <a:pt x="0" y="71"/>
                  </a:lnTo>
                  <a:lnTo>
                    <a:pt x="366" y="7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1"/>
            <p:cNvSpPr/>
            <p:nvPr/>
          </p:nvSpPr>
          <p:spPr>
            <a:xfrm>
              <a:off x="4852582" y="1585155"/>
              <a:ext cx="11561" cy="60474"/>
            </a:xfrm>
            <a:custGeom>
              <a:avLst/>
              <a:gdLst/>
              <a:ahLst/>
              <a:cxnLst/>
              <a:rect l="l" t="t" r="r" b="b"/>
              <a:pathLst>
                <a:path w="39" h="204" extrusionOk="0">
                  <a:moveTo>
                    <a:pt x="0" y="0"/>
                  </a:moveTo>
                  <a:lnTo>
                    <a:pt x="0" y="204"/>
                  </a:lnTo>
                  <a:lnTo>
                    <a:pt x="39" y="20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1"/>
            <p:cNvSpPr/>
            <p:nvPr/>
          </p:nvSpPr>
          <p:spPr>
            <a:xfrm>
              <a:off x="4828570" y="1609167"/>
              <a:ext cx="59881" cy="12451"/>
            </a:xfrm>
            <a:custGeom>
              <a:avLst/>
              <a:gdLst/>
              <a:ahLst/>
              <a:cxnLst/>
              <a:rect l="l" t="t" r="r" b="b"/>
              <a:pathLst>
                <a:path w="202" h="42" extrusionOk="0">
                  <a:moveTo>
                    <a:pt x="0" y="1"/>
                  </a:moveTo>
                  <a:lnTo>
                    <a:pt x="0" y="41"/>
                  </a:lnTo>
                  <a:lnTo>
                    <a:pt x="201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1"/>
            <p:cNvSpPr/>
            <p:nvPr/>
          </p:nvSpPr>
          <p:spPr>
            <a:xfrm>
              <a:off x="1973253" y="1825867"/>
              <a:ext cx="21344" cy="108794"/>
            </a:xfrm>
            <a:custGeom>
              <a:avLst/>
              <a:gdLst/>
              <a:ahLst/>
              <a:cxnLst/>
              <a:rect l="l" t="t" r="r" b="b"/>
              <a:pathLst>
                <a:path w="72" h="367" extrusionOk="0">
                  <a:moveTo>
                    <a:pt x="1" y="0"/>
                  </a:moveTo>
                  <a:lnTo>
                    <a:pt x="1" y="366"/>
                  </a:lnTo>
                  <a:lnTo>
                    <a:pt x="71" y="36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1"/>
            <p:cNvSpPr/>
            <p:nvPr/>
          </p:nvSpPr>
          <p:spPr>
            <a:xfrm>
              <a:off x="1929380" y="1869444"/>
              <a:ext cx="109090" cy="21344"/>
            </a:xfrm>
            <a:custGeom>
              <a:avLst/>
              <a:gdLst/>
              <a:ahLst/>
              <a:cxnLst/>
              <a:rect l="l" t="t" r="r" b="b"/>
              <a:pathLst>
                <a:path w="368" h="72" extrusionOk="0">
                  <a:moveTo>
                    <a:pt x="1" y="1"/>
                  </a:moveTo>
                  <a:lnTo>
                    <a:pt x="1" y="71"/>
                  </a:lnTo>
                  <a:lnTo>
                    <a:pt x="367" y="71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79D198C-C0EC-6FB9-EFB1-334CB34B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386576" y="458035"/>
            <a:ext cx="118412" cy="129263"/>
          </a:xfrm>
        </p:spPr>
        <p:txBody>
          <a:bodyPr/>
          <a:lstStyle/>
          <a:p>
            <a:endParaRPr lang="en-001" sz="800"/>
          </a:p>
        </p:txBody>
      </p:sp>
      <p:sp>
        <p:nvSpPr>
          <p:cNvPr id="2" name="Google Shape;4500;p35">
            <a:extLst>
              <a:ext uri="{FF2B5EF4-FFF2-40B4-BE49-F238E27FC236}">
                <a16:creationId xmlns:a16="http://schemas.microsoft.com/office/drawing/2014/main" id="{D5DBA676-6198-66F4-0AA9-93CD7ABBAF4F}"/>
              </a:ext>
            </a:extLst>
          </p:cNvPr>
          <p:cNvSpPr/>
          <p:nvPr/>
        </p:nvSpPr>
        <p:spPr>
          <a:xfrm flipH="1">
            <a:off x="-8024" y="110985"/>
            <a:ext cx="1812836" cy="429726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535;p35">
            <a:extLst>
              <a:ext uri="{FF2B5EF4-FFF2-40B4-BE49-F238E27FC236}">
                <a16:creationId xmlns:a16="http://schemas.microsoft.com/office/drawing/2014/main" id="{D79F6434-B211-7D82-7401-CBB6AB9EA7A3}"/>
              </a:ext>
            </a:extLst>
          </p:cNvPr>
          <p:cNvSpPr/>
          <p:nvPr/>
        </p:nvSpPr>
        <p:spPr>
          <a:xfrm flipH="1">
            <a:off x="834319" y="153646"/>
            <a:ext cx="897169" cy="34440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06;p35">
            <a:extLst>
              <a:ext uri="{FF2B5EF4-FFF2-40B4-BE49-F238E27FC236}">
                <a16:creationId xmlns:a16="http://schemas.microsoft.com/office/drawing/2014/main" id="{4635F3E3-BBAE-88E0-C36E-9F76959CEA5B}"/>
              </a:ext>
            </a:extLst>
          </p:cNvPr>
          <p:cNvSpPr/>
          <p:nvPr/>
        </p:nvSpPr>
        <p:spPr>
          <a:xfrm>
            <a:off x="307792" y="209315"/>
            <a:ext cx="242100" cy="252423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9"/>
                  <a:pt x="236" y="1"/>
                  <a:pt x="527" y="1"/>
                </a:cubicBezTo>
                <a:cubicBezTo>
                  <a:pt x="819" y="1"/>
                  <a:pt x="1054" y="239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/>
              <a:t>5</a:t>
            </a:r>
            <a:endParaRPr sz="9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B17C49-BE36-3623-85DB-3E3F3E513D15}"/>
              </a:ext>
            </a:extLst>
          </p:cNvPr>
          <p:cNvSpPr txBox="1"/>
          <p:nvPr/>
        </p:nvSpPr>
        <p:spPr>
          <a:xfrm>
            <a:off x="649679" y="209315"/>
            <a:ext cx="12664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2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Fira Sans" panose="020B0503050000020004" pitchFamily="34" charset="0"/>
              </a:rPr>
              <a:t>Plan</a:t>
            </a:r>
            <a:endParaRPr lang="en-001" sz="2400" b="1" dirty="0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4503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 and Specification of Requirements</a:t>
            </a:r>
            <a:endParaRPr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Sprints development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8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76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94413"/>
          </a:xfrm>
        </p:spPr>
        <p:txBody>
          <a:bodyPr/>
          <a:lstStyle/>
          <a:p>
            <a:endParaRPr lang="en-001" sz="800"/>
          </a:p>
        </p:txBody>
      </p:sp>
      <p:sp>
        <p:nvSpPr>
          <p:cNvPr id="4504" name="Google Shape;4504;p35"/>
          <p:cNvSpPr/>
          <p:nvPr/>
        </p:nvSpPr>
        <p:spPr>
          <a:xfrm>
            <a:off x="848614" y="461010"/>
            <a:ext cx="11498835" cy="4221480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7" name="Google Shape;4547;p35"/>
          <p:cNvSpPr/>
          <p:nvPr/>
        </p:nvSpPr>
        <p:spPr>
          <a:xfrm>
            <a:off x="1275927" y="842011"/>
            <a:ext cx="5604934" cy="342519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2165773" y="1704226"/>
            <a:ext cx="3825241" cy="154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6931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Google Shape;6141;p44"/>
          <p:cNvSpPr txBox="1">
            <a:spLocks noGrp="1"/>
          </p:cNvSpPr>
          <p:nvPr>
            <p:ph type="title"/>
          </p:nvPr>
        </p:nvSpPr>
        <p:spPr>
          <a:xfrm>
            <a:off x="338560" y="1725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2" name="Google Shape;186;p16">
            <a:extLst>
              <a:ext uri="{FF2B5EF4-FFF2-40B4-BE49-F238E27FC236}">
                <a16:creationId xmlns:a16="http://schemas.microsoft.com/office/drawing/2014/main" id="{FE1DCAD9-98D0-DC37-7556-E39AA842A161}"/>
              </a:ext>
            </a:extLst>
          </p:cNvPr>
          <p:cNvGrpSpPr/>
          <p:nvPr/>
        </p:nvGrpSpPr>
        <p:grpSpPr>
          <a:xfrm>
            <a:off x="3299605" y="1813930"/>
            <a:ext cx="2261391" cy="1571106"/>
            <a:chOff x="2925422" y="2621416"/>
            <a:chExt cx="2916795" cy="2026449"/>
          </a:xfrm>
        </p:grpSpPr>
        <p:sp>
          <p:nvSpPr>
            <p:cNvPr id="3" name="Google Shape;187;p16">
              <a:extLst>
                <a:ext uri="{FF2B5EF4-FFF2-40B4-BE49-F238E27FC236}">
                  <a16:creationId xmlns:a16="http://schemas.microsoft.com/office/drawing/2014/main" id="{2B55F8C8-55E8-0062-426F-9BCE794BF4B9}"/>
                </a:ext>
              </a:extLst>
            </p:cNvPr>
            <p:cNvSpPr/>
            <p:nvPr/>
          </p:nvSpPr>
          <p:spPr>
            <a:xfrm>
              <a:off x="2925422" y="3862174"/>
              <a:ext cx="674928" cy="740923"/>
            </a:xfrm>
            <a:custGeom>
              <a:avLst/>
              <a:gdLst/>
              <a:ahLst/>
              <a:cxnLst/>
              <a:rect l="l" t="t" r="r" b="b"/>
              <a:pathLst>
                <a:path w="7752" h="8510" extrusionOk="0">
                  <a:moveTo>
                    <a:pt x="2704" y="1"/>
                  </a:moveTo>
                  <a:cubicBezTo>
                    <a:pt x="2547" y="1"/>
                    <a:pt x="2403" y="94"/>
                    <a:pt x="2338" y="248"/>
                  </a:cubicBezTo>
                  <a:lnTo>
                    <a:pt x="1244" y="3065"/>
                  </a:lnTo>
                  <a:lnTo>
                    <a:pt x="959" y="3803"/>
                  </a:lnTo>
                  <a:lnTo>
                    <a:pt x="959" y="3809"/>
                  </a:lnTo>
                  <a:lnTo>
                    <a:pt x="33" y="6192"/>
                  </a:lnTo>
                  <a:cubicBezTo>
                    <a:pt x="0" y="6283"/>
                    <a:pt x="0" y="6387"/>
                    <a:pt x="33" y="6471"/>
                  </a:cubicBezTo>
                  <a:cubicBezTo>
                    <a:pt x="39" y="6490"/>
                    <a:pt x="52" y="6510"/>
                    <a:pt x="59" y="6523"/>
                  </a:cubicBezTo>
                  <a:cubicBezTo>
                    <a:pt x="72" y="6542"/>
                    <a:pt x="78" y="6555"/>
                    <a:pt x="91" y="6575"/>
                  </a:cubicBezTo>
                  <a:cubicBezTo>
                    <a:pt x="130" y="6626"/>
                    <a:pt x="188" y="6665"/>
                    <a:pt x="259" y="6698"/>
                  </a:cubicBezTo>
                  <a:lnTo>
                    <a:pt x="4864" y="8485"/>
                  </a:lnTo>
                  <a:cubicBezTo>
                    <a:pt x="4912" y="8501"/>
                    <a:pt x="4961" y="8509"/>
                    <a:pt x="5009" y="8509"/>
                  </a:cubicBezTo>
                  <a:cubicBezTo>
                    <a:pt x="5056" y="8509"/>
                    <a:pt x="5103" y="8501"/>
                    <a:pt x="5149" y="8485"/>
                  </a:cubicBezTo>
                  <a:cubicBezTo>
                    <a:pt x="5175" y="8472"/>
                    <a:pt x="5200" y="8459"/>
                    <a:pt x="5226" y="8440"/>
                  </a:cubicBezTo>
                  <a:cubicBezTo>
                    <a:pt x="5233" y="8440"/>
                    <a:pt x="5239" y="8433"/>
                    <a:pt x="5246" y="8427"/>
                  </a:cubicBezTo>
                  <a:cubicBezTo>
                    <a:pt x="5285" y="8394"/>
                    <a:pt x="5317" y="8362"/>
                    <a:pt x="5343" y="8317"/>
                  </a:cubicBezTo>
                  <a:cubicBezTo>
                    <a:pt x="5356" y="8297"/>
                    <a:pt x="5362" y="8278"/>
                    <a:pt x="5369" y="8258"/>
                  </a:cubicBezTo>
                  <a:lnTo>
                    <a:pt x="5492" y="7947"/>
                  </a:lnTo>
                  <a:lnTo>
                    <a:pt x="7674" y="2320"/>
                  </a:lnTo>
                  <a:cubicBezTo>
                    <a:pt x="7752" y="2119"/>
                    <a:pt x="7655" y="1893"/>
                    <a:pt x="7454" y="1815"/>
                  </a:cubicBezTo>
                  <a:lnTo>
                    <a:pt x="7033" y="1647"/>
                  </a:lnTo>
                  <a:lnTo>
                    <a:pt x="6521" y="1452"/>
                  </a:lnTo>
                  <a:lnTo>
                    <a:pt x="5952" y="1226"/>
                  </a:lnTo>
                  <a:lnTo>
                    <a:pt x="5440" y="1031"/>
                  </a:lnTo>
                  <a:lnTo>
                    <a:pt x="4864" y="805"/>
                  </a:lnTo>
                  <a:lnTo>
                    <a:pt x="4352" y="610"/>
                  </a:lnTo>
                  <a:lnTo>
                    <a:pt x="3782" y="384"/>
                  </a:lnTo>
                  <a:lnTo>
                    <a:pt x="3271" y="189"/>
                  </a:lnTo>
                  <a:lnTo>
                    <a:pt x="2850" y="28"/>
                  </a:lnTo>
                  <a:cubicBezTo>
                    <a:pt x="2801" y="9"/>
                    <a:pt x="2752" y="1"/>
                    <a:pt x="2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8;p16">
              <a:extLst>
                <a:ext uri="{FF2B5EF4-FFF2-40B4-BE49-F238E27FC236}">
                  <a16:creationId xmlns:a16="http://schemas.microsoft.com/office/drawing/2014/main" id="{E777A302-4DB3-614F-6995-47B7E07D2194}"/>
                </a:ext>
              </a:extLst>
            </p:cNvPr>
            <p:cNvSpPr/>
            <p:nvPr/>
          </p:nvSpPr>
          <p:spPr>
            <a:xfrm>
              <a:off x="3190973" y="3850246"/>
              <a:ext cx="356444" cy="207041"/>
            </a:xfrm>
            <a:custGeom>
              <a:avLst/>
              <a:gdLst/>
              <a:ahLst/>
              <a:cxnLst/>
              <a:rect l="l" t="t" r="r" b="b"/>
              <a:pathLst>
                <a:path w="4094" h="2378" extrusionOk="0">
                  <a:moveTo>
                    <a:pt x="520" y="0"/>
                  </a:moveTo>
                  <a:cubicBezTo>
                    <a:pt x="418" y="0"/>
                    <a:pt x="319" y="59"/>
                    <a:pt x="279" y="165"/>
                  </a:cubicBezTo>
                  <a:lnTo>
                    <a:pt x="214" y="326"/>
                  </a:lnTo>
                  <a:lnTo>
                    <a:pt x="52" y="754"/>
                  </a:lnTo>
                  <a:cubicBezTo>
                    <a:pt x="0" y="883"/>
                    <a:pt x="65" y="1032"/>
                    <a:pt x="195" y="1084"/>
                  </a:cubicBezTo>
                  <a:lnTo>
                    <a:pt x="234" y="1097"/>
                  </a:lnTo>
                  <a:cubicBezTo>
                    <a:pt x="264" y="1109"/>
                    <a:pt x="295" y="1115"/>
                    <a:pt x="326" y="1115"/>
                  </a:cubicBezTo>
                  <a:cubicBezTo>
                    <a:pt x="428" y="1115"/>
                    <a:pt x="524" y="1054"/>
                    <a:pt x="564" y="955"/>
                  </a:cubicBezTo>
                  <a:lnTo>
                    <a:pt x="726" y="521"/>
                  </a:lnTo>
                  <a:lnTo>
                    <a:pt x="791" y="359"/>
                  </a:lnTo>
                  <a:cubicBezTo>
                    <a:pt x="842" y="229"/>
                    <a:pt x="778" y="87"/>
                    <a:pt x="648" y="35"/>
                  </a:cubicBezTo>
                  <a:lnTo>
                    <a:pt x="609" y="16"/>
                  </a:lnTo>
                  <a:cubicBezTo>
                    <a:pt x="580" y="5"/>
                    <a:pt x="550" y="0"/>
                    <a:pt x="520" y="0"/>
                  </a:cubicBezTo>
                  <a:close/>
                  <a:moveTo>
                    <a:pt x="1599" y="419"/>
                  </a:moveTo>
                  <a:cubicBezTo>
                    <a:pt x="1497" y="419"/>
                    <a:pt x="1402" y="481"/>
                    <a:pt x="1367" y="586"/>
                  </a:cubicBezTo>
                  <a:lnTo>
                    <a:pt x="1302" y="747"/>
                  </a:lnTo>
                  <a:lnTo>
                    <a:pt x="1134" y="1175"/>
                  </a:lnTo>
                  <a:cubicBezTo>
                    <a:pt x="1082" y="1304"/>
                    <a:pt x="1147" y="1453"/>
                    <a:pt x="1276" y="1505"/>
                  </a:cubicBezTo>
                  <a:lnTo>
                    <a:pt x="1322" y="1518"/>
                  </a:lnTo>
                  <a:cubicBezTo>
                    <a:pt x="1352" y="1530"/>
                    <a:pt x="1383" y="1536"/>
                    <a:pt x="1413" y="1536"/>
                  </a:cubicBezTo>
                  <a:cubicBezTo>
                    <a:pt x="1512" y="1536"/>
                    <a:pt x="1606" y="1473"/>
                    <a:pt x="1645" y="1369"/>
                  </a:cubicBezTo>
                  <a:lnTo>
                    <a:pt x="1814" y="942"/>
                  </a:lnTo>
                  <a:lnTo>
                    <a:pt x="1878" y="780"/>
                  </a:lnTo>
                  <a:cubicBezTo>
                    <a:pt x="1930" y="650"/>
                    <a:pt x="1859" y="501"/>
                    <a:pt x="1729" y="456"/>
                  </a:cubicBezTo>
                  <a:lnTo>
                    <a:pt x="1691" y="437"/>
                  </a:lnTo>
                  <a:cubicBezTo>
                    <a:pt x="1660" y="425"/>
                    <a:pt x="1629" y="419"/>
                    <a:pt x="1599" y="419"/>
                  </a:cubicBezTo>
                  <a:close/>
                  <a:moveTo>
                    <a:pt x="2691" y="843"/>
                  </a:moveTo>
                  <a:cubicBezTo>
                    <a:pt x="2585" y="843"/>
                    <a:pt x="2489" y="905"/>
                    <a:pt x="2448" y="1006"/>
                  </a:cubicBezTo>
                  <a:lnTo>
                    <a:pt x="2384" y="1168"/>
                  </a:lnTo>
                  <a:lnTo>
                    <a:pt x="2215" y="1596"/>
                  </a:lnTo>
                  <a:cubicBezTo>
                    <a:pt x="2170" y="1725"/>
                    <a:pt x="2235" y="1874"/>
                    <a:pt x="2364" y="1926"/>
                  </a:cubicBezTo>
                  <a:lnTo>
                    <a:pt x="2403" y="1939"/>
                  </a:lnTo>
                  <a:cubicBezTo>
                    <a:pt x="2433" y="1951"/>
                    <a:pt x="2465" y="1957"/>
                    <a:pt x="2496" y="1957"/>
                  </a:cubicBezTo>
                  <a:cubicBezTo>
                    <a:pt x="2597" y="1957"/>
                    <a:pt x="2694" y="1896"/>
                    <a:pt x="2733" y="1796"/>
                  </a:cubicBezTo>
                  <a:lnTo>
                    <a:pt x="2895" y="1363"/>
                  </a:lnTo>
                  <a:lnTo>
                    <a:pt x="2960" y="1201"/>
                  </a:lnTo>
                  <a:cubicBezTo>
                    <a:pt x="3012" y="1071"/>
                    <a:pt x="2947" y="922"/>
                    <a:pt x="2817" y="877"/>
                  </a:cubicBezTo>
                  <a:lnTo>
                    <a:pt x="2779" y="857"/>
                  </a:lnTo>
                  <a:cubicBezTo>
                    <a:pt x="2749" y="848"/>
                    <a:pt x="2720" y="843"/>
                    <a:pt x="2691" y="843"/>
                  </a:cubicBezTo>
                  <a:close/>
                  <a:moveTo>
                    <a:pt x="3767" y="1261"/>
                  </a:moveTo>
                  <a:cubicBezTo>
                    <a:pt x="3666" y="1261"/>
                    <a:pt x="3569" y="1322"/>
                    <a:pt x="3530" y="1421"/>
                  </a:cubicBezTo>
                  <a:lnTo>
                    <a:pt x="3471" y="1583"/>
                  </a:lnTo>
                  <a:lnTo>
                    <a:pt x="3303" y="2017"/>
                  </a:lnTo>
                  <a:cubicBezTo>
                    <a:pt x="3251" y="2146"/>
                    <a:pt x="3316" y="2295"/>
                    <a:pt x="3446" y="2340"/>
                  </a:cubicBezTo>
                  <a:lnTo>
                    <a:pt x="3484" y="2360"/>
                  </a:lnTo>
                  <a:cubicBezTo>
                    <a:pt x="3516" y="2372"/>
                    <a:pt x="3549" y="2378"/>
                    <a:pt x="3580" y="2378"/>
                  </a:cubicBezTo>
                  <a:cubicBezTo>
                    <a:pt x="3682" y="2378"/>
                    <a:pt x="3775" y="2317"/>
                    <a:pt x="3815" y="2217"/>
                  </a:cubicBezTo>
                  <a:lnTo>
                    <a:pt x="3983" y="1784"/>
                  </a:lnTo>
                  <a:lnTo>
                    <a:pt x="4041" y="1622"/>
                  </a:lnTo>
                  <a:cubicBezTo>
                    <a:pt x="4093" y="1492"/>
                    <a:pt x="4028" y="1343"/>
                    <a:pt x="3899" y="1298"/>
                  </a:cubicBezTo>
                  <a:lnTo>
                    <a:pt x="3860" y="1278"/>
                  </a:lnTo>
                  <a:cubicBezTo>
                    <a:pt x="3830" y="1266"/>
                    <a:pt x="3798" y="1261"/>
                    <a:pt x="3767" y="12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9;p16">
              <a:extLst>
                <a:ext uri="{FF2B5EF4-FFF2-40B4-BE49-F238E27FC236}">
                  <a16:creationId xmlns:a16="http://schemas.microsoft.com/office/drawing/2014/main" id="{DEC69500-E359-9BA5-AF92-95577482A8EA}"/>
                </a:ext>
              </a:extLst>
            </p:cNvPr>
            <p:cNvSpPr/>
            <p:nvPr/>
          </p:nvSpPr>
          <p:spPr>
            <a:xfrm>
              <a:off x="3025199" y="4004353"/>
              <a:ext cx="460139" cy="489567"/>
            </a:xfrm>
            <a:custGeom>
              <a:avLst/>
              <a:gdLst/>
              <a:ahLst/>
              <a:cxnLst/>
              <a:rect l="l" t="t" r="r" b="b"/>
              <a:pathLst>
                <a:path w="5285" h="5623" extrusionOk="0">
                  <a:moveTo>
                    <a:pt x="1678" y="1"/>
                  </a:moveTo>
                  <a:cubicBezTo>
                    <a:pt x="1639" y="1"/>
                    <a:pt x="1607" y="20"/>
                    <a:pt x="1594" y="52"/>
                  </a:cubicBezTo>
                  <a:cubicBezTo>
                    <a:pt x="1574" y="98"/>
                    <a:pt x="1613" y="156"/>
                    <a:pt x="1671" y="175"/>
                  </a:cubicBezTo>
                  <a:lnTo>
                    <a:pt x="5123" y="1516"/>
                  </a:lnTo>
                  <a:cubicBezTo>
                    <a:pt x="5143" y="1524"/>
                    <a:pt x="5162" y="1527"/>
                    <a:pt x="5180" y="1527"/>
                  </a:cubicBezTo>
                  <a:cubicBezTo>
                    <a:pt x="5220" y="1527"/>
                    <a:pt x="5252" y="1509"/>
                    <a:pt x="5265" y="1477"/>
                  </a:cubicBezTo>
                  <a:cubicBezTo>
                    <a:pt x="5285" y="1432"/>
                    <a:pt x="5246" y="1373"/>
                    <a:pt x="5188" y="1354"/>
                  </a:cubicBezTo>
                  <a:lnTo>
                    <a:pt x="1730" y="14"/>
                  </a:lnTo>
                  <a:cubicBezTo>
                    <a:pt x="1717" y="7"/>
                    <a:pt x="1697" y="1"/>
                    <a:pt x="1678" y="1"/>
                  </a:cubicBezTo>
                  <a:close/>
                  <a:moveTo>
                    <a:pt x="1452" y="588"/>
                  </a:moveTo>
                  <a:cubicBezTo>
                    <a:pt x="1413" y="588"/>
                    <a:pt x="1381" y="603"/>
                    <a:pt x="1367" y="635"/>
                  </a:cubicBezTo>
                  <a:cubicBezTo>
                    <a:pt x="1367" y="648"/>
                    <a:pt x="1361" y="655"/>
                    <a:pt x="1361" y="661"/>
                  </a:cubicBezTo>
                  <a:cubicBezTo>
                    <a:pt x="1361" y="700"/>
                    <a:pt x="1393" y="739"/>
                    <a:pt x="1445" y="758"/>
                  </a:cubicBezTo>
                  <a:lnTo>
                    <a:pt x="4896" y="2099"/>
                  </a:lnTo>
                  <a:cubicBezTo>
                    <a:pt x="4914" y="2107"/>
                    <a:pt x="4933" y="2110"/>
                    <a:pt x="4950" y="2110"/>
                  </a:cubicBezTo>
                  <a:cubicBezTo>
                    <a:pt x="4990" y="2110"/>
                    <a:pt x="5025" y="2091"/>
                    <a:pt x="5039" y="2060"/>
                  </a:cubicBezTo>
                  <a:cubicBezTo>
                    <a:pt x="5052" y="2015"/>
                    <a:pt x="5019" y="1963"/>
                    <a:pt x="4961" y="1937"/>
                  </a:cubicBezTo>
                  <a:lnTo>
                    <a:pt x="1503" y="596"/>
                  </a:lnTo>
                  <a:cubicBezTo>
                    <a:pt x="1485" y="591"/>
                    <a:pt x="1468" y="588"/>
                    <a:pt x="1452" y="588"/>
                  </a:cubicBezTo>
                  <a:close/>
                  <a:moveTo>
                    <a:pt x="1231" y="1172"/>
                  </a:moveTo>
                  <a:cubicBezTo>
                    <a:pt x="1190" y="1172"/>
                    <a:pt x="1155" y="1191"/>
                    <a:pt x="1140" y="1224"/>
                  </a:cubicBezTo>
                  <a:cubicBezTo>
                    <a:pt x="1134" y="1231"/>
                    <a:pt x="1134" y="1237"/>
                    <a:pt x="1134" y="1244"/>
                  </a:cubicBezTo>
                  <a:cubicBezTo>
                    <a:pt x="1134" y="1283"/>
                    <a:pt x="1166" y="1328"/>
                    <a:pt x="1218" y="1348"/>
                  </a:cubicBezTo>
                  <a:lnTo>
                    <a:pt x="4670" y="2688"/>
                  </a:lnTo>
                  <a:cubicBezTo>
                    <a:pt x="4685" y="2693"/>
                    <a:pt x="4701" y="2696"/>
                    <a:pt x="4717" y="2696"/>
                  </a:cubicBezTo>
                  <a:cubicBezTo>
                    <a:pt x="4759" y="2696"/>
                    <a:pt x="4798" y="2678"/>
                    <a:pt x="4812" y="2649"/>
                  </a:cubicBezTo>
                  <a:cubicBezTo>
                    <a:pt x="4825" y="2604"/>
                    <a:pt x="4793" y="2546"/>
                    <a:pt x="4734" y="2526"/>
                  </a:cubicBezTo>
                  <a:lnTo>
                    <a:pt x="1276" y="1179"/>
                  </a:lnTo>
                  <a:cubicBezTo>
                    <a:pt x="1261" y="1174"/>
                    <a:pt x="1246" y="1172"/>
                    <a:pt x="1231" y="1172"/>
                  </a:cubicBezTo>
                  <a:close/>
                  <a:moveTo>
                    <a:pt x="997" y="1757"/>
                  </a:moveTo>
                  <a:cubicBezTo>
                    <a:pt x="971" y="1757"/>
                    <a:pt x="946" y="1766"/>
                    <a:pt x="927" y="1781"/>
                  </a:cubicBezTo>
                  <a:cubicBezTo>
                    <a:pt x="920" y="1788"/>
                    <a:pt x="920" y="1801"/>
                    <a:pt x="914" y="1807"/>
                  </a:cubicBezTo>
                  <a:cubicBezTo>
                    <a:pt x="914" y="1814"/>
                    <a:pt x="907" y="1827"/>
                    <a:pt x="907" y="1833"/>
                  </a:cubicBezTo>
                  <a:cubicBezTo>
                    <a:pt x="907" y="1872"/>
                    <a:pt x="940" y="1911"/>
                    <a:pt x="991" y="1930"/>
                  </a:cubicBezTo>
                  <a:lnTo>
                    <a:pt x="1043" y="1950"/>
                  </a:lnTo>
                  <a:lnTo>
                    <a:pt x="4443" y="3271"/>
                  </a:lnTo>
                  <a:cubicBezTo>
                    <a:pt x="4461" y="3279"/>
                    <a:pt x="4479" y="3282"/>
                    <a:pt x="4497" y="3282"/>
                  </a:cubicBezTo>
                  <a:cubicBezTo>
                    <a:pt x="4537" y="3282"/>
                    <a:pt x="4572" y="3263"/>
                    <a:pt x="4585" y="3232"/>
                  </a:cubicBezTo>
                  <a:cubicBezTo>
                    <a:pt x="4598" y="3187"/>
                    <a:pt x="4566" y="3128"/>
                    <a:pt x="4508" y="3109"/>
                  </a:cubicBezTo>
                  <a:lnTo>
                    <a:pt x="1050" y="1768"/>
                  </a:lnTo>
                  <a:cubicBezTo>
                    <a:pt x="1032" y="1761"/>
                    <a:pt x="1014" y="1757"/>
                    <a:pt x="997" y="1757"/>
                  </a:cubicBezTo>
                  <a:close/>
                  <a:moveTo>
                    <a:pt x="772" y="2343"/>
                  </a:moveTo>
                  <a:cubicBezTo>
                    <a:pt x="733" y="2343"/>
                    <a:pt x="701" y="2358"/>
                    <a:pt x="687" y="2390"/>
                  </a:cubicBezTo>
                  <a:cubicBezTo>
                    <a:pt x="681" y="2397"/>
                    <a:pt x="681" y="2410"/>
                    <a:pt x="681" y="2416"/>
                  </a:cubicBezTo>
                  <a:cubicBezTo>
                    <a:pt x="681" y="2455"/>
                    <a:pt x="713" y="2494"/>
                    <a:pt x="758" y="2513"/>
                  </a:cubicBezTo>
                  <a:lnTo>
                    <a:pt x="1652" y="2863"/>
                  </a:lnTo>
                  <a:lnTo>
                    <a:pt x="4216" y="3854"/>
                  </a:lnTo>
                  <a:cubicBezTo>
                    <a:pt x="4234" y="3862"/>
                    <a:pt x="4253" y="3865"/>
                    <a:pt x="4270" y="3865"/>
                  </a:cubicBezTo>
                  <a:cubicBezTo>
                    <a:pt x="4310" y="3865"/>
                    <a:pt x="4345" y="3846"/>
                    <a:pt x="4359" y="3815"/>
                  </a:cubicBezTo>
                  <a:cubicBezTo>
                    <a:pt x="4372" y="3769"/>
                    <a:pt x="4339" y="3718"/>
                    <a:pt x="4281" y="3692"/>
                  </a:cubicBezTo>
                  <a:lnTo>
                    <a:pt x="1484" y="2604"/>
                  </a:lnTo>
                  <a:lnTo>
                    <a:pt x="823" y="2351"/>
                  </a:lnTo>
                  <a:cubicBezTo>
                    <a:pt x="806" y="2345"/>
                    <a:pt x="788" y="2343"/>
                    <a:pt x="772" y="2343"/>
                  </a:cubicBezTo>
                  <a:close/>
                  <a:moveTo>
                    <a:pt x="543" y="2929"/>
                  </a:moveTo>
                  <a:cubicBezTo>
                    <a:pt x="503" y="2929"/>
                    <a:pt x="469" y="2948"/>
                    <a:pt x="460" y="2979"/>
                  </a:cubicBezTo>
                  <a:cubicBezTo>
                    <a:pt x="454" y="2986"/>
                    <a:pt x="454" y="2992"/>
                    <a:pt x="454" y="3005"/>
                  </a:cubicBezTo>
                  <a:cubicBezTo>
                    <a:pt x="454" y="3044"/>
                    <a:pt x="486" y="3083"/>
                    <a:pt x="538" y="3102"/>
                  </a:cubicBezTo>
                  <a:lnTo>
                    <a:pt x="2267" y="3769"/>
                  </a:lnTo>
                  <a:lnTo>
                    <a:pt x="3990" y="4443"/>
                  </a:lnTo>
                  <a:cubicBezTo>
                    <a:pt x="4007" y="4449"/>
                    <a:pt x="4025" y="4452"/>
                    <a:pt x="4042" y="4452"/>
                  </a:cubicBezTo>
                  <a:cubicBezTo>
                    <a:pt x="4083" y="4452"/>
                    <a:pt x="4119" y="4436"/>
                    <a:pt x="4132" y="4404"/>
                  </a:cubicBezTo>
                  <a:cubicBezTo>
                    <a:pt x="4145" y="4359"/>
                    <a:pt x="4113" y="4300"/>
                    <a:pt x="4054" y="4281"/>
                  </a:cubicBezTo>
                  <a:lnTo>
                    <a:pt x="2092" y="3517"/>
                  </a:lnTo>
                  <a:lnTo>
                    <a:pt x="596" y="2941"/>
                  </a:lnTo>
                  <a:cubicBezTo>
                    <a:pt x="579" y="2933"/>
                    <a:pt x="560" y="2929"/>
                    <a:pt x="543" y="2929"/>
                  </a:cubicBezTo>
                  <a:close/>
                  <a:moveTo>
                    <a:pt x="316" y="3512"/>
                  </a:moveTo>
                  <a:cubicBezTo>
                    <a:pt x="277" y="3512"/>
                    <a:pt x="243" y="3531"/>
                    <a:pt x="234" y="3562"/>
                  </a:cubicBezTo>
                  <a:cubicBezTo>
                    <a:pt x="227" y="3569"/>
                    <a:pt x="227" y="3582"/>
                    <a:pt x="227" y="3588"/>
                  </a:cubicBezTo>
                  <a:cubicBezTo>
                    <a:pt x="227" y="3627"/>
                    <a:pt x="260" y="3666"/>
                    <a:pt x="305" y="3685"/>
                  </a:cubicBezTo>
                  <a:lnTo>
                    <a:pt x="706" y="3841"/>
                  </a:lnTo>
                  <a:lnTo>
                    <a:pt x="2876" y="4683"/>
                  </a:lnTo>
                  <a:lnTo>
                    <a:pt x="3763" y="5026"/>
                  </a:lnTo>
                  <a:cubicBezTo>
                    <a:pt x="3781" y="5034"/>
                    <a:pt x="3799" y="5037"/>
                    <a:pt x="3817" y="5037"/>
                  </a:cubicBezTo>
                  <a:cubicBezTo>
                    <a:pt x="3857" y="5037"/>
                    <a:pt x="3892" y="5018"/>
                    <a:pt x="3905" y="4987"/>
                  </a:cubicBezTo>
                  <a:cubicBezTo>
                    <a:pt x="3918" y="4942"/>
                    <a:pt x="3886" y="4890"/>
                    <a:pt x="3828" y="4864"/>
                  </a:cubicBezTo>
                  <a:lnTo>
                    <a:pt x="2701" y="4430"/>
                  </a:lnTo>
                  <a:lnTo>
                    <a:pt x="532" y="3588"/>
                  </a:lnTo>
                  <a:lnTo>
                    <a:pt x="370" y="3523"/>
                  </a:lnTo>
                  <a:cubicBezTo>
                    <a:pt x="352" y="3515"/>
                    <a:pt x="333" y="3512"/>
                    <a:pt x="316" y="3512"/>
                  </a:cubicBezTo>
                  <a:close/>
                  <a:moveTo>
                    <a:pt x="96" y="4099"/>
                  </a:moveTo>
                  <a:cubicBezTo>
                    <a:pt x="54" y="4099"/>
                    <a:pt x="17" y="4117"/>
                    <a:pt x="7" y="4145"/>
                  </a:cubicBezTo>
                  <a:cubicBezTo>
                    <a:pt x="1" y="4158"/>
                    <a:pt x="1" y="4164"/>
                    <a:pt x="1" y="4171"/>
                  </a:cubicBezTo>
                  <a:cubicBezTo>
                    <a:pt x="1" y="4210"/>
                    <a:pt x="33" y="4255"/>
                    <a:pt x="78" y="4268"/>
                  </a:cubicBezTo>
                  <a:lnTo>
                    <a:pt x="1315" y="4754"/>
                  </a:lnTo>
                  <a:lnTo>
                    <a:pt x="2669" y="5272"/>
                  </a:lnTo>
                  <a:lnTo>
                    <a:pt x="3536" y="5615"/>
                  </a:lnTo>
                  <a:cubicBezTo>
                    <a:pt x="3552" y="5620"/>
                    <a:pt x="3567" y="5623"/>
                    <a:pt x="3582" y="5623"/>
                  </a:cubicBezTo>
                  <a:cubicBezTo>
                    <a:pt x="3625" y="5623"/>
                    <a:pt x="3664" y="5603"/>
                    <a:pt x="3679" y="5570"/>
                  </a:cubicBezTo>
                  <a:cubicBezTo>
                    <a:pt x="3692" y="5524"/>
                    <a:pt x="3659" y="5473"/>
                    <a:pt x="3601" y="5447"/>
                  </a:cubicBezTo>
                  <a:lnTo>
                    <a:pt x="2843" y="5155"/>
                  </a:lnTo>
                  <a:lnTo>
                    <a:pt x="1147" y="4495"/>
                  </a:lnTo>
                  <a:lnTo>
                    <a:pt x="143" y="4106"/>
                  </a:lnTo>
                  <a:cubicBezTo>
                    <a:pt x="127" y="4101"/>
                    <a:pt x="111" y="4099"/>
                    <a:pt x="96" y="40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0;p16">
              <a:extLst>
                <a:ext uri="{FF2B5EF4-FFF2-40B4-BE49-F238E27FC236}">
                  <a16:creationId xmlns:a16="http://schemas.microsoft.com/office/drawing/2014/main" id="{8C0909DB-4225-32E9-1E81-114FD5BEFCE3}"/>
                </a:ext>
              </a:extLst>
            </p:cNvPr>
            <p:cNvSpPr/>
            <p:nvPr/>
          </p:nvSpPr>
          <p:spPr>
            <a:xfrm>
              <a:off x="3385687" y="3695025"/>
              <a:ext cx="121282" cy="97948"/>
            </a:xfrm>
            <a:custGeom>
              <a:avLst/>
              <a:gdLst/>
              <a:ahLst/>
              <a:cxnLst/>
              <a:rect l="l" t="t" r="r" b="b"/>
              <a:pathLst>
                <a:path w="1393" h="1125" extrusionOk="0">
                  <a:moveTo>
                    <a:pt x="351" y="0"/>
                  </a:moveTo>
                  <a:cubicBezTo>
                    <a:pt x="308" y="0"/>
                    <a:pt x="275" y="13"/>
                    <a:pt x="259" y="38"/>
                  </a:cubicBezTo>
                  <a:lnTo>
                    <a:pt x="45" y="342"/>
                  </a:lnTo>
                  <a:cubicBezTo>
                    <a:pt x="0" y="414"/>
                    <a:pt x="97" y="569"/>
                    <a:pt x="266" y="679"/>
                  </a:cubicBezTo>
                  <a:lnTo>
                    <a:pt x="745" y="1009"/>
                  </a:lnTo>
                  <a:cubicBezTo>
                    <a:pt x="853" y="1084"/>
                    <a:pt x="965" y="1125"/>
                    <a:pt x="1042" y="1125"/>
                  </a:cubicBezTo>
                  <a:cubicBezTo>
                    <a:pt x="1085" y="1125"/>
                    <a:pt x="1117" y="1112"/>
                    <a:pt x="1133" y="1087"/>
                  </a:cubicBezTo>
                  <a:lnTo>
                    <a:pt x="1347" y="783"/>
                  </a:lnTo>
                  <a:cubicBezTo>
                    <a:pt x="1392" y="711"/>
                    <a:pt x="1295" y="563"/>
                    <a:pt x="1127" y="446"/>
                  </a:cubicBezTo>
                  <a:lnTo>
                    <a:pt x="648" y="116"/>
                  </a:lnTo>
                  <a:cubicBezTo>
                    <a:pt x="539" y="41"/>
                    <a:pt x="428" y="0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6">
              <a:extLst>
                <a:ext uri="{FF2B5EF4-FFF2-40B4-BE49-F238E27FC236}">
                  <a16:creationId xmlns:a16="http://schemas.microsoft.com/office/drawing/2014/main" id="{2F78A3C1-614C-280E-36F4-257709BB0C32}"/>
                </a:ext>
              </a:extLst>
            </p:cNvPr>
            <p:cNvSpPr/>
            <p:nvPr/>
          </p:nvSpPr>
          <p:spPr>
            <a:xfrm>
              <a:off x="3385687" y="3711219"/>
              <a:ext cx="108309" cy="81754"/>
            </a:xfrm>
            <a:custGeom>
              <a:avLst/>
              <a:gdLst/>
              <a:ahLst/>
              <a:cxnLst/>
              <a:rect l="l" t="t" r="r" b="b"/>
              <a:pathLst>
                <a:path w="1244" h="939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55" y="1"/>
                    <a:pt x="155" y="2"/>
                    <a:pt x="155" y="2"/>
                  </a:cubicBezTo>
                  <a:lnTo>
                    <a:pt x="155" y="2"/>
                  </a:lnTo>
                  <a:lnTo>
                    <a:pt x="156" y="1"/>
                  </a:lnTo>
                  <a:close/>
                  <a:moveTo>
                    <a:pt x="155" y="2"/>
                  </a:moveTo>
                  <a:lnTo>
                    <a:pt x="45" y="156"/>
                  </a:lnTo>
                  <a:cubicBezTo>
                    <a:pt x="0" y="228"/>
                    <a:pt x="97" y="377"/>
                    <a:pt x="266" y="493"/>
                  </a:cubicBezTo>
                  <a:lnTo>
                    <a:pt x="745" y="823"/>
                  </a:lnTo>
                  <a:cubicBezTo>
                    <a:pt x="853" y="898"/>
                    <a:pt x="965" y="939"/>
                    <a:pt x="1044" y="939"/>
                  </a:cubicBezTo>
                  <a:cubicBezTo>
                    <a:pt x="1087" y="939"/>
                    <a:pt x="1121" y="926"/>
                    <a:pt x="1140" y="901"/>
                  </a:cubicBezTo>
                  <a:lnTo>
                    <a:pt x="1243" y="752"/>
                  </a:lnTo>
                  <a:lnTo>
                    <a:pt x="1243" y="752"/>
                  </a:lnTo>
                  <a:cubicBezTo>
                    <a:pt x="1226" y="776"/>
                    <a:pt x="1194" y="788"/>
                    <a:pt x="1153" y="788"/>
                  </a:cubicBezTo>
                  <a:cubicBezTo>
                    <a:pt x="1073" y="788"/>
                    <a:pt x="960" y="745"/>
                    <a:pt x="848" y="668"/>
                  </a:cubicBezTo>
                  <a:lnTo>
                    <a:pt x="369" y="344"/>
                  </a:lnTo>
                  <a:cubicBezTo>
                    <a:pt x="202" y="228"/>
                    <a:pt x="105" y="74"/>
                    <a:pt x="15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2;p16">
              <a:extLst>
                <a:ext uri="{FF2B5EF4-FFF2-40B4-BE49-F238E27FC236}">
                  <a16:creationId xmlns:a16="http://schemas.microsoft.com/office/drawing/2014/main" id="{8470DC07-FEE4-316B-0087-AB777463BB1F}"/>
                </a:ext>
              </a:extLst>
            </p:cNvPr>
            <p:cNvSpPr/>
            <p:nvPr/>
          </p:nvSpPr>
          <p:spPr>
            <a:xfrm>
              <a:off x="3399182" y="3695025"/>
              <a:ext cx="108309" cy="81145"/>
            </a:xfrm>
            <a:custGeom>
              <a:avLst/>
              <a:gdLst/>
              <a:ahLst/>
              <a:cxnLst/>
              <a:rect l="l" t="t" r="r" b="b"/>
              <a:pathLst>
                <a:path w="1244" h="932" extrusionOk="0">
                  <a:moveTo>
                    <a:pt x="4" y="183"/>
                  </a:moveTo>
                  <a:cubicBezTo>
                    <a:pt x="2" y="184"/>
                    <a:pt x="2" y="185"/>
                    <a:pt x="1" y="187"/>
                  </a:cubicBezTo>
                  <a:lnTo>
                    <a:pt x="4" y="183"/>
                  </a:lnTo>
                  <a:close/>
                  <a:moveTo>
                    <a:pt x="196" y="0"/>
                  </a:moveTo>
                  <a:cubicBezTo>
                    <a:pt x="153" y="0"/>
                    <a:pt x="120" y="13"/>
                    <a:pt x="104" y="38"/>
                  </a:cubicBezTo>
                  <a:lnTo>
                    <a:pt x="4" y="183"/>
                  </a:lnTo>
                  <a:lnTo>
                    <a:pt x="4" y="183"/>
                  </a:lnTo>
                  <a:cubicBezTo>
                    <a:pt x="20" y="161"/>
                    <a:pt x="49" y="151"/>
                    <a:pt x="87" y="151"/>
                  </a:cubicBezTo>
                  <a:cubicBezTo>
                    <a:pt x="164" y="151"/>
                    <a:pt x="278" y="194"/>
                    <a:pt x="389" y="271"/>
                  </a:cubicBezTo>
                  <a:lnTo>
                    <a:pt x="868" y="595"/>
                  </a:lnTo>
                  <a:cubicBezTo>
                    <a:pt x="1036" y="711"/>
                    <a:pt x="1134" y="866"/>
                    <a:pt x="1089" y="931"/>
                  </a:cubicBezTo>
                  <a:lnTo>
                    <a:pt x="1089" y="931"/>
                  </a:lnTo>
                  <a:lnTo>
                    <a:pt x="1192" y="783"/>
                  </a:lnTo>
                  <a:cubicBezTo>
                    <a:pt x="1244" y="711"/>
                    <a:pt x="1140" y="556"/>
                    <a:pt x="972" y="446"/>
                  </a:cubicBezTo>
                  <a:lnTo>
                    <a:pt x="499" y="116"/>
                  </a:lnTo>
                  <a:cubicBezTo>
                    <a:pt x="387" y="41"/>
                    <a:pt x="274" y="0"/>
                    <a:pt x="196" y="0"/>
                  </a:cubicBezTo>
                  <a:close/>
                  <a:moveTo>
                    <a:pt x="1089" y="931"/>
                  </a:moveTo>
                  <a:lnTo>
                    <a:pt x="1088" y="932"/>
                  </a:lnTo>
                  <a:cubicBezTo>
                    <a:pt x="1089" y="932"/>
                    <a:pt x="1089" y="931"/>
                    <a:pt x="1089" y="9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3;p16">
              <a:extLst>
                <a:ext uri="{FF2B5EF4-FFF2-40B4-BE49-F238E27FC236}">
                  <a16:creationId xmlns:a16="http://schemas.microsoft.com/office/drawing/2014/main" id="{AA07C857-0A1D-F931-8EC0-974CD7104901}"/>
                </a:ext>
              </a:extLst>
            </p:cNvPr>
            <p:cNvSpPr/>
            <p:nvPr/>
          </p:nvSpPr>
          <p:spPr>
            <a:xfrm>
              <a:off x="3421209" y="3713483"/>
              <a:ext cx="326320" cy="236120"/>
            </a:xfrm>
            <a:custGeom>
              <a:avLst/>
              <a:gdLst/>
              <a:ahLst/>
              <a:cxnLst/>
              <a:rect l="l" t="t" r="r" b="b"/>
              <a:pathLst>
                <a:path w="3748" h="2712" extrusionOk="0">
                  <a:moveTo>
                    <a:pt x="382" y="1"/>
                  </a:moveTo>
                  <a:lnTo>
                    <a:pt x="0" y="564"/>
                  </a:lnTo>
                  <a:lnTo>
                    <a:pt x="2752" y="2449"/>
                  </a:lnTo>
                  <a:cubicBezTo>
                    <a:pt x="2752" y="2449"/>
                    <a:pt x="3439" y="2636"/>
                    <a:pt x="3672" y="2708"/>
                  </a:cubicBezTo>
                  <a:cubicBezTo>
                    <a:pt x="3685" y="2710"/>
                    <a:pt x="3696" y="2712"/>
                    <a:pt x="3705" y="2712"/>
                  </a:cubicBezTo>
                  <a:cubicBezTo>
                    <a:pt x="3742" y="2712"/>
                    <a:pt x="3747" y="2690"/>
                    <a:pt x="3711" y="2643"/>
                  </a:cubicBezTo>
                  <a:cubicBezTo>
                    <a:pt x="3568" y="2455"/>
                    <a:pt x="3134" y="1879"/>
                    <a:pt x="3134" y="187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4;p16">
              <a:extLst>
                <a:ext uri="{FF2B5EF4-FFF2-40B4-BE49-F238E27FC236}">
                  <a16:creationId xmlns:a16="http://schemas.microsoft.com/office/drawing/2014/main" id="{7AE01217-EC21-689E-9B3D-442BF2942EE1}"/>
                </a:ext>
              </a:extLst>
            </p:cNvPr>
            <p:cNvSpPr/>
            <p:nvPr/>
          </p:nvSpPr>
          <p:spPr>
            <a:xfrm>
              <a:off x="3649496" y="3873423"/>
              <a:ext cx="80187" cy="69130"/>
            </a:xfrm>
            <a:custGeom>
              <a:avLst/>
              <a:gdLst/>
              <a:ahLst/>
              <a:cxnLst/>
              <a:rect l="l" t="t" r="r" b="b"/>
              <a:pathLst>
                <a:path w="921" h="794" extrusionOk="0">
                  <a:moveTo>
                    <a:pt x="368" y="1"/>
                  </a:moveTo>
                  <a:cubicBezTo>
                    <a:pt x="345" y="1"/>
                    <a:pt x="324" y="7"/>
                    <a:pt x="312" y="22"/>
                  </a:cubicBezTo>
                  <a:cubicBezTo>
                    <a:pt x="273" y="87"/>
                    <a:pt x="435" y="165"/>
                    <a:pt x="402" y="204"/>
                  </a:cubicBezTo>
                  <a:cubicBezTo>
                    <a:pt x="397" y="214"/>
                    <a:pt x="385" y="217"/>
                    <a:pt x="370" y="217"/>
                  </a:cubicBezTo>
                  <a:cubicBezTo>
                    <a:pt x="336" y="217"/>
                    <a:pt x="283" y="199"/>
                    <a:pt x="238" y="199"/>
                  </a:cubicBezTo>
                  <a:cubicBezTo>
                    <a:pt x="213" y="199"/>
                    <a:pt x="190" y="205"/>
                    <a:pt x="176" y="223"/>
                  </a:cubicBezTo>
                  <a:cubicBezTo>
                    <a:pt x="130" y="294"/>
                    <a:pt x="260" y="417"/>
                    <a:pt x="240" y="450"/>
                  </a:cubicBezTo>
                  <a:cubicBezTo>
                    <a:pt x="238" y="453"/>
                    <a:pt x="234" y="454"/>
                    <a:pt x="228" y="454"/>
                  </a:cubicBezTo>
                  <a:cubicBezTo>
                    <a:pt x="197" y="454"/>
                    <a:pt x="122" y="415"/>
                    <a:pt x="75" y="415"/>
                  </a:cubicBezTo>
                  <a:cubicBezTo>
                    <a:pt x="59" y="415"/>
                    <a:pt x="47" y="419"/>
                    <a:pt x="40" y="430"/>
                  </a:cubicBezTo>
                  <a:cubicBezTo>
                    <a:pt x="1" y="482"/>
                    <a:pt x="130" y="612"/>
                    <a:pt x="130" y="612"/>
                  </a:cubicBezTo>
                  <a:cubicBezTo>
                    <a:pt x="130" y="612"/>
                    <a:pt x="486" y="709"/>
                    <a:pt x="778" y="793"/>
                  </a:cubicBezTo>
                  <a:lnTo>
                    <a:pt x="920" y="579"/>
                  </a:lnTo>
                  <a:cubicBezTo>
                    <a:pt x="739" y="346"/>
                    <a:pt x="512" y="42"/>
                    <a:pt x="512" y="42"/>
                  </a:cubicBezTo>
                  <a:cubicBezTo>
                    <a:pt x="512" y="42"/>
                    <a:pt x="430" y="1"/>
                    <a:pt x="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5;p16">
              <a:extLst>
                <a:ext uri="{FF2B5EF4-FFF2-40B4-BE49-F238E27FC236}">
                  <a16:creationId xmlns:a16="http://schemas.microsoft.com/office/drawing/2014/main" id="{FB5B1AF7-4FD8-008C-80C3-7DF0E66DE441}"/>
                </a:ext>
              </a:extLst>
            </p:cNvPr>
            <p:cNvSpPr/>
            <p:nvPr/>
          </p:nvSpPr>
          <p:spPr>
            <a:xfrm>
              <a:off x="3649496" y="3909468"/>
              <a:ext cx="71132" cy="33085"/>
            </a:xfrm>
            <a:custGeom>
              <a:avLst/>
              <a:gdLst/>
              <a:ahLst/>
              <a:cxnLst/>
              <a:rect l="l" t="t" r="r" b="b"/>
              <a:pathLst>
                <a:path w="817" h="380" extrusionOk="0">
                  <a:moveTo>
                    <a:pt x="75" y="1"/>
                  </a:moveTo>
                  <a:cubicBezTo>
                    <a:pt x="59" y="1"/>
                    <a:pt x="47" y="5"/>
                    <a:pt x="40" y="16"/>
                  </a:cubicBezTo>
                  <a:cubicBezTo>
                    <a:pt x="1" y="68"/>
                    <a:pt x="130" y="198"/>
                    <a:pt x="130" y="198"/>
                  </a:cubicBezTo>
                  <a:cubicBezTo>
                    <a:pt x="130" y="198"/>
                    <a:pt x="486" y="295"/>
                    <a:pt x="778" y="379"/>
                  </a:cubicBezTo>
                  <a:lnTo>
                    <a:pt x="817" y="314"/>
                  </a:lnTo>
                  <a:lnTo>
                    <a:pt x="240" y="36"/>
                  </a:lnTo>
                  <a:cubicBezTo>
                    <a:pt x="238" y="39"/>
                    <a:pt x="234" y="40"/>
                    <a:pt x="228" y="40"/>
                  </a:cubicBezTo>
                  <a:cubicBezTo>
                    <a:pt x="197" y="40"/>
                    <a:pt x="122" y="1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6;p16">
              <a:extLst>
                <a:ext uri="{FF2B5EF4-FFF2-40B4-BE49-F238E27FC236}">
                  <a16:creationId xmlns:a16="http://schemas.microsoft.com/office/drawing/2014/main" id="{A19E8185-1A9A-63E5-FEF3-18ADADC2DE7F}"/>
                </a:ext>
              </a:extLst>
            </p:cNvPr>
            <p:cNvSpPr/>
            <p:nvPr/>
          </p:nvSpPr>
          <p:spPr>
            <a:xfrm>
              <a:off x="3673178" y="3874032"/>
              <a:ext cx="56505" cy="55547"/>
            </a:xfrm>
            <a:custGeom>
              <a:avLst/>
              <a:gdLst/>
              <a:ahLst/>
              <a:cxnLst/>
              <a:rect l="l" t="t" r="r" b="b"/>
              <a:pathLst>
                <a:path w="649" h="638" extrusionOk="0">
                  <a:moveTo>
                    <a:pt x="93" y="0"/>
                  </a:moveTo>
                  <a:cubicBezTo>
                    <a:pt x="70" y="0"/>
                    <a:pt x="50" y="6"/>
                    <a:pt x="40" y="22"/>
                  </a:cubicBezTo>
                  <a:cubicBezTo>
                    <a:pt x="1" y="80"/>
                    <a:pt x="156" y="164"/>
                    <a:pt x="130" y="197"/>
                  </a:cubicBezTo>
                  <a:lnTo>
                    <a:pt x="603" y="637"/>
                  </a:lnTo>
                  <a:lnTo>
                    <a:pt x="648" y="579"/>
                  </a:lnTo>
                  <a:cubicBezTo>
                    <a:pt x="467" y="339"/>
                    <a:pt x="240" y="41"/>
                    <a:pt x="240" y="41"/>
                  </a:cubicBezTo>
                  <a:cubicBezTo>
                    <a:pt x="240" y="41"/>
                    <a:pt x="155" y="0"/>
                    <a:pt x="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7;p16">
              <a:extLst>
                <a:ext uri="{FF2B5EF4-FFF2-40B4-BE49-F238E27FC236}">
                  <a16:creationId xmlns:a16="http://schemas.microsoft.com/office/drawing/2014/main" id="{D0BFD8B2-8660-6812-04FF-F01DBF623F5B}"/>
                </a:ext>
              </a:extLst>
            </p:cNvPr>
            <p:cNvSpPr/>
            <p:nvPr/>
          </p:nvSpPr>
          <p:spPr>
            <a:xfrm>
              <a:off x="3818665" y="3345368"/>
              <a:ext cx="1382592" cy="955713"/>
            </a:xfrm>
            <a:custGeom>
              <a:avLst/>
              <a:gdLst/>
              <a:ahLst/>
              <a:cxnLst/>
              <a:rect l="l" t="t" r="r" b="b"/>
              <a:pathLst>
                <a:path w="15880" h="10977" extrusionOk="0">
                  <a:moveTo>
                    <a:pt x="661" y="0"/>
                  </a:moveTo>
                  <a:cubicBezTo>
                    <a:pt x="298" y="0"/>
                    <a:pt x="7" y="266"/>
                    <a:pt x="7" y="596"/>
                  </a:cubicBezTo>
                  <a:lnTo>
                    <a:pt x="1" y="10381"/>
                  </a:lnTo>
                  <a:cubicBezTo>
                    <a:pt x="1" y="10705"/>
                    <a:pt x="298" y="10970"/>
                    <a:pt x="661" y="10970"/>
                  </a:cubicBezTo>
                  <a:lnTo>
                    <a:pt x="15219" y="10977"/>
                  </a:lnTo>
                  <a:cubicBezTo>
                    <a:pt x="15581" y="10977"/>
                    <a:pt x="15879" y="10711"/>
                    <a:pt x="15879" y="10381"/>
                  </a:cubicBezTo>
                  <a:lnTo>
                    <a:pt x="15879" y="602"/>
                  </a:lnTo>
                  <a:cubicBezTo>
                    <a:pt x="15879" y="272"/>
                    <a:pt x="15588" y="7"/>
                    <a:pt x="15225" y="7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8;p16">
              <a:extLst>
                <a:ext uri="{FF2B5EF4-FFF2-40B4-BE49-F238E27FC236}">
                  <a16:creationId xmlns:a16="http://schemas.microsoft.com/office/drawing/2014/main" id="{4CDC1B7C-8107-0C51-48CF-566E04D0A3D2}"/>
                </a:ext>
              </a:extLst>
            </p:cNvPr>
            <p:cNvSpPr/>
            <p:nvPr/>
          </p:nvSpPr>
          <p:spPr>
            <a:xfrm>
              <a:off x="3818665" y="4221512"/>
              <a:ext cx="1382592" cy="79577"/>
            </a:xfrm>
            <a:custGeom>
              <a:avLst/>
              <a:gdLst/>
              <a:ahLst/>
              <a:cxnLst/>
              <a:rect l="l" t="t" r="r" b="b"/>
              <a:pathLst>
                <a:path w="15880" h="914" extrusionOk="0">
                  <a:moveTo>
                    <a:pt x="1" y="1"/>
                  </a:moveTo>
                  <a:lnTo>
                    <a:pt x="1" y="311"/>
                  </a:lnTo>
                  <a:cubicBezTo>
                    <a:pt x="1" y="642"/>
                    <a:pt x="298" y="907"/>
                    <a:pt x="661" y="907"/>
                  </a:cubicBezTo>
                  <a:lnTo>
                    <a:pt x="15219" y="914"/>
                  </a:lnTo>
                  <a:cubicBezTo>
                    <a:pt x="15581" y="914"/>
                    <a:pt x="15879" y="648"/>
                    <a:pt x="15879" y="318"/>
                  </a:cubicBezTo>
                  <a:lnTo>
                    <a:pt x="15879" y="7"/>
                  </a:lnTo>
                  <a:cubicBezTo>
                    <a:pt x="15879" y="333"/>
                    <a:pt x="15588" y="596"/>
                    <a:pt x="15232" y="596"/>
                  </a:cubicBezTo>
                  <a:cubicBezTo>
                    <a:pt x="15227" y="596"/>
                    <a:pt x="15223" y="596"/>
                    <a:pt x="15219" y="596"/>
                  </a:cubicBezTo>
                  <a:lnTo>
                    <a:pt x="661" y="596"/>
                  </a:lnTo>
                  <a:cubicBezTo>
                    <a:pt x="298" y="596"/>
                    <a:pt x="1" y="331"/>
                    <a:pt x="1" y="1"/>
                  </a:cubicBezTo>
                  <a:close/>
                </a:path>
              </a:pathLst>
            </a:custGeom>
            <a:solidFill>
              <a:srgbClr val="D1D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9;p16">
              <a:extLst>
                <a:ext uri="{FF2B5EF4-FFF2-40B4-BE49-F238E27FC236}">
                  <a16:creationId xmlns:a16="http://schemas.microsoft.com/office/drawing/2014/main" id="{9252A049-1F47-9EBE-A1D1-58DA582036A3}"/>
                </a:ext>
              </a:extLst>
            </p:cNvPr>
            <p:cNvSpPr/>
            <p:nvPr/>
          </p:nvSpPr>
          <p:spPr>
            <a:xfrm>
              <a:off x="3694596" y="2621416"/>
              <a:ext cx="1631772" cy="708796"/>
            </a:xfrm>
            <a:custGeom>
              <a:avLst/>
              <a:gdLst/>
              <a:ahLst/>
              <a:cxnLst/>
              <a:rect l="l" t="t" r="r" b="b"/>
              <a:pathLst>
                <a:path w="18742" h="8141" extrusionOk="0">
                  <a:moveTo>
                    <a:pt x="655" y="0"/>
                  </a:moveTo>
                  <a:cubicBezTo>
                    <a:pt x="299" y="0"/>
                    <a:pt x="46" y="233"/>
                    <a:pt x="7" y="551"/>
                  </a:cubicBezTo>
                  <a:cubicBezTo>
                    <a:pt x="1" y="622"/>
                    <a:pt x="7" y="693"/>
                    <a:pt x="20" y="771"/>
                  </a:cubicBezTo>
                  <a:lnTo>
                    <a:pt x="1283" y="7370"/>
                  </a:lnTo>
                  <a:cubicBezTo>
                    <a:pt x="1367" y="7791"/>
                    <a:pt x="1782" y="8134"/>
                    <a:pt x="2216" y="8134"/>
                  </a:cubicBezTo>
                  <a:lnTo>
                    <a:pt x="16527" y="8140"/>
                  </a:lnTo>
                  <a:cubicBezTo>
                    <a:pt x="16954" y="8140"/>
                    <a:pt x="17375" y="7797"/>
                    <a:pt x="17453" y="7376"/>
                  </a:cubicBezTo>
                  <a:lnTo>
                    <a:pt x="18722" y="777"/>
                  </a:lnTo>
                  <a:cubicBezTo>
                    <a:pt x="18735" y="700"/>
                    <a:pt x="18742" y="628"/>
                    <a:pt x="18735" y="557"/>
                  </a:cubicBezTo>
                  <a:cubicBezTo>
                    <a:pt x="18696" y="240"/>
                    <a:pt x="18444" y="13"/>
                    <a:pt x="18088" y="13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;p16">
              <a:extLst>
                <a:ext uri="{FF2B5EF4-FFF2-40B4-BE49-F238E27FC236}">
                  <a16:creationId xmlns:a16="http://schemas.microsoft.com/office/drawing/2014/main" id="{CE01C40E-BDAF-FBEB-B490-796266F7A012}"/>
                </a:ext>
              </a:extLst>
            </p:cNvPr>
            <p:cNvSpPr/>
            <p:nvPr/>
          </p:nvSpPr>
          <p:spPr>
            <a:xfrm>
              <a:off x="3695206" y="2621416"/>
              <a:ext cx="1630640" cy="59291"/>
            </a:xfrm>
            <a:custGeom>
              <a:avLst/>
              <a:gdLst/>
              <a:ahLst/>
              <a:cxnLst/>
              <a:rect l="l" t="t" r="r" b="b"/>
              <a:pathLst>
                <a:path w="18729" h="681" extrusionOk="0">
                  <a:moveTo>
                    <a:pt x="648" y="0"/>
                  </a:moveTo>
                  <a:cubicBezTo>
                    <a:pt x="292" y="0"/>
                    <a:pt x="39" y="233"/>
                    <a:pt x="0" y="551"/>
                  </a:cubicBezTo>
                  <a:cubicBezTo>
                    <a:pt x="0" y="570"/>
                    <a:pt x="7" y="596"/>
                    <a:pt x="13" y="616"/>
                  </a:cubicBezTo>
                  <a:lnTo>
                    <a:pt x="20" y="674"/>
                  </a:lnTo>
                  <a:cubicBezTo>
                    <a:pt x="97" y="408"/>
                    <a:pt x="337" y="227"/>
                    <a:pt x="648" y="227"/>
                  </a:cubicBezTo>
                  <a:lnTo>
                    <a:pt x="18087" y="233"/>
                  </a:lnTo>
                  <a:cubicBezTo>
                    <a:pt x="18398" y="233"/>
                    <a:pt x="18631" y="421"/>
                    <a:pt x="18709" y="680"/>
                  </a:cubicBezTo>
                  <a:lnTo>
                    <a:pt x="18715" y="622"/>
                  </a:lnTo>
                  <a:cubicBezTo>
                    <a:pt x="18722" y="603"/>
                    <a:pt x="18722" y="577"/>
                    <a:pt x="18728" y="557"/>
                  </a:cubicBezTo>
                  <a:cubicBezTo>
                    <a:pt x="18689" y="246"/>
                    <a:pt x="18437" y="13"/>
                    <a:pt x="18087" y="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rgbClr val="E2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1;p16">
              <a:extLst>
                <a:ext uri="{FF2B5EF4-FFF2-40B4-BE49-F238E27FC236}">
                  <a16:creationId xmlns:a16="http://schemas.microsoft.com/office/drawing/2014/main" id="{18C6529B-B91A-10BA-D5DB-AFC80FBABEBF}"/>
                </a:ext>
              </a:extLst>
            </p:cNvPr>
            <p:cNvSpPr/>
            <p:nvPr/>
          </p:nvSpPr>
          <p:spPr>
            <a:xfrm>
              <a:off x="3766774" y="2689588"/>
              <a:ext cx="1487418" cy="590997"/>
            </a:xfrm>
            <a:custGeom>
              <a:avLst/>
              <a:gdLst/>
              <a:ahLst/>
              <a:cxnLst/>
              <a:rect l="l" t="t" r="r" b="b"/>
              <a:pathLst>
                <a:path w="17084" h="6788" extrusionOk="0">
                  <a:moveTo>
                    <a:pt x="363" y="1"/>
                  </a:moveTo>
                  <a:cubicBezTo>
                    <a:pt x="363" y="1"/>
                    <a:pt x="1" y="14"/>
                    <a:pt x="85" y="512"/>
                  </a:cubicBezTo>
                  <a:cubicBezTo>
                    <a:pt x="150" y="901"/>
                    <a:pt x="1166" y="6373"/>
                    <a:pt x="1166" y="6373"/>
                  </a:cubicBezTo>
                  <a:cubicBezTo>
                    <a:pt x="1212" y="6567"/>
                    <a:pt x="1341" y="6781"/>
                    <a:pt x="1555" y="6781"/>
                  </a:cubicBezTo>
                  <a:lnTo>
                    <a:pt x="15614" y="6787"/>
                  </a:lnTo>
                  <a:cubicBezTo>
                    <a:pt x="15737" y="6787"/>
                    <a:pt x="15847" y="6710"/>
                    <a:pt x="15879" y="6503"/>
                  </a:cubicBezTo>
                  <a:cubicBezTo>
                    <a:pt x="15879" y="6503"/>
                    <a:pt x="16915" y="1011"/>
                    <a:pt x="17006" y="493"/>
                  </a:cubicBezTo>
                  <a:cubicBezTo>
                    <a:pt x="17084" y="27"/>
                    <a:pt x="16760" y="7"/>
                    <a:pt x="16760" y="7"/>
                  </a:cubicBezTo>
                  <a:lnTo>
                    <a:pt x="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2;p16">
              <a:extLst>
                <a:ext uri="{FF2B5EF4-FFF2-40B4-BE49-F238E27FC236}">
                  <a16:creationId xmlns:a16="http://schemas.microsoft.com/office/drawing/2014/main" id="{772D8271-0E2D-95B5-5BBF-44C80124538A}"/>
                </a:ext>
              </a:extLst>
            </p:cNvPr>
            <p:cNvSpPr/>
            <p:nvPr/>
          </p:nvSpPr>
          <p:spPr>
            <a:xfrm>
              <a:off x="3879002" y="3410145"/>
              <a:ext cx="1262443" cy="517688"/>
            </a:xfrm>
            <a:custGeom>
              <a:avLst/>
              <a:gdLst/>
              <a:ahLst/>
              <a:cxnLst/>
              <a:rect l="l" t="t" r="r" b="b"/>
              <a:pathLst>
                <a:path w="14500" h="5946" extrusionOk="0">
                  <a:moveTo>
                    <a:pt x="473" y="1"/>
                  </a:moveTo>
                  <a:cubicBezTo>
                    <a:pt x="214" y="1"/>
                    <a:pt x="0" y="215"/>
                    <a:pt x="0" y="474"/>
                  </a:cubicBezTo>
                  <a:lnTo>
                    <a:pt x="0" y="5473"/>
                  </a:lnTo>
                  <a:cubicBezTo>
                    <a:pt x="0" y="5732"/>
                    <a:pt x="208" y="5939"/>
                    <a:pt x="467" y="5939"/>
                  </a:cubicBezTo>
                  <a:lnTo>
                    <a:pt x="14027" y="5946"/>
                  </a:lnTo>
                  <a:cubicBezTo>
                    <a:pt x="14286" y="5946"/>
                    <a:pt x="14493" y="5738"/>
                    <a:pt x="14493" y="5479"/>
                  </a:cubicBezTo>
                  <a:lnTo>
                    <a:pt x="14500" y="474"/>
                  </a:lnTo>
                  <a:cubicBezTo>
                    <a:pt x="14500" y="215"/>
                    <a:pt x="14286" y="7"/>
                    <a:pt x="14027" y="7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;p16">
              <a:extLst>
                <a:ext uri="{FF2B5EF4-FFF2-40B4-BE49-F238E27FC236}">
                  <a16:creationId xmlns:a16="http://schemas.microsoft.com/office/drawing/2014/main" id="{BFA94E9B-FD7E-8A3C-0252-B346443E6EC5}"/>
                </a:ext>
              </a:extLst>
            </p:cNvPr>
            <p:cNvSpPr/>
            <p:nvPr/>
          </p:nvSpPr>
          <p:spPr>
            <a:xfrm>
              <a:off x="3990620" y="3816656"/>
              <a:ext cx="67737" cy="72264"/>
            </a:xfrm>
            <a:custGeom>
              <a:avLst/>
              <a:gdLst/>
              <a:ahLst/>
              <a:cxnLst/>
              <a:rect l="l" t="t" r="r" b="b"/>
              <a:pathLst>
                <a:path w="778" h="830" extrusionOk="0">
                  <a:moveTo>
                    <a:pt x="85" y="1"/>
                  </a:moveTo>
                  <a:cubicBezTo>
                    <a:pt x="40" y="1"/>
                    <a:pt x="1" y="40"/>
                    <a:pt x="1" y="85"/>
                  </a:cubicBezTo>
                  <a:lnTo>
                    <a:pt x="1" y="746"/>
                  </a:lnTo>
                  <a:cubicBezTo>
                    <a:pt x="1" y="791"/>
                    <a:pt x="40" y="830"/>
                    <a:pt x="85" y="830"/>
                  </a:cubicBezTo>
                  <a:lnTo>
                    <a:pt x="694" y="830"/>
                  </a:lnTo>
                  <a:cubicBezTo>
                    <a:pt x="739" y="830"/>
                    <a:pt x="778" y="791"/>
                    <a:pt x="778" y="746"/>
                  </a:cubicBezTo>
                  <a:lnTo>
                    <a:pt x="778" y="85"/>
                  </a:lnTo>
                  <a:cubicBezTo>
                    <a:pt x="778" y="40"/>
                    <a:pt x="739" y="1"/>
                    <a:pt x="694" y="1"/>
                  </a:cubicBezTo>
                  <a:close/>
                </a:path>
              </a:pathLst>
            </a:custGeom>
            <a:solidFill>
              <a:srgbClr val="373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4;p16">
              <a:extLst>
                <a:ext uri="{FF2B5EF4-FFF2-40B4-BE49-F238E27FC236}">
                  <a16:creationId xmlns:a16="http://schemas.microsoft.com/office/drawing/2014/main" id="{9721AEE6-78C2-9073-E5EA-6B3EBA3F44B2}"/>
                </a:ext>
              </a:extLst>
            </p:cNvPr>
            <p:cNvGrpSpPr/>
            <p:nvPr/>
          </p:nvGrpSpPr>
          <p:grpSpPr>
            <a:xfrm>
              <a:off x="3902074" y="3432173"/>
              <a:ext cx="1215700" cy="457357"/>
              <a:chOff x="3902074" y="3432173"/>
              <a:chExt cx="1215700" cy="457357"/>
            </a:xfrm>
          </p:grpSpPr>
          <p:sp>
            <p:nvSpPr>
              <p:cNvPr id="34" name="Google Shape;205;p16">
                <a:extLst>
                  <a:ext uri="{FF2B5EF4-FFF2-40B4-BE49-F238E27FC236}">
                    <a16:creationId xmlns:a16="http://schemas.microsoft.com/office/drawing/2014/main" id="{F0E7CD64-3040-F78C-1075-E47A717545C4}"/>
                  </a:ext>
                </a:extLst>
              </p:cNvPr>
              <p:cNvSpPr/>
              <p:nvPr/>
            </p:nvSpPr>
            <p:spPr>
              <a:xfrm>
                <a:off x="3905470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66" y="0"/>
                    </a:moveTo>
                    <a:cubicBezTo>
                      <a:pt x="33" y="0"/>
                      <a:pt x="1" y="26"/>
                      <a:pt x="1" y="59"/>
                    </a:cubicBezTo>
                    <a:lnTo>
                      <a:pt x="1" y="337"/>
                    </a:lnTo>
                    <a:cubicBezTo>
                      <a:pt x="1" y="376"/>
                      <a:pt x="33" y="402"/>
                      <a:pt x="66" y="402"/>
                    </a:cubicBezTo>
                    <a:lnTo>
                      <a:pt x="765" y="402"/>
                    </a:lnTo>
                    <a:cubicBezTo>
                      <a:pt x="797" y="402"/>
                      <a:pt x="830" y="376"/>
                      <a:pt x="830" y="337"/>
                    </a:cubicBezTo>
                    <a:lnTo>
                      <a:pt x="830" y="59"/>
                    </a:lnTo>
                    <a:cubicBezTo>
                      <a:pt x="830" y="26"/>
                      <a:pt x="797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6;p16">
                <a:extLst>
                  <a:ext uri="{FF2B5EF4-FFF2-40B4-BE49-F238E27FC236}">
                    <a16:creationId xmlns:a16="http://schemas.microsoft.com/office/drawing/2014/main" id="{7FFA46C6-04A6-237B-9CDC-A6E09273583A}"/>
                  </a:ext>
                </a:extLst>
              </p:cNvPr>
              <p:cNvSpPr/>
              <p:nvPr/>
            </p:nvSpPr>
            <p:spPr>
              <a:xfrm>
                <a:off x="3993493" y="3432173"/>
                <a:ext cx="7165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02" extrusionOk="0">
                    <a:moveTo>
                      <a:pt x="58" y="0"/>
                    </a:moveTo>
                    <a:cubicBezTo>
                      <a:pt x="26" y="0"/>
                      <a:pt x="0" y="26"/>
                      <a:pt x="0" y="59"/>
                    </a:cubicBezTo>
                    <a:lnTo>
                      <a:pt x="0" y="337"/>
                    </a:lnTo>
                    <a:cubicBezTo>
                      <a:pt x="0" y="376"/>
                      <a:pt x="26" y="402"/>
                      <a:pt x="58" y="402"/>
                    </a:cubicBezTo>
                    <a:lnTo>
                      <a:pt x="758" y="402"/>
                    </a:lnTo>
                    <a:cubicBezTo>
                      <a:pt x="797" y="402"/>
                      <a:pt x="822" y="376"/>
                      <a:pt x="822" y="337"/>
                    </a:cubicBezTo>
                    <a:lnTo>
                      <a:pt x="822" y="59"/>
                    </a:lnTo>
                    <a:cubicBezTo>
                      <a:pt x="822" y="26"/>
                      <a:pt x="797" y="0"/>
                      <a:pt x="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7;p16">
                <a:extLst>
                  <a:ext uri="{FF2B5EF4-FFF2-40B4-BE49-F238E27FC236}">
                    <a16:creationId xmlns:a16="http://schemas.microsoft.com/office/drawing/2014/main" id="{5243AA30-6CD5-11CE-22C2-23DD9F408A8E}"/>
                  </a:ext>
                </a:extLst>
              </p:cNvPr>
              <p:cNvSpPr/>
              <p:nvPr/>
            </p:nvSpPr>
            <p:spPr>
              <a:xfrm>
                <a:off x="4080820" y="3432173"/>
                <a:ext cx="71742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402" extrusionOk="0">
                    <a:moveTo>
                      <a:pt x="66" y="0"/>
                    </a:moveTo>
                    <a:cubicBezTo>
                      <a:pt x="27" y="0"/>
                      <a:pt x="1" y="26"/>
                      <a:pt x="1" y="59"/>
                    </a:cubicBezTo>
                    <a:lnTo>
                      <a:pt x="1" y="337"/>
                    </a:lnTo>
                    <a:cubicBezTo>
                      <a:pt x="1" y="376"/>
                      <a:pt x="27" y="402"/>
                      <a:pt x="66" y="402"/>
                    </a:cubicBezTo>
                    <a:lnTo>
                      <a:pt x="765" y="402"/>
                    </a:lnTo>
                    <a:cubicBezTo>
                      <a:pt x="797" y="402"/>
                      <a:pt x="823" y="376"/>
                      <a:pt x="823" y="337"/>
                    </a:cubicBezTo>
                    <a:lnTo>
                      <a:pt x="823" y="65"/>
                    </a:lnTo>
                    <a:cubicBezTo>
                      <a:pt x="823" y="26"/>
                      <a:pt x="797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8;p16">
                <a:extLst>
                  <a:ext uri="{FF2B5EF4-FFF2-40B4-BE49-F238E27FC236}">
                    <a16:creationId xmlns:a16="http://schemas.microsoft.com/office/drawing/2014/main" id="{9D281B0F-80EF-F0C3-A185-ADB9FA75723E}"/>
                  </a:ext>
                </a:extLst>
              </p:cNvPr>
              <p:cNvSpPr/>
              <p:nvPr/>
            </p:nvSpPr>
            <p:spPr>
              <a:xfrm>
                <a:off x="4168235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65" y="0"/>
                    </a:moveTo>
                    <a:cubicBezTo>
                      <a:pt x="33" y="0"/>
                      <a:pt x="1" y="26"/>
                      <a:pt x="1" y="65"/>
                    </a:cubicBezTo>
                    <a:lnTo>
                      <a:pt x="1" y="344"/>
                    </a:lnTo>
                    <a:cubicBezTo>
                      <a:pt x="7" y="376"/>
                      <a:pt x="33" y="402"/>
                      <a:pt x="65" y="402"/>
                    </a:cubicBezTo>
                    <a:lnTo>
                      <a:pt x="765" y="402"/>
                    </a:lnTo>
                    <a:cubicBezTo>
                      <a:pt x="804" y="402"/>
                      <a:pt x="829" y="376"/>
                      <a:pt x="829" y="344"/>
                    </a:cubicBezTo>
                    <a:lnTo>
                      <a:pt x="829" y="65"/>
                    </a:lnTo>
                    <a:cubicBezTo>
                      <a:pt x="829" y="26"/>
                      <a:pt x="797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9;p16">
                <a:extLst>
                  <a:ext uri="{FF2B5EF4-FFF2-40B4-BE49-F238E27FC236}">
                    <a16:creationId xmlns:a16="http://schemas.microsoft.com/office/drawing/2014/main" id="{24D61C60-2CE8-8BBC-554B-868BD0A29CAB}"/>
                  </a:ext>
                </a:extLst>
              </p:cNvPr>
              <p:cNvSpPr/>
              <p:nvPr/>
            </p:nvSpPr>
            <p:spPr>
              <a:xfrm>
                <a:off x="4256171" y="3432173"/>
                <a:ext cx="71742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402" extrusionOk="0">
                    <a:moveTo>
                      <a:pt x="66" y="0"/>
                    </a:moveTo>
                    <a:cubicBezTo>
                      <a:pt x="33" y="0"/>
                      <a:pt x="1" y="33"/>
                      <a:pt x="1" y="65"/>
                    </a:cubicBezTo>
                    <a:lnTo>
                      <a:pt x="1" y="337"/>
                    </a:lnTo>
                    <a:cubicBezTo>
                      <a:pt x="1" y="370"/>
                      <a:pt x="27" y="402"/>
                      <a:pt x="66" y="402"/>
                    </a:cubicBezTo>
                    <a:lnTo>
                      <a:pt x="758" y="402"/>
                    </a:lnTo>
                    <a:cubicBezTo>
                      <a:pt x="797" y="402"/>
                      <a:pt x="823" y="370"/>
                      <a:pt x="823" y="337"/>
                    </a:cubicBezTo>
                    <a:lnTo>
                      <a:pt x="823" y="65"/>
                    </a:lnTo>
                    <a:cubicBezTo>
                      <a:pt x="823" y="33"/>
                      <a:pt x="797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0;p16">
                <a:extLst>
                  <a:ext uri="{FF2B5EF4-FFF2-40B4-BE49-F238E27FC236}">
                    <a16:creationId xmlns:a16="http://schemas.microsoft.com/office/drawing/2014/main" id="{181809D1-8D0C-7D2F-7C43-61874159DAE9}"/>
                  </a:ext>
                </a:extLst>
              </p:cNvPr>
              <p:cNvSpPr/>
              <p:nvPr/>
            </p:nvSpPr>
            <p:spPr>
              <a:xfrm>
                <a:off x="4343585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72" y="0"/>
                    </a:moveTo>
                    <a:cubicBezTo>
                      <a:pt x="33" y="0"/>
                      <a:pt x="0" y="33"/>
                      <a:pt x="0" y="65"/>
                    </a:cubicBezTo>
                    <a:lnTo>
                      <a:pt x="0" y="337"/>
                    </a:lnTo>
                    <a:cubicBezTo>
                      <a:pt x="0" y="376"/>
                      <a:pt x="33" y="402"/>
                      <a:pt x="72" y="402"/>
                    </a:cubicBezTo>
                    <a:lnTo>
                      <a:pt x="758" y="402"/>
                    </a:lnTo>
                    <a:cubicBezTo>
                      <a:pt x="797" y="402"/>
                      <a:pt x="829" y="376"/>
                      <a:pt x="829" y="337"/>
                    </a:cubicBezTo>
                    <a:lnTo>
                      <a:pt x="829" y="65"/>
                    </a:lnTo>
                    <a:cubicBezTo>
                      <a:pt x="829" y="33"/>
                      <a:pt x="797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1;p16">
                <a:extLst>
                  <a:ext uri="{FF2B5EF4-FFF2-40B4-BE49-F238E27FC236}">
                    <a16:creationId xmlns:a16="http://schemas.microsoft.com/office/drawing/2014/main" id="{A3B88AE2-53D0-C0D5-3A01-ADB5ABF10276}"/>
                  </a:ext>
                </a:extLst>
              </p:cNvPr>
              <p:cNvSpPr/>
              <p:nvPr/>
            </p:nvSpPr>
            <p:spPr>
              <a:xfrm>
                <a:off x="4431522" y="3432173"/>
                <a:ext cx="71742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402" extrusionOk="0">
                    <a:moveTo>
                      <a:pt x="59" y="0"/>
                    </a:moveTo>
                    <a:cubicBezTo>
                      <a:pt x="27" y="0"/>
                      <a:pt x="1" y="26"/>
                      <a:pt x="1" y="65"/>
                    </a:cubicBezTo>
                    <a:lnTo>
                      <a:pt x="1" y="344"/>
                    </a:lnTo>
                    <a:cubicBezTo>
                      <a:pt x="1" y="376"/>
                      <a:pt x="27" y="402"/>
                      <a:pt x="59" y="402"/>
                    </a:cubicBezTo>
                    <a:lnTo>
                      <a:pt x="758" y="402"/>
                    </a:lnTo>
                    <a:cubicBezTo>
                      <a:pt x="797" y="402"/>
                      <a:pt x="823" y="376"/>
                      <a:pt x="823" y="344"/>
                    </a:cubicBezTo>
                    <a:lnTo>
                      <a:pt x="823" y="65"/>
                    </a:lnTo>
                    <a:cubicBezTo>
                      <a:pt x="823" y="26"/>
                      <a:pt x="797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2;p16">
                <a:extLst>
                  <a:ext uri="{FF2B5EF4-FFF2-40B4-BE49-F238E27FC236}">
                    <a16:creationId xmlns:a16="http://schemas.microsoft.com/office/drawing/2014/main" id="{B90ABA34-1E82-C6D2-7D43-223112CFA68B}"/>
                  </a:ext>
                </a:extLst>
              </p:cNvPr>
              <p:cNvSpPr/>
              <p:nvPr/>
            </p:nvSpPr>
            <p:spPr>
              <a:xfrm>
                <a:off x="4518936" y="3432173"/>
                <a:ext cx="7165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02" extrusionOk="0">
                    <a:moveTo>
                      <a:pt x="65" y="0"/>
                    </a:moveTo>
                    <a:cubicBezTo>
                      <a:pt x="26" y="0"/>
                      <a:pt x="0" y="26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26" y="402"/>
                      <a:pt x="65" y="402"/>
                    </a:cubicBezTo>
                    <a:lnTo>
                      <a:pt x="765" y="402"/>
                    </a:lnTo>
                    <a:cubicBezTo>
                      <a:pt x="797" y="402"/>
                      <a:pt x="823" y="376"/>
                      <a:pt x="823" y="344"/>
                    </a:cubicBezTo>
                    <a:lnTo>
                      <a:pt x="823" y="65"/>
                    </a:lnTo>
                    <a:cubicBezTo>
                      <a:pt x="823" y="26"/>
                      <a:pt x="797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3;p16">
                <a:extLst>
                  <a:ext uri="{FF2B5EF4-FFF2-40B4-BE49-F238E27FC236}">
                    <a16:creationId xmlns:a16="http://schemas.microsoft.com/office/drawing/2014/main" id="{F6E884E2-4DF7-0554-E550-CD1D35702C22}"/>
                  </a:ext>
                </a:extLst>
              </p:cNvPr>
              <p:cNvSpPr/>
              <p:nvPr/>
            </p:nvSpPr>
            <p:spPr>
              <a:xfrm>
                <a:off x="4606350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65" y="0"/>
                    </a:moveTo>
                    <a:cubicBezTo>
                      <a:pt x="33" y="0"/>
                      <a:pt x="0" y="26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33" y="402"/>
                      <a:pt x="65" y="402"/>
                    </a:cubicBezTo>
                    <a:lnTo>
                      <a:pt x="764" y="402"/>
                    </a:lnTo>
                    <a:cubicBezTo>
                      <a:pt x="803" y="402"/>
                      <a:pt x="829" y="376"/>
                      <a:pt x="829" y="344"/>
                    </a:cubicBezTo>
                    <a:lnTo>
                      <a:pt x="829" y="65"/>
                    </a:lnTo>
                    <a:cubicBezTo>
                      <a:pt x="829" y="26"/>
                      <a:pt x="797" y="0"/>
                      <a:pt x="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4;p16">
                <a:extLst>
                  <a:ext uri="{FF2B5EF4-FFF2-40B4-BE49-F238E27FC236}">
                    <a16:creationId xmlns:a16="http://schemas.microsoft.com/office/drawing/2014/main" id="{DCB8EED7-F6D0-3266-E030-42AB38CA8DFE}"/>
                  </a:ext>
                </a:extLst>
              </p:cNvPr>
              <p:cNvSpPr/>
              <p:nvPr/>
            </p:nvSpPr>
            <p:spPr>
              <a:xfrm>
                <a:off x="4694287" y="3432173"/>
                <a:ext cx="7165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02" extrusionOk="0">
                    <a:moveTo>
                      <a:pt x="59" y="0"/>
                    </a:moveTo>
                    <a:cubicBezTo>
                      <a:pt x="26" y="0"/>
                      <a:pt x="0" y="33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26" y="402"/>
                      <a:pt x="59" y="402"/>
                    </a:cubicBezTo>
                    <a:lnTo>
                      <a:pt x="765" y="402"/>
                    </a:lnTo>
                    <a:cubicBezTo>
                      <a:pt x="797" y="402"/>
                      <a:pt x="823" y="376"/>
                      <a:pt x="823" y="344"/>
                    </a:cubicBezTo>
                    <a:lnTo>
                      <a:pt x="823" y="65"/>
                    </a:lnTo>
                    <a:cubicBezTo>
                      <a:pt x="823" y="33"/>
                      <a:pt x="797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5;p16">
                <a:extLst>
                  <a:ext uri="{FF2B5EF4-FFF2-40B4-BE49-F238E27FC236}">
                    <a16:creationId xmlns:a16="http://schemas.microsoft.com/office/drawing/2014/main" id="{9DA35782-FA97-B88E-D3AF-D0015EA39B25}"/>
                  </a:ext>
                </a:extLst>
              </p:cNvPr>
              <p:cNvSpPr/>
              <p:nvPr/>
            </p:nvSpPr>
            <p:spPr>
              <a:xfrm>
                <a:off x="4781701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65" y="0"/>
                    </a:moveTo>
                    <a:cubicBezTo>
                      <a:pt x="33" y="0"/>
                      <a:pt x="0" y="33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33" y="402"/>
                      <a:pt x="65" y="402"/>
                    </a:cubicBezTo>
                    <a:lnTo>
                      <a:pt x="764" y="402"/>
                    </a:lnTo>
                    <a:cubicBezTo>
                      <a:pt x="797" y="402"/>
                      <a:pt x="829" y="376"/>
                      <a:pt x="829" y="344"/>
                    </a:cubicBezTo>
                    <a:lnTo>
                      <a:pt x="829" y="65"/>
                    </a:lnTo>
                    <a:cubicBezTo>
                      <a:pt x="829" y="33"/>
                      <a:pt x="797" y="0"/>
                      <a:pt x="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6;p16">
                <a:extLst>
                  <a:ext uri="{FF2B5EF4-FFF2-40B4-BE49-F238E27FC236}">
                    <a16:creationId xmlns:a16="http://schemas.microsoft.com/office/drawing/2014/main" id="{7269F453-3BB6-859E-E1AA-0507181796C1}"/>
                  </a:ext>
                </a:extLst>
              </p:cNvPr>
              <p:cNvSpPr/>
              <p:nvPr/>
            </p:nvSpPr>
            <p:spPr>
              <a:xfrm>
                <a:off x="4869637" y="3432173"/>
                <a:ext cx="7165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02" extrusionOk="0">
                    <a:moveTo>
                      <a:pt x="59" y="0"/>
                    </a:moveTo>
                    <a:cubicBezTo>
                      <a:pt x="26" y="0"/>
                      <a:pt x="0" y="33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26" y="402"/>
                      <a:pt x="59" y="402"/>
                    </a:cubicBezTo>
                    <a:lnTo>
                      <a:pt x="758" y="402"/>
                    </a:lnTo>
                    <a:cubicBezTo>
                      <a:pt x="797" y="402"/>
                      <a:pt x="823" y="376"/>
                      <a:pt x="823" y="344"/>
                    </a:cubicBezTo>
                    <a:lnTo>
                      <a:pt x="823" y="65"/>
                    </a:lnTo>
                    <a:cubicBezTo>
                      <a:pt x="823" y="33"/>
                      <a:pt x="797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7;p16">
                <a:extLst>
                  <a:ext uri="{FF2B5EF4-FFF2-40B4-BE49-F238E27FC236}">
                    <a16:creationId xmlns:a16="http://schemas.microsoft.com/office/drawing/2014/main" id="{CEAAA736-1117-D198-33C6-28880D5C2673}"/>
                  </a:ext>
                </a:extLst>
              </p:cNvPr>
              <p:cNvSpPr/>
              <p:nvPr/>
            </p:nvSpPr>
            <p:spPr>
              <a:xfrm>
                <a:off x="4957051" y="3432173"/>
                <a:ext cx="7165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02" extrusionOk="0">
                    <a:moveTo>
                      <a:pt x="65" y="0"/>
                    </a:moveTo>
                    <a:cubicBezTo>
                      <a:pt x="26" y="0"/>
                      <a:pt x="0" y="33"/>
                      <a:pt x="0" y="65"/>
                    </a:cubicBezTo>
                    <a:lnTo>
                      <a:pt x="0" y="344"/>
                    </a:lnTo>
                    <a:cubicBezTo>
                      <a:pt x="0" y="376"/>
                      <a:pt x="26" y="402"/>
                      <a:pt x="65" y="402"/>
                    </a:cubicBezTo>
                    <a:lnTo>
                      <a:pt x="764" y="402"/>
                    </a:lnTo>
                    <a:cubicBezTo>
                      <a:pt x="797" y="402"/>
                      <a:pt x="823" y="376"/>
                      <a:pt x="823" y="344"/>
                    </a:cubicBezTo>
                    <a:lnTo>
                      <a:pt x="823" y="65"/>
                    </a:lnTo>
                    <a:cubicBezTo>
                      <a:pt x="823" y="33"/>
                      <a:pt x="797" y="0"/>
                      <a:pt x="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8;p16">
                <a:extLst>
                  <a:ext uri="{FF2B5EF4-FFF2-40B4-BE49-F238E27FC236}">
                    <a16:creationId xmlns:a16="http://schemas.microsoft.com/office/drawing/2014/main" id="{50178B16-D678-5975-630E-746679D296A4}"/>
                  </a:ext>
                </a:extLst>
              </p:cNvPr>
              <p:cNvSpPr/>
              <p:nvPr/>
            </p:nvSpPr>
            <p:spPr>
              <a:xfrm>
                <a:off x="5044378" y="3432173"/>
                <a:ext cx="72264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02" extrusionOk="0">
                    <a:moveTo>
                      <a:pt x="66" y="0"/>
                    </a:moveTo>
                    <a:cubicBezTo>
                      <a:pt x="33" y="0"/>
                      <a:pt x="1" y="33"/>
                      <a:pt x="1" y="65"/>
                    </a:cubicBezTo>
                    <a:lnTo>
                      <a:pt x="1" y="344"/>
                    </a:lnTo>
                    <a:cubicBezTo>
                      <a:pt x="1" y="376"/>
                      <a:pt x="33" y="402"/>
                      <a:pt x="66" y="402"/>
                    </a:cubicBezTo>
                    <a:lnTo>
                      <a:pt x="765" y="402"/>
                    </a:lnTo>
                    <a:cubicBezTo>
                      <a:pt x="797" y="402"/>
                      <a:pt x="830" y="376"/>
                      <a:pt x="830" y="344"/>
                    </a:cubicBezTo>
                    <a:lnTo>
                      <a:pt x="830" y="65"/>
                    </a:lnTo>
                    <a:cubicBezTo>
                      <a:pt x="830" y="33"/>
                      <a:pt x="804" y="0"/>
                      <a:pt x="7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9;p16">
                <a:extLst>
                  <a:ext uri="{FF2B5EF4-FFF2-40B4-BE49-F238E27FC236}">
                    <a16:creationId xmlns:a16="http://schemas.microsoft.com/office/drawing/2014/main" id="{2E78C9E3-5056-B615-EDE0-15EA6F7E3224}"/>
                  </a:ext>
                </a:extLst>
              </p:cNvPr>
              <p:cNvSpPr/>
              <p:nvPr/>
            </p:nvSpPr>
            <p:spPr>
              <a:xfrm>
                <a:off x="3906079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39"/>
                    </a:lnTo>
                    <a:cubicBezTo>
                      <a:pt x="0" y="791"/>
                      <a:pt x="39" y="830"/>
                      <a:pt x="84" y="830"/>
                    </a:cubicBezTo>
                    <a:lnTo>
                      <a:pt x="739" y="830"/>
                    </a:lnTo>
                    <a:cubicBezTo>
                      <a:pt x="790" y="830"/>
                      <a:pt x="829" y="791"/>
                      <a:pt x="829" y="739"/>
                    </a:cubicBezTo>
                    <a:lnTo>
                      <a:pt x="829" y="85"/>
                    </a:lnTo>
                    <a:cubicBezTo>
                      <a:pt x="829" y="39"/>
                      <a:pt x="790" y="1"/>
                      <a:pt x="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20;p16">
                <a:extLst>
                  <a:ext uri="{FF2B5EF4-FFF2-40B4-BE49-F238E27FC236}">
                    <a16:creationId xmlns:a16="http://schemas.microsoft.com/office/drawing/2014/main" id="{59A8C2F4-D6BA-A719-E742-3D6EBB3E8940}"/>
                  </a:ext>
                </a:extLst>
              </p:cNvPr>
              <p:cNvSpPr/>
              <p:nvPr/>
            </p:nvSpPr>
            <p:spPr>
              <a:xfrm>
                <a:off x="3990620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91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30"/>
                      <a:pt x="91" y="830"/>
                    </a:cubicBezTo>
                    <a:lnTo>
                      <a:pt x="745" y="830"/>
                    </a:lnTo>
                    <a:cubicBezTo>
                      <a:pt x="791" y="830"/>
                      <a:pt x="830" y="791"/>
                      <a:pt x="830" y="745"/>
                    </a:cubicBezTo>
                    <a:lnTo>
                      <a:pt x="830" y="85"/>
                    </a:lnTo>
                    <a:cubicBezTo>
                      <a:pt x="830" y="39"/>
                      <a:pt x="791" y="1"/>
                      <a:pt x="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21;p16">
                <a:extLst>
                  <a:ext uri="{FF2B5EF4-FFF2-40B4-BE49-F238E27FC236}">
                    <a16:creationId xmlns:a16="http://schemas.microsoft.com/office/drawing/2014/main" id="{2072E034-EF11-5CC0-3D88-0496B6557658}"/>
                  </a:ext>
                </a:extLst>
              </p:cNvPr>
              <p:cNvSpPr/>
              <p:nvPr/>
            </p:nvSpPr>
            <p:spPr>
              <a:xfrm>
                <a:off x="4032934" y="3568605"/>
                <a:ext cx="7052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0" extrusionOk="0">
                    <a:moveTo>
                      <a:pt x="91" y="1"/>
                    </a:moveTo>
                    <a:cubicBezTo>
                      <a:pt x="39" y="1"/>
                      <a:pt x="7" y="39"/>
                      <a:pt x="7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91" y="829"/>
                    </a:cubicBezTo>
                    <a:lnTo>
                      <a:pt x="726" y="829"/>
                    </a:lnTo>
                    <a:cubicBezTo>
                      <a:pt x="771" y="829"/>
                      <a:pt x="810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1" y="1"/>
                      <a:pt x="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22;p16">
                <a:extLst>
                  <a:ext uri="{FF2B5EF4-FFF2-40B4-BE49-F238E27FC236}">
                    <a16:creationId xmlns:a16="http://schemas.microsoft.com/office/drawing/2014/main" id="{F2767430-89D5-DA51-DF13-60C6DA3E3C05}"/>
                  </a:ext>
                </a:extLst>
              </p:cNvPr>
              <p:cNvSpPr/>
              <p:nvPr/>
            </p:nvSpPr>
            <p:spPr>
              <a:xfrm>
                <a:off x="4053743" y="3651405"/>
                <a:ext cx="67824" cy="72351"/>
              </a:xfrm>
              <a:custGeom>
                <a:avLst/>
                <a:gdLst/>
                <a:ahLst/>
                <a:cxnLst/>
                <a:rect l="l" t="t" r="r" b="b"/>
                <a:pathLst>
                  <a:path w="779" h="831" extrusionOk="0">
                    <a:moveTo>
                      <a:pt x="75" y="1"/>
                    </a:moveTo>
                    <a:cubicBezTo>
                      <a:pt x="34" y="1"/>
                      <a:pt x="1" y="38"/>
                      <a:pt x="1" y="86"/>
                    </a:cubicBezTo>
                    <a:lnTo>
                      <a:pt x="1" y="746"/>
                    </a:lnTo>
                    <a:cubicBezTo>
                      <a:pt x="1" y="792"/>
                      <a:pt x="40" y="830"/>
                      <a:pt x="85" y="830"/>
                    </a:cubicBezTo>
                    <a:lnTo>
                      <a:pt x="694" y="830"/>
                    </a:lnTo>
                    <a:cubicBezTo>
                      <a:pt x="739" y="830"/>
                      <a:pt x="778" y="792"/>
                      <a:pt x="778" y="746"/>
                    </a:cubicBezTo>
                    <a:lnTo>
                      <a:pt x="778" y="86"/>
                    </a:lnTo>
                    <a:cubicBezTo>
                      <a:pt x="778" y="34"/>
                      <a:pt x="739" y="2"/>
                      <a:pt x="694" y="2"/>
                    </a:cubicBezTo>
                    <a:lnTo>
                      <a:pt x="85" y="2"/>
                    </a:lnTo>
                    <a:cubicBezTo>
                      <a:pt x="82" y="1"/>
                      <a:pt x="79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23;p16">
                <a:extLst>
                  <a:ext uri="{FF2B5EF4-FFF2-40B4-BE49-F238E27FC236}">
                    <a16:creationId xmlns:a16="http://schemas.microsoft.com/office/drawing/2014/main" id="{AC9BBF73-C9E1-CCA3-2CDF-FC32D7811B36}"/>
                  </a:ext>
                </a:extLst>
              </p:cNvPr>
              <p:cNvSpPr/>
              <p:nvPr/>
            </p:nvSpPr>
            <p:spPr>
              <a:xfrm>
                <a:off x="4098930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693" y="829"/>
                    </a:lnTo>
                    <a:cubicBezTo>
                      <a:pt x="738" y="829"/>
                      <a:pt x="777" y="791"/>
                      <a:pt x="777" y="745"/>
                    </a:cubicBezTo>
                    <a:lnTo>
                      <a:pt x="777" y="85"/>
                    </a:lnTo>
                    <a:cubicBezTo>
                      <a:pt x="777" y="39"/>
                      <a:pt x="738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4;p16">
                <a:extLst>
                  <a:ext uri="{FF2B5EF4-FFF2-40B4-BE49-F238E27FC236}">
                    <a16:creationId xmlns:a16="http://schemas.microsoft.com/office/drawing/2014/main" id="{49F466A6-89BC-2C31-3BFC-D24A8143F1BA}"/>
                  </a:ext>
                </a:extLst>
              </p:cNvPr>
              <p:cNvSpPr/>
              <p:nvPr/>
            </p:nvSpPr>
            <p:spPr>
              <a:xfrm>
                <a:off x="3902074" y="3816656"/>
                <a:ext cx="6782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9" h="830" extrusionOk="0">
                    <a:moveTo>
                      <a:pt x="85" y="1"/>
                    </a:moveTo>
                    <a:cubicBezTo>
                      <a:pt x="40" y="1"/>
                      <a:pt x="1" y="40"/>
                      <a:pt x="1" y="85"/>
                    </a:cubicBezTo>
                    <a:lnTo>
                      <a:pt x="1" y="746"/>
                    </a:lnTo>
                    <a:cubicBezTo>
                      <a:pt x="1" y="791"/>
                      <a:pt x="40" y="830"/>
                      <a:pt x="85" y="830"/>
                    </a:cubicBezTo>
                    <a:lnTo>
                      <a:pt x="694" y="830"/>
                    </a:lnTo>
                    <a:cubicBezTo>
                      <a:pt x="739" y="830"/>
                      <a:pt x="778" y="791"/>
                      <a:pt x="778" y="746"/>
                    </a:cubicBezTo>
                    <a:lnTo>
                      <a:pt x="778" y="85"/>
                    </a:lnTo>
                    <a:cubicBezTo>
                      <a:pt x="778" y="40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25;p16">
                <a:extLst>
                  <a:ext uri="{FF2B5EF4-FFF2-40B4-BE49-F238E27FC236}">
                    <a16:creationId xmlns:a16="http://schemas.microsoft.com/office/drawing/2014/main" id="{AE0E2856-F42C-A4A0-39A9-F6C4C6780798}"/>
                  </a:ext>
                </a:extLst>
              </p:cNvPr>
              <p:cNvSpPr/>
              <p:nvPr/>
            </p:nvSpPr>
            <p:spPr>
              <a:xfrm>
                <a:off x="4079689" y="3816656"/>
                <a:ext cx="6721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0" extrusionOk="0">
                    <a:moveTo>
                      <a:pt x="79" y="1"/>
                    </a:moveTo>
                    <a:cubicBezTo>
                      <a:pt x="33" y="1"/>
                      <a:pt x="1" y="40"/>
                      <a:pt x="1" y="85"/>
                    </a:cubicBezTo>
                    <a:lnTo>
                      <a:pt x="1" y="746"/>
                    </a:lnTo>
                    <a:cubicBezTo>
                      <a:pt x="1" y="791"/>
                      <a:pt x="33" y="830"/>
                      <a:pt x="79" y="830"/>
                    </a:cubicBezTo>
                    <a:lnTo>
                      <a:pt x="687" y="830"/>
                    </a:lnTo>
                    <a:cubicBezTo>
                      <a:pt x="733" y="830"/>
                      <a:pt x="771" y="791"/>
                      <a:pt x="771" y="746"/>
                    </a:cubicBezTo>
                    <a:lnTo>
                      <a:pt x="771" y="85"/>
                    </a:lnTo>
                    <a:cubicBezTo>
                      <a:pt x="771" y="40"/>
                      <a:pt x="733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26;p16">
                <a:extLst>
                  <a:ext uri="{FF2B5EF4-FFF2-40B4-BE49-F238E27FC236}">
                    <a16:creationId xmlns:a16="http://schemas.microsoft.com/office/drawing/2014/main" id="{CACF9A13-D577-2E20-8A51-ABC57CBFDE1D}"/>
                  </a:ext>
                </a:extLst>
              </p:cNvPr>
              <p:cNvSpPr/>
              <p:nvPr/>
            </p:nvSpPr>
            <p:spPr>
              <a:xfrm>
                <a:off x="4692023" y="3816656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39" y="1"/>
                      <a:pt x="1" y="40"/>
                      <a:pt x="1" y="85"/>
                    </a:cubicBezTo>
                    <a:lnTo>
                      <a:pt x="1" y="746"/>
                    </a:lnTo>
                    <a:cubicBezTo>
                      <a:pt x="1" y="797"/>
                      <a:pt x="39" y="830"/>
                      <a:pt x="85" y="830"/>
                    </a:cubicBezTo>
                    <a:lnTo>
                      <a:pt x="693" y="830"/>
                    </a:lnTo>
                    <a:cubicBezTo>
                      <a:pt x="739" y="830"/>
                      <a:pt x="778" y="797"/>
                      <a:pt x="778" y="746"/>
                    </a:cubicBezTo>
                    <a:lnTo>
                      <a:pt x="778" y="85"/>
                    </a:lnTo>
                    <a:cubicBezTo>
                      <a:pt x="778" y="40"/>
                      <a:pt x="739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27;p16">
                <a:extLst>
                  <a:ext uri="{FF2B5EF4-FFF2-40B4-BE49-F238E27FC236}">
                    <a16:creationId xmlns:a16="http://schemas.microsoft.com/office/drawing/2014/main" id="{A1D4BE39-212E-162D-CF40-5D024EAEF455}"/>
                  </a:ext>
                </a:extLst>
              </p:cNvPr>
              <p:cNvSpPr/>
              <p:nvPr/>
            </p:nvSpPr>
            <p:spPr>
              <a:xfrm>
                <a:off x="4780569" y="3817178"/>
                <a:ext cx="67737" cy="7174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24" extrusionOk="0">
                    <a:moveTo>
                      <a:pt x="74" y="1"/>
                    </a:moveTo>
                    <a:cubicBezTo>
                      <a:pt x="34" y="1"/>
                      <a:pt x="0" y="37"/>
                      <a:pt x="0" y="79"/>
                    </a:cubicBezTo>
                    <a:lnTo>
                      <a:pt x="0" y="740"/>
                    </a:lnTo>
                    <a:cubicBezTo>
                      <a:pt x="0" y="791"/>
                      <a:pt x="39" y="824"/>
                      <a:pt x="84" y="824"/>
                    </a:cubicBezTo>
                    <a:lnTo>
                      <a:pt x="693" y="824"/>
                    </a:lnTo>
                    <a:cubicBezTo>
                      <a:pt x="738" y="824"/>
                      <a:pt x="777" y="791"/>
                      <a:pt x="777" y="746"/>
                    </a:cubicBezTo>
                    <a:lnTo>
                      <a:pt x="777" y="86"/>
                    </a:lnTo>
                    <a:cubicBezTo>
                      <a:pt x="777" y="34"/>
                      <a:pt x="738" y="1"/>
                      <a:pt x="693" y="1"/>
                    </a:cubicBezTo>
                    <a:lnTo>
                      <a:pt x="84" y="1"/>
                    </a:lnTo>
                    <a:cubicBezTo>
                      <a:pt x="81" y="1"/>
                      <a:pt x="78" y="1"/>
                      <a:pt x="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28;p16">
                <a:extLst>
                  <a:ext uri="{FF2B5EF4-FFF2-40B4-BE49-F238E27FC236}">
                    <a16:creationId xmlns:a16="http://schemas.microsoft.com/office/drawing/2014/main" id="{5BB23661-5BCC-52CB-C84A-91F54A0EF4C0}"/>
                  </a:ext>
                </a:extLst>
              </p:cNvPr>
              <p:cNvSpPr/>
              <p:nvPr/>
            </p:nvSpPr>
            <p:spPr>
              <a:xfrm>
                <a:off x="4874687" y="3817265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0"/>
                    </a:moveTo>
                    <a:cubicBezTo>
                      <a:pt x="40" y="0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0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0"/>
                      <a:pt x="771" y="745"/>
                    </a:cubicBezTo>
                    <a:lnTo>
                      <a:pt x="771" y="85"/>
                    </a:lnTo>
                    <a:cubicBezTo>
                      <a:pt x="778" y="33"/>
                      <a:pt x="739" y="0"/>
                      <a:pt x="6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29;p16">
                <a:extLst>
                  <a:ext uri="{FF2B5EF4-FFF2-40B4-BE49-F238E27FC236}">
                    <a16:creationId xmlns:a16="http://schemas.microsoft.com/office/drawing/2014/main" id="{F10B54B9-9272-8F03-6875-240171C84966}"/>
                  </a:ext>
                </a:extLst>
              </p:cNvPr>
              <p:cNvSpPr/>
              <p:nvPr/>
            </p:nvSpPr>
            <p:spPr>
              <a:xfrm>
                <a:off x="4963233" y="3857316"/>
                <a:ext cx="6773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70" extrusionOk="0">
                    <a:moveTo>
                      <a:pt x="59" y="0"/>
                    </a:moveTo>
                    <a:cubicBezTo>
                      <a:pt x="26" y="0"/>
                      <a:pt x="0" y="20"/>
                      <a:pt x="0" y="52"/>
                    </a:cubicBezTo>
                    <a:lnTo>
                      <a:pt x="0" y="311"/>
                    </a:lnTo>
                    <a:cubicBezTo>
                      <a:pt x="0" y="343"/>
                      <a:pt x="26" y="369"/>
                      <a:pt x="59" y="369"/>
                    </a:cubicBezTo>
                    <a:lnTo>
                      <a:pt x="719" y="369"/>
                    </a:lnTo>
                    <a:cubicBezTo>
                      <a:pt x="752" y="369"/>
                      <a:pt x="777" y="343"/>
                      <a:pt x="777" y="311"/>
                    </a:cubicBezTo>
                    <a:lnTo>
                      <a:pt x="777" y="52"/>
                    </a:lnTo>
                    <a:cubicBezTo>
                      <a:pt x="777" y="20"/>
                      <a:pt x="752" y="0"/>
                      <a:pt x="7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0;p16">
                <a:extLst>
                  <a:ext uri="{FF2B5EF4-FFF2-40B4-BE49-F238E27FC236}">
                    <a16:creationId xmlns:a16="http://schemas.microsoft.com/office/drawing/2014/main" id="{82519A12-ECB4-2E5A-378F-E45B5DD9A4CD}"/>
                  </a:ext>
                </a:extLst>
              </p:cNvPr>
              <p:cNvSpPr/>
              <p:nvPr/>
            </p:nvSpPr>
            <p:spPr>
              <a:xfrm>
                <a:off x="4963233" y="3821183"/>
                <a:ext cx="6773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70" extrusionOk="0">
                    <a:moveTo>
                      <a:pt x="59" y="1"/>
                    </a:moveTo>
                    <a:cubicBezTo>
                      <a:pt x="26" y="1"/>
                      <a:pt x="0" y="20"/>
                      <a:pt x="0" y="53"/>
                    </a:cubicBezTo>
                    <a:lnTo>
                      <a:pt x="0" y="312"/>
                    </a:lnTo>
                    <a:cubicBezTo>
                      <a:pt x="0" y="344"/>
                      <a:pt x="26" y="370"/>
                      <a:pt x="59" y="370"/>
                    </a:cubicBezTo>
                    <a:lnTo>
                      <a:pt x="719" y="370"/>
                    </a:lnTo>
                    <a:cubicBezTo>
                      <a:pt x="752" y="370"/>
                      <a:pt x="777" y="344"/>
                      <a:pt x="777" y="312"/>
                    </a:cubicBezTo>
                    <a:lnTo>
                      <a:pt x="777" y="53"/>
                    </a:lnTo>
                    <a:cubicBezTo>
                      <a:pt x="777" y="20"/>
                      <a:pt x="752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1;p16">
                <a:extLst>
                  <a:ext uri="{FF2B5EF4-FFF2-40B4-BE49-F238E27FC236}">
                    <a16:creationId xmlns:a16="http://schemas.microsoft.com/office/drawing/2014/main" id="{205A0DF1-4E85-F493-85E7-EE91188D4AC9}"/>
                  </a:ext>
                </a:extLst>
              </p:cNvPr>
              <p:cNvSpPr/>
              <p:nvPr/>
            </p:nvSpPr>
            <p:spPr>
              <a:xfrm>
                <a:off x="5048383" y="3817265"/>
                <a:ext cx="6712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30" extrusionOk="0">
                    <a:moveTo>
                      <a:pt x="78" y="0"/>
                    </a:moveTo>
                    <a:cubicBezTo>
                      <a:pt x="33" y="0"/>
                      <a:pt x="0" y="33"/>
                      <a:pt x="0" y="85"/>
                    </a:cubicBezTo>
                    <a:lnTo>
                      <a:pt x="0" y="745"/>
                    </a:lnTo>
                    <a:cubicBezTo>
                      <a:pt x="0" y="790"/>
                      <a:pt x="33" y="829"/>
                      <a:pt x="78" y="829"/>
                    </a:cubicBezTo>
                    <a:lnTo>
                      <a:pt x="687" y="829"/>
                    </a:lnTo>
                    <a:cubicBezTo>
                      <a:pt x="732" y="829"/>
                      <a:pt x="771" y="790"/>
                      <a:pt x="771" y="745"/>
                    </a:cubicBezTo>
                    <a:lnTo>
                      <a:pt x="771" y="85"/>
                    </a:lnTo>
                    <a:cubicBezTo>
                      <a:pt x="771" y="33"/>
                      <a:pt x="732" y="0"/>
                      <a:pt x="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2;p16">
                <a:extLst>
                  <a:ext uri="{FF2B5EF4-FFF2-40B4-BE49-F238E27FC236}">
                    <a16:creationId xmlns:a16="http://schemas.microsoft.com/office/drawing/2014/main" id="{ECF42290-430F-E835-43D9-70360216CB6E}"/>
                  </a:ext>
                </a:extLst>
              </p:cNvPr>
              <p:cNvSpPr/>
              <p:nvPr/>
            </p:nvSpPr>
            <p:spPr>
              <a:xfrm>
                <a:off x="4168235" y="3816656"/>
                <a:ext cx="505238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5803" h="830" extrusionOk="0">
                    <a:moveTo>
                      <a:pt x="169" y="1"/>
                    </a:moveTo>
                    <a:cubicBezTo>
                      <a:pt x="78" y="1"/>
                      <a:pt x="1" y="79"/>
                      <a:pt x="1" y="176"/>
                    </a:cubicBezTo>
                    <a:lnTo>
                      <a:pt x="1" y="655"/>
                    </a:lnTo>
                    <a:cubicBezTo>
                      <a:pt x="1" y="752"/>
                      <a:pt x="78" y="830"/>
                      <a:pt x="169" y="830"/>
                    </a:cubicBezTo>
                    <a:lnTo>
                      <a:pt x="5628" y="830"/>
                    </a:lnTo>
                    <a:cubicBezTo>
                      <a:pt x="5725" y="830"/>
                      <a:pt x="5803" y="752"/>
                      <a:pt x="5803" y="661"/>
                    </a:cubicBezTo>
                    <a:lnTo>
                      <a:pt x="5803" y="176"/>
                    </a:lnTo>
                    <a:cubicBezTo>
                      <a:pt x="5803" y="79"/>
                      <a:pt x="5725" y="1"/>
                      <a:pt x="5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;p16">
                <a:extLst>
                  <a:ext uri="{FF2B5EF4-FFF2-40B4-BE49-F238E27FC236}">
                    <a16:creationId xmlns:a16="http://schemas.microsoft.com/office/drawing/2014/main" id="{35BC800E-5BFA-EFBF-D2B0-25ADE15DF0AC}"/>
                  </a:ext>
                </a:extLst>
              </p:cNvPr>
              <p:cNvSpPr/>
              <p:nvPr/>
            </p:nvSpPr>
            <p:spPr>
              <a:xfrm>
                <a:off x="4183993" y="3733247"/>
                <a:ext cx="6721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0" extrusionOk="0">
                    <a:moveTo>
                      <a:pt x="79" y="1"/>
                    </a:moveTo>
                    <a:cubicBezTo>
                      <a:pt x="33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33" y="829"/>
                      <a:pt x="79" y="829"/>
                    </a:cubicBezTo>
                    <a:lnTo>
                      <a:pt x="687" y="829"/>
                    </a:lnTo>
                    <a:cubicBezTo>
                      <a:pt x="733" y="829"/>
                      <a:pt x="771" y="791"/>
                      <a:pt x="771" y="745"/>
                    </a:cubicBezTo>
                    <a:lnTo>
                      <a:pt x="771" y="85"/>
                    </a:lnTo>
                    <a:cubicBezTo>
                      <a:pt x="771" y="39"/>
                      <a:pt x="733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4;p16">
                <a:extLst>
                  <a:ext uri="{FF2B5EF4-FFF2-40B4-BE49-F238E27FC236}">
                    <a16:creationId xmlns:a16="http://schemas.microsoft.com/office/drawing/2014/main" id="{D3EDB398-A7DA-7705-8E00-CE654E59A04F}"/>
                  </a:ext>
                </a:extLst>
              </p:cNvPr>
              <p:cNvSpPr/>
              <p:nvPr/>
            </p:nvSpPr>
            <p:spPr>
              <a:xfrm>
                <a:off x="4268622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91" y="1"/>
                    </a:moveTo>
                    <a:cubicBezTo>
                      <a:pt x="39" y="1"/>
                      <a:pt x="0" y="39"/>
                      <a:pt x="0" y="91"/>
                    </a:cubicBezTo>
                    <a:lnTo>
                      <a:pt x="0" y="739"/>
                    </a:lnTo>
                    <a:cubicBezTo>
                      <a:pt x="0" y="791"/>
                      <a:pt x="39" y="829"/>
                      <a:pt x="91" y="829"/>
                    </a:cubicBezTo>
                    <a:lnTo>
                      <a:pt x="687" y="829"/>
                    </a:lnTo>
                    <a:cubicBezTo>
                      <a:pt x="732" y="829"/>
                      <a:pt x="777" y="791"/>
                      <a:pt x="777" y="739"/>
                    </a:cubicBezTo>
                    <a:lnTo>
                      <a:pt x="777" y="91"/>
                    </a:lnTo>
                    <a:cubicBezTo>
                      <a:pt x="777" y="39"/>
                      <a:pt x="738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235;p16">
                <a:extLst>
                  <a:ext uri="{FF2B5EF4-FFF2-40B4-BE49-F238E27FC236}">
                    <a16:creationId xmlns:a16="http://schemas.microsoft.com/office/drawing/2014/main" id="{2130DC37-9674-6AB2-0CCC-D02757370880}"/>
                  </a:ext>
                </a:extLst>
              </p:cNvPr>
              <p:cNvSpPr/>
              <p:nvPr/>
            </p:nvSpPr>
            <p:spPr>
              <a:xfrm>
                <a:off x="4353162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39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39" y="829"/>
                      <a:pt x="85" y="829"/>
                    </a:cubicBezTo>
                    <a:lnTo>
                      <a:pt x="693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236;p16">
                <a:extLst>
                  <a:ext uri="{FF2B5EF4-FFF2-40B4-BE49-F238E27FC236}">
                    <a16:creationId xmlns:a16="http://schemas.microsoft.com/office/drawing/2014/main" id="{5C65E2E1-D6CF-6823-1685-2A4E7C804582}"/>
                  </a:ext>
                </a:extLst>
              </p:cNvPr>
              <p:cNvSpPr/>
              <p:nvPr/>
            </p:nvSpPr>
            <p:spPr>
              <a:xfrm>
                <a:off x="4438313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5" y="829"/>
                    </a:cubicBezTo>
                    <a:lnTo>
                      <a:pt x="693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237;p16">
                <a:extLst>
                  <a:ext uri="{FF2B5EF4-FFF2-40B4-BE49-F238E27FC236}">
                    <a16:creationId xmlns:a16="http://schemas.microsoft.com/office/drawing/2014/main" id="{536C290C-ABCA-16D1-EAED-1BCB7B297B03}"/>
                  </a:ext>
                </a:extLst>
              </p:cNvPr>
              <p:cNvSpPr/>
              <p:nvPr/>
            </p:nvSpPr>
            <p:spPr>
              <a:xfrm>
                <a:off x="4522854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7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7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238;p16">
                <a:extLst>
                  <a:ext uri="{FF2B5EF4-FFF2-40B4-BE49-F238E27FC236}">
                    <a16:creationId xmlns:a16="http://schemas.microsoft.com/office/drawing/2014/main" id="{AB989CD2-3CE1-C634-C702-1DA00ACCDFE7}"/>
                  </a:ext>
                </a:extLst>
              </p:cNvPr>
              <p:cNvSpPr/>
              <p:nvPr/>
            </p:nvSpPr>
            <p:spPr>
              <a:xfrm>
                <a:off x="4608004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39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7"/>
                      <a:pt x="39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7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239;p16">
                <a:extLst>
                  <a:ext uri="{FF2B5EF4-FFF2-40B4-BE49-F238E27FC236}">
                    <a16:creationId xmlns:a16="http://schemas.microsoft.com/office/drawing/2014/main" id="{F1E330B5-5B2A-36A7-7E15-BDFEA4C9D454}"/>
                  </a:ext>
                </a:extLst>
              </p:cNvPr>
              <p:cNvSpPr/>
              <p:nvPr/>
            </p:nvSpPr>
            <p:spPr>
              <a:xfrm>
                <a:off x="4692545" y="3733769"/>
                <a:ext cx="67824" cy="71742"/>
              </a:xfrm>
              <a:custGeom>
                <a:avLst/>
                <a:gdLst/>
                <a:ahLst/>
                <a:cxnLst/>
                <a:rect l="l" t="t" r="r" b="b"/>
                <a:pathLst>
                  <a:path w="779" h="824" extrusionOk="0">
                    <a:moveTo>
                      <a:pt x="85" y="1"/>
                    </a:moveTo>
                    <a:cubicBezTo>
                      <a:pt x="40" y="1"/>
                      <a:pt x="1" y="33"/>
                      <a:pt x="1" y="79"/>
                    </a:cubicBezTo>
                    <a:lnTo>
                      <a:pt x="1" y="746"/>
                    </a:lnTo>
                    <a:cubicBezTo>
                      <a:pt x="1" y="791"/>
                      <a:pt x="40" y="823"/>
                      <a:pt x="85" y="823"/>
                    </a:cubicBezTo>
                    <a:lnTo>
                      <a:pt x="694" y="823"/>
                    </a:lnTo>
                    <a:cubicBezTo>
                      <a:pt x="739" y="823"/>
                      <a:pt x="778" y="791"/>
                      <a:pt x="778" y="746"/>
                    </a:cubicBezTo>
                    <a:lnTo>
                      <a:pt x="778" y="79"/>
                    </a:lnTo>
                    <a:cubicBezTo>
                      <a:pt x="778" y="33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240;p16">
                <a:extLst>
                  <a:ext uri="{FF2B5EF4-FFF2-40B4-BE49-F238E27FC236}">
                    <a16:creationId xmlns:a16="http://schemas.microsoft.com/office/drawing/2014/main" id="{EEA790BB-8BC4-EC47-E34F-36AAEC203164}"/>
                  </a:ext>
                </a:extLst>
              </p:cNvPr>
              <p:cNvSpPr/>
              <p:nvPr/>
            </p:nvSpPr>
            <p:spPr>
              <a:xfrm>
                <a:off x="4777696" y="3733247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7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7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241;p16">
                <a:extLst>
                  <a:ext uri="{FF2B5EF4-FFF2-40B4-BE49-F238E27FC236}">
                    <a16:creationId xmlns:a16="http://schemas.microsoft.com/office/drawing/2014/main" id="{1E391B1D-5114-A420-F305-A8E577F41BEC}"/>
                  </a:ext>
                </a:extLst>
              </p:cNvPr>
              <p:cNvSpPr/>
              <p:nvPr/>
            </p:nvSpPr>
            <p:spPr>
              <a:xfrm>
                <a:off x="4862324" y="3733769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4" y="1"/>
                    </a:moveTo>
                    <a:cubicBezTo>
                      <a:pt x="39" y="1"/>
                      <a:pt x="0" y="40"/>
                      <a:pt x="0" y="85"/>
                    </a:cubicBezTo>
                    <a:lnTo>
                      <a:pt x="0" y="746"/>
                    </a:lnTo>
                    <a:cubicBezTo>
                      <a:pt x="0" y="791"/>
                      <a:pt x="39" y="830"/>
                      <a:pt x="84" y="830"/>
                    </a:cubicBezTo>
                    <a:lnTo>
                      <a:pt x="693" y="830"/>
                    </a:lnTo>
                    <a:cubicBezTo>
                      <a:pt x="738" y="830"/>
                      <a:pt x="777" y="791"/>
                      <a:pt x="777" y="746"/>
                    </a:cubicBezTo>
                    <a:lnTo>
                      <a:pt x="777" y="79"/>
                    </a:lnTo>
                    <a:cubicBezTo>
                      <a:pt x="777" y="40"/>
                      <a:pt x="738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242;p16">
                <a:extLst>
                  <a:ext uri="{FF2B5EF4-FFF2-40B4-BE49-F238E27FC236}">
                    <a16:creationId xmlns:a16="http://schemas.microsoft.com/office/drawing/2014/main" id="{B920B246-F070-44A7-6F43-097909AF6816}"/>
                  </a:ext>
                </a:extLst>
              </p:cNvPr>
              <p:cNvSpPr/>
              <p:nvPr/>
            </p:nvSpPr>
            <p:spPr>
              <a:xfrm>
                <a:off x="4947474" y="3733769"/>
                <a:ext cx="16690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830" extrusionOk="0">
                    <a:moveTo>
                      <a:pt x="130" y="1"/>
                    </a:moveTo>
                    <a:cubicBezTo>
                      <a:pt x="58" y="1"/>
                      <a:pt x="0" y="59"/>
                      <a:pt x="0" y="130"/>
                    </a:cubicBezTo>
                    <a:lnTo>
                      <a:pt x="0" y="694"/>
                    </a:lnTo>
                    <a:cubicBezTo>
                      <a:pt x="0" y="765"/>
                      <a:pt x="58" y="830"/>
                      <a:pt x="130" y="830"/>
                    </a:cubicBezTo>
                    <a:lnTo>
                      <a:pt x="1787" y="830"/>
                    </a:lnTo>
                    <a:cubicBezTo>
                      <a:pt x="1859" y="830"/>
                      <a:pt x="1917" y="772"/>
                      <a:pt x="1917" y="694"/>
                    </a:cubicBezTo>
                    <a:lnTo>
                      <a:pt x="1917" y="130"/>
                    </a:lnTo>
                    <a:cubicBezTo>
                      <a:pt x="1917" y="59"/>
                      <a:pt x="1859" y="1"/>
                      <a:pt x="17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243;p16">
                <a:extLst>
                  <a:ext uri="{FF2B5EF4-FFF2-40B4-BE49-F238E27FC236}">
                    <a16:creationId xmlns:a16="http://schemas.microsoft.com/office/drawing/2014/main" id="{1C006361-2699-59B7-01BB-876F278FB404}"/>
                  </a:ext>
                </a:extLst>
              </p:cNvPr>
              <p:cNvSpPr/>
              <p:nvPr/>
            </p:nvSpPr>
            <p:spPr>
              <a:xfrm>
                <a:off x="3904947" y="3733247"/>
                <a:ext cx="16751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30" extrusionOk="0">
                    <a:moveTo>
                      <a:pt x="136" y="1"/>
                    </a:moveTo>
                    <a:cubicBezTo>
                      <a:pt x="65" y="1"/>
                      <a:pt x="0" y="59"/>
                      <a:pt x="0" y="130"/>
                    </a:cubicBezTo>
                    <a:lnTo>
                      <a:pt x="0" y="693"/>
                    </a:lnTo>
                    <a:cubicBezTo>
                      <a:pt x="0" y="771"/>
                      <a:pt x="65" y="829"/>
                      <a:pt x="136" y="829"/>
                    </a:cubicBezTo>
                    <a:lnTo>
                      <a:pt x="1788" y="829"/>
                    </a:lnTo>
                    <a:cubicBezTo>
                      <a:pt x="1865" y="829"/>
                      <a:pt x="1924" y="771"/>
                      <a:pt x="1924" y="700"/>
                    </a:cubicBezTo>
                    <a:lnTo>
                      <a:pt x="1924" y="130"/>
                    </a:lnTo>
                    <a:cubicBezTo>
                      <a:pt x="1924" y="59"/>
                      <a:pt x="1865" y="1"/>
                      <a:pt x="1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244;p16">
                <a:extLst>
                  <a:ext uri="{FF2B5EF4-FFF2-40B4-BE49-F238E27FC236}">
                    <a16:creationId xmlns:a16="http://schemas.microsoft.com/office/drawing/2014/main" id="{82856129-F619-6FEA-094C-4CAC347E4320}"/>
                  </a:ext>
                </a:extLst>
              </p:cNvPr>
              <p:cNvSpPr/>
              <p:nvPr/>
            </p:nvSpPr>
            <p:spPr>
              <a:xfrm>
                <a:off x="3907211" y="3650970"/>
                <a:ext cx="133122" cy="72177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829" extrusionOk="0">
                    <a:moveTo>
                      <a:pt x="117" y="0"/>
                    </a:moveTo>
                    <a:cubicBezTo>
                      <a:pt x="52" y="0"/>
                      <a:pt x="0" y="58"/>
                      <a:pt x="0" y="123"/>
                    </a:cubicBezTo>
                    <a:lnTo>
                      <a:pt x="0" y="712"/>
                    </a:lnTo>
                    <a:cubicBezTo>
                      <a:pt x="0" y="777"/>
                      <a:pt x="52" y="829"/>
                      <a:pt x="117" y="829"/>
                    </a:cubicBezTo>
                    <a:lnTo>
                      <a:pt x="1412" y="829"/>
                    </a:lnTo>
                    <a:cubicBezTo>
                      <a:pt x="1477" y="829"/>
                      <a:pt x="1529" y="777"/>
                      <a:pt x="1529" y="712"/>
                    </a:cubicBezTo>
                    <a:lnTo>
                      <a:pt x="1529" y="123"/>
                    </a:lnTo>
                    <a:cubicBezTo>
                      <a:pt x="1529" y="58"/>
                      <a:pt x="1477" y="7"/>
                      <a:pt x="1412" y="7"/>
                    </a:cubicBez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245;p16">
                <a:extLst>
                  <a:ext uri="{FF2B5EF4-FFF2-40B4-BE49-F238E27FC236}">
                    <a16:creationId xmlns:a16="http://schemas.microsoft.com/office/drawing/2014/main" id="{1C1DE7D4-F390-4EFA-89EE-2D583E30AA9B}"/>
                  </a:ext>
                </a:extLst>
              </p:cNvPr>
              <p:cNvSpPr/>
              <p:nvPr/>
            </p:nvSpPr>
            <p:spPr>
              <a:xfrm>
                <a:off x="4138371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693" y="829"/>
                    </a:lnTo>
                    <a:cubicBezTo>
                      <a:pt x="739" y="829"/>
                      <a:pt x="777" y="791"/>
                      <a:pt x="777" y="745"/>
                    </a:cubicBezTo>
                    <a:lnTo>
                      <a:pt x="777" y="85"/>
                    </a:lnTo>
                    <a:cubicBezTo>
                      <a:pt x="777" y="39"/>
                      <a:pt x="739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246;p16">
                <a:extLst>
                  <a:ext uri="{FF2B5EF4-FFF2-40B4-BE49-F238E27FC236}">
                    <a16:creationId xmlns:a16="http://schemas.microsoft.com/office/drawing/2014/main" id="{583B4DB2-84E2-78F8-A157-495D64A59030}"/>
                  </a:ext>
                </a:extLst>
              </p:cNvPr>
              <p:cNvSpPr/>
              <p:nvPr/>
            </p:nvSpPr>
            <p:spPr>
              <a:xfrm>
                <a:off x="4222912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40" y="1"/>
                      <a:pt x="1" y="33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3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247;p16">
                <a:extLst>
                  <a:ext uri="{FF2B5EF4-FFF2-40B4-BE49-F238E27FC236}">
                    <a16:creationId xmlns:a16="http://schemas.microsoft.com/office/drawing/2014/main" id="{C4AD82F5-9488-B442-6C43-3CD6ED95328B}"/>
                  </a:ext>
                </a:extLst>
              </p:cNvPr>
              <p:cNvSpPr/>
              <p:nvPr/>
            </p:nvSpPr>
            <p:spPr>
              <a:xfrm>
                <a:off x="4308062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91" y="1"/>
                    </a:moveTo>
                    <a:cubicBezTo>
                      <a:pt x="39" y="1"/>
                      <a:pt x="1" y="39"/>
                      <a:pt x="1" y="91"/>
                    </a:cubicBezTo>
                    <a:lnTo>
                      <a:pt x="1" y="739"/>
                    </a:lnTo>
                    <a:cubicBezTo>
                      <a:pt x="1" y="784"/>
                      <a:pt x="39" y="829"/>
                      <a:pt x="91" y="829"/>
                    </a:cubicBezTo>
                    <a:lnTo>
                      <a:pt x="687" y="829"/>
                    </a:lnTo>
                    <a:cubicBezTo>
                      <a:pt x="732" y="829"/>
                      <a:pt x="771" y="784"/>
                      <a:pt x="778" y="739"/>
                    </a:cubicBezTo>
                    <a:lnTo>
                      <a:pt x="778" y="91"/>
                    </a:lnTo>
                    <a:cubicBezTo>
                      <a:pt x="778" y="39"/>
                      <a:pt x="732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248;p16">
                <a:extLst>
                  <a:ext uri="{FF2B5EF4-FFF2-40B4-BE49-F238E27FC236}">
                    <a16:creationId xmlns:a16="http://schemas.microsoft.com/office/drawing/2014/main" id="{D0632EBE-7FBF-D3A8-48ED-3D1AC2C7A39E}"/>
                  </a:ext>
                </a:extLst>
              </p:cNvPr>
              <p:cNvSpPr/>
              <p:nvPr/>
            </p:nvSpPr>
            <p:spPr>
              <a:xfrm>
                <a:off x="4392603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249;p16">
                <a:extLst>
                  <a:ext uri="{FF2B5EF4-FFF2-40B4-BE49-F238E27FC236}">
                    <a16:creationId xmlns:a16="http://schemas.microsoft.com/office/drawing/2014/main" id="{EC2C9761-05DA-9E6A-28C6-506C7E308553}"/>
                  </a:ext>
                </a:extLst>
              </p:cNvPr>
              <p:cNvSpPr/>
              <p:nvPr/>
            </p:nvSpPr>
            <p:spPr>
              <a:xfrm>
                <a:off x="4477231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693" y="829"/>
                    </a:lnTo>
                    <a:cubicBezTo>
                      <a:pt x="738" y="829"/>
                      <a:pt x="777" y="791"/>
                      <a:pt x="777" y="745"/>
                    </a:cubicBezTo>
                    <a:lnTo>
                      <a:pt x="777" y="85"/>
                    </a:lnTo>
                    <a:cubicBezTo>
                      <a:pt x="777" y="39"/>
                      <a:pt x="738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250;p16">
                <a:extLst>
                  <a:ext uri="{FF2B5EF4-FFF2-40B4-BE49-F238E27FC236}">
                    <a16:creationId xmlns:a16="http://schemas.microsoft.com/office/drawing/2014/main" id="{F853BA21-80FB-FA13-89A4-7526B67A68F0}"/>
                  </a:ext>
                </a:extLst>
              </p:cNvPr>
              <p:cNvSpPr/>
              <p:nvPr/>
            </p:nvSpPr>
            <p:spPr>
              <a:xfrm>
                <a:off x="4562382" y="3651492"/>
                <a:ext cx="6712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30" extrusionOk="0">
                    <a:moveTo>
                      <a:pt x="84" y="1"/>
                    </a:moveTo>
                    <a:cubicBezTo>
                      <a:pt x="32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2" y="829"/>
                      <a:pt x="84" y="829"/>
                    </a:cubicBezTo>
                    <a:lnTo>
                      <a:pt x="687" y="829"/>
                    </a:lnTo>
                    <a:cubicBezTo>
                      <a:pt x="738" y="829"/>
                      <a:pt x="771" y="791"/>
                      <a:pt x="771" y="745"/>
                    </a:cubicBezTo>
                    <a:lnTo>
                      <a:pt x="771" y="85"/>
                    </a:lnTo>
                    <a:cubicBezTo>
                      <a:pt x="771" y="39"/>
                      <a:pt x="738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251;p16">
                <a:extLst>
                  <a:ext uri="{FF2B5EF4-FFF2-40B4-BE49-F238E27FC236}">
                    <a16:creationId xmlns:a16="http://schemas.microsoft.com/office/drawing/2014/main" id="{A4EEB933-BBFB-7EED-335D-E10CAA803DB4}"/>
                  </a:ext>
                </a:extLst>
              </p:cNvPr>
              <p:cNvSpPr/>
              <p:nvPr/>
            </p:nvSpPr>
            <p:spPr>
              <a:xfrm>
                <a:off x="4646923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5" y="829"/>
                    </a:cubicBezTo>
                    <a:lnTo>
                      <a:pt x="693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252;p16">
                <a:extLst>
                  <a:ext uri="{FF2B5EF4-FFF2-40B4-BE49-F238E27FC236}">
                    <a16:creationId xmlns:a16="http://schemas.microsoft.com/office/drawing/2014/main" id="{9F6483E2-EEB3-9204-0D34-72E790C8B559}"/>
                  </a:ext>
                </a:extLst>
              </p:cNvPr>
              <p:cNvSpPr/>
              <p:nvPr/>
            </p:nvSpPr>
            <p:spPr>
              <a:xfrm>
                <a:off x="4731464" y="3651492"/>
                <a:ext cx="6773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29"/>
                      <a:pt x="85" y="829"/>
                    </a:cubicBezTo>
                    <a:lnTo>
                      <a:pt x="694" y="829"/>
                    </a:lnTo>
                    <a:cubicBezTo>
                      <a:pt x="739" y="829"/>
                      <a:pt x="778" y="791"/>
                      <a:pt x="778" y="745"/>
                    </a:cubicBezTo>
                    <a:lnTo>
                      <a:pt x="778" y="85"/>
                    </a:lnTo>
                    <a:cubicBezTo>
                      <a:pt x="778" y="39"/>
                      <a:pt x="739" y="1"/>
                      <a:pt x="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253;p16">
                <a:extLst>
                  <a:ext uri="{FF2B5EF4-FFF2-40B4-BE49-F238E27FC236}">
                    <a16:creationId xmlns:a16="http://schemas.microsoft.com/office/drawing/2014/main" id="{BAE473DA-EF52-588D-3B49-C0B006442BB7}"/>
                  </a:ext>
                </a:extLst>
              </p:cNvPr>
              <p:cNvSpPr/>
              <p:nvPr/>
            </p:nvSpPr>
            <p:spPr>
              <a:xfrm>
                <a:off x="4816614" y="3651492"/>
                <a:ext cx="6721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0" extrusionOk="0">
                    <a:moveTo>
                      <a:pt x="78" y="1"/>
                    </a:moveTo>
                    <a:cubicBezTo>
                      <a:pt x="33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33" y="829"/>
                      <a:pt x="78" y="829"/>
                    </a:cubicBezTo>
                    <a:lnTo>
                      <a:pt x="687" y="829"/>
                    </a:lnTo>
                    <a:cubicBezTo>
                      <a:pt x="732" y="829"/>
                      <a:pt x="771" y="791"/>
                      <a:pt x="771" y="745"/>
                    </a:cubicBezTo>
                    <a:lnTo>
                      <a:pt x="771" y="85"/>
                    </a:lnTo>
                    <a:cubicBezTo>
                      <a:pt x="771" y="39"/>
                      <a:pt x="732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254;p16">
                <a:extLst>
                  <a:ext uri="{FF2B5EF4-FFF2-40B4-BE49-F238E27FC236}">
                    <a16:creationId xmlns:a16="http://schemas.microsoft.com/office/drawing/2014/main" id="{CD42BB7F-CD91-9E93-4110-89686A4A5C3D}"/>
                  </a:ext>
                </a:extLst>
              </p:cNvPr>
              <p:cNvSpPr/>
              <p:nvPr/>
            </p:nvSpPr>
            <p:spPr>
              <a:xfrm>
                <a:off x="4901242" y="3651492"/>
                <a:ext cx="6712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30" extrusionOk="0">
                    <a:moveTo>
                      <a:pt x="91" y="1"/>
                    </a:moveTo>
                    <a:cubicBezTo>
                      <a:pt x="39" y="1"/>
                      <a:pt x="0" y="39"/>
                      <a:pt x="0" y="91"/>
                    </a:cubicBezTo>
                    <a:lnTo>
                      <a:pt x="0" y="739"/>
                    </a:lnTo>
                    <a:cubicBezTo>
                      <a:pt x="0" y="791"/>
                      <a:pt x="39" y="829"/>
                      <a:pt x="91" y="829"/>
                    </a:cubicBezTo>
                    <a:lnTo>
                      <a:pt x="686" y="829"/>
                    </a:lnTo>
                    <a:cubicBezTo>
                      <a:pt x="732" y="829"/>
                      <a:pt x="771" y="791"/>
                      <a:pt x="771" y="739"/>
                    </a:cubicBezTo>
                    <a:lnTo>
                      <a:pt x="771" y="91"/>
                    </a:lnTo>
                    <a:cubicBezTo>
                      <a:pt x="771" y="39"/>
                      <a:pt x="732" y="1"/>
                      <a:pt x="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255;p16">
                <a:extLst>
                  <a:ext uri="{FF2B5EF4-FFF2-40B4-BE49-F238E27FC236}">
                    <a16:creationId xmlns:a16="http://schemas.microsoft.com/office/drawing/2014/main" id="{A1AD2177-D894-A2FE-1870-ADDC2592F55E}"/>
                  </a:ext>
                </a:extLst>
              </p:cNvPr>
              <p:cNvSpPr/>
              <p:nvPr/>
            </p:nvSpPr>
            <p:spPr>
              <a:xfrm>
                <a:off x="4984651" y="3651492"/>
                <a:ext cx="131991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830" extrusionOk="0">
                    <a:moveTo>
                      <a:pt x="117" y="1"/>
                    </a:moveTo>
                    <a:cubicBezTo>
                      <a:pt x="52" y="1"/>
                      <a:pt x="0" y="52"/>
                      <a:pt x="0" y="117"/>
                    </a:cubicBezTo>
                    <a:lnTo>
                      <a:pt x="0" y="713"/>
                    </a:lnTo>
                    <a:cubicBezTo>
                      <a:pt x="0" y="778"/>
                      <a:pt x="52" y="829"/>
                      <a:pt x="117" y="829"/>
                    </a:cubicBezTo>
                    <a:lnTo>
                      <a:pt x="1393" y="829"/>
                    </a:lnTo>
                    <a:cubicBezTo>
                      <a:pt x="1464" y="829"/>
                      <a:pt x="1516" y="778"/>
                      <a:pt x="1516" y="713"/>
                    </a:cubicBezTo>
                    <a:lnTo>
                      <a:pt x="1516" y="117"/>
                    </a:lnTo>
                    <a:cubicBezTo>
                      <a:pt x="1516" y="52"/>
                      <a:pt x="1457" y="1"/>
                      <a:pt x="1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256;p16">
                <a:extLst>
                  <a:ext uri="{FF2B5EF4-FFF2-40B4-BE49-F238E27FC236}">
                    <a16:creationId xmlns:a16="http://schemas.microsoft.com/office/drawing/2014/main" id="{DF368C17-2697-79C3-323F-5167DBA8162E}"/>
                  </a:ext>
                </a:extLst>
              </p:cNvPr>
              <p:cNvSpPr/>
              <p:nvPr/>
            </p:nvSpPr>
            <p:spPr>
              <a:xfrm>
                <a:off x="3907211" y="3568605"/>
                <a:ext cx="112836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830" extrusionOk="0">
                    <a:moveTo>
                      <a:pt x="110" y="1"/>
                    </a:moveTo>
                    <a:cubicBezTo>
                      <a:pt x="46" y="1"/>
                      <a:pt x="0" y="46"/>
                      <a:pt x="0" y="104"/>
                    </a:cubicBezTo>
                    <a:lnTo>
                      <a:pt x="0" y="719"/>
                    </a:lnTo>
                    <a:cubicBezTo>
                      <a:pt x="0" y="778"/>
                      <a:pt x="46" y="829"/>
                      <a:pt x="104" y="829"/>
                    </a:cubicBezTo>
                    <a:lnTo>
                      <a:pt x="1185" y="829"/>
                    </a:lnTo>
                    <a:cubicBezTo>
                      <a:pt x="1244" y="829"/>
                      <a:pt x="1289" y="778"/>
                      <a:pt x="1295" y="719"/>
                    </a:cubicBezTo>
                    <a:lnTo>
                      <a:pt x="1295" y="111"/>
                    </a:lnTo>
                    <a:cubicBezTo>
                      <a:pt x="1295" y="46"/>
                      <a:pt x="1244" y="1"/>
                      <a:pt x="1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257;p16">
                <a:extLst>
                  <a:ext uri="{FF2B5EF4-FFF2-40B4-BE49-F238E27FC236}">
                    <a16:creationId xmlns:a16="http://schemas.microsoft.com/office/drawing/2014/main" id="{26A2A3F3-3A5B-16B7-F246-06934EB57FF6}"/>
                  </a:ext>
                </a:extLst>
              </p:cNvPr>
              <p:cNvSpPr/>
              <p:nvPr/>
            </p:nvSpPr>
            <p:spPr>
              <a:xfrm>
                <a:off x="4118085" y="3568605"/>
                <a:ext cx="7000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3" y="829"/>
                      <a:pt x="84" y="829"/>
                    </a:cubicBezTo>
                    <a:lnTo>
                      <a:pt x="719" y="829"/>
                    </a:lnTo>
                    <a:cubicBezTo>
                      <a:pt x="764" y="829"/>
                      <a:pt x="803" y="791"/>
                      <a:pt x="803" y="745"/>
                    </a:cubicBezTo>
                    <a:lnTo>
                      <a:pt x="803" y="85"/>
                    </a:lnTo>
                    <a:cubicBezTo>
                      <a:pt x="803" y="39"/>
                      <a:pt x="764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258;p16">
                <a:extLst>
                  <a:ext uri="{FF2B5EF4-FFF2-40B4-BE49-F238E27FC236}">
                    <a16:creationId xmlns:a16="http://schemas.microsoft.com/office/drawing/2014/main" id="{365A2008-02AA-ABEB-3E6A-31B52F8A7365}"/>
                  </a:ext>
                </a:extLst>
              </p:cNvPr>
              <p:cNvSpPr/>
              <p:nvPr/>
            </p:nvSpPr>
            <p:spPr>
              <a:xfrm>
                <a:off x="4202103" y="3568605"/>
                <a:ext cx="7052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0" extrusionOk="0">
                    <a:moveTo>
                      <a:pt x="91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91" y="829"/>
                    </a:cubicBezTo>
                    <a:lnTo>
                      <a:pt x="725" y="829"/>
                    </a:lnTo>
                    <a:cubicBezTo>
                      <a:pt x="771" y="829"/>
                      <a:pt x="810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1" y="1"/>
                      <a:pt x="7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259;p16">
                <a:extLst>
                  <a:ext uri="{FF2B5EF4-FFF2-40B4-BE49-F238E27FC236}">
                    <a16:creationId xmlns:a16="http://schemas.microsoft.com/office/drawing/2014/main" id="{5F8CB1EC-AFBD-10C4-932B-2E843FAE8BB1}"/>
                  </a:ext>
                </a:extLst>
              </p:cNvPr>
              <p:cNvSpPr/>
              <p:nvPr/>
            </p:nvSpPr>
            <p:spPr>
              <a:xfrm>
                <a:off x="4286644" y="3568605"/>
                <a:ext cx="7052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0" extrusionOk="0">
                    <a:moveTo>
                      <a:pt x="91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91" y="829"/>
                    </a:cubicBezTo>
                    <a:lnTo>
                      <a:pt x="726" y="829"/>
                    </a:lnTo>
                    <a:cubicBezTo>
                      <a:pt x="771" y="829"/>
                      <a:pt x="810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1" y="1"/>
                      <a:pt x="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260;p16">
                <a:extLst>
                  <a:ext uri="{FF2B5EF4-FFF2-40B4-BE49-F238E27FC236}">
                    <a16:creationId xmlns:a16="http://schemas.microsoft.com/office/drawing/2014/main" id="{A74A527C-59ED-1988-81EC-A3863C93B867}"/>
                  </a:ext>
                </a:extLst>
              </p:cNvPr>
              <p:cNvSpPr/>
              <p:nvPr/>
            </p:nvSpPr>
            <p:spPr>
              <a:xfrm>
                <a:off x="4371185" y="3568605"/>
                <a:ext cx="7061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29"/>
                      <a:pt x="85" y="829"/>
                    </a:cubicBezTo>
                    <a:lnTo>
                      <a:pt x="720" y="829"/>
                    </a:lnTo>
                    <a:cubicBezTo>
                      <a:pt x="771" y="829"/>
                      <a:pt x="810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1" y="1"/>
                      <a:pt x="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261;p16">
                <a:extLst>
                  <a:ext uri="{FF2B5EF4-FFF2-40B4-BE49-F238E27FC236}">
                    <a16:creationId xmlns:a16="http://schemas.microsoft.com/office/drawing/2014/main" id="{2722BB8B-6B13-4061-C5B2-4C981050202F}"/>
                  </a:ext>
                </a:extLst>
              </p:cNvPr>
              <p:cNvSpPr/>
              <p:nvPr/>
            </p:nvSpPr>
            <p:spPr>
              <a:xfrm>
                <a:off x="4455813" y="3568605"/>
                <a:ext cx="7052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719" y="829"/>
                    </a:lnTo>
                    <a:cubicBezTo>
                      <a:pt x="771" y="829"/>
                      <a:pt x="810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1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262;p16">
                <a:extLst>
                  <a:ext uri="{FF2B5EF4-FFF2-40B4-BE49-F238E27FC236}">
                    <a16:creationId xmlns:a16="http://schemas.microsoft.com/office/drawing/2014/main" id="{192B810B-7730-7501-B4AB-88952A2307DA}"/>
                  </a:ext>
                </a:extLst>
              </p:cNvPr>
              <p:cNvSpPr/>
              <p:nvPr/>
            </p:nvSpPr>
            <p:spPr>
              <a:xfrm>
                <a:off x="4540354" y="3568605"/>
                <a:ext cx="7052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30" extrusionOk="0">
                    <a:moveTo>
                      <a:pt x="85" y="1"/>
                    </a:moveTo>
                    <a:cubicBezTo>
                      <a:pt x="39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39" y="829"/>
                      <a:pt x="85" y="829"/>
                    </a:cubicBezTo>
                    <a:lnTo>
                      <a:pt x="719" y="829"/>
                    </a:lnTo>
                    <a:cubicBezTo>
                      <a:pt x="771" y="829"/>
                      <a:pt x="810" y="791"/>
                      <a:pt x="804" y="745"/>
                    </a:cubicBezTo>
                    <a:lnTo>
                      <a:pt x="804" y="85"/>
                    </a:lnTo>
                    <a:cubicBezTo>
                      <a:pt x="804" y="39"/>
                      <a:pt x="771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263;p16">
                <a:extLst>
                  <a:ext uri="{FF2B5EF4-FFF2-40B4-BE49-F238E27FC236}">
                    <a16:creationId xmlns:a16="http://schemas.microsoft.com/office/drawing/2014/main" id="{E44C0674-4D7F-AD13-42F4-019A39FD8438}"/>
                  </a:ext>
                </a:extLst>
              </p:cNvPr>
              <p:cNvSpPr/>
              <p:nvPr/>
            </p:nvSpPr>
            <p:spPr>
              <a:xfrm>
                <a:off x="4624895" y="3568605"/>
                <a:ext cx="7061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29"/>
                      <a:pt x="85" y="829"/>
                    </a:cubicBezTo>
                    <a:lnTo>
                      <a:pt x="720" y="829"/>
                    </a:lnTo>
                    <a:cubicBezTo>
                      <a:pt x="772" y="829"/>
                      <a:pt x="804" y="791"/>
                      <a:pt x="810" y="745"/>
                    </a:cubicBezTo>
                    <a:lnTo>
                      <a:pt x="810" y="85"/>
                    </a:lnTo>
                    <a:cubicBezTo>
                      <a:pt x="810" y="39"/>
                      <a:pt x="772" y="1"/>
                      <a:pt x="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264;p16">
                <a:extLst>
                  <a:ext uri="{FF2B5EF4-FFF2-40B4-BE49-F238E27FC236}">
                    <a16:creationId xmlns:a16="http://schemas.microsoft.com/office/drawing/2014/main" id="{E0D6ECB5-090E-9C38-D7CE-ABDBB2AB2659}"/>
                  </a:ext>
                </a:extLst>
              </p:cNvPr>
              <p:cNvSpPr/>
              <p:nvPr/>
            </p:nvSpPr>
            <p:spPr>
              <a:xfrm>
                <a:off x="4709523" y="3568605"/>
                <a:ext cx="7000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719" y="829"/>
                    </a:lnTo>
                    <a:cubicBezTo>
                      <a:pt x="764" y="829"/>
                      <a:pt x="803" y="791"/>
                      <a:pt x="803" y="745"/>
                    </a:cubicBezTo>
                    <a:lnTo>
                      <a:pt x="803" y="85"/>
                    </a:lnTo>
                    <a:cubicBezTo>
                      <a:pt x="803" y="39"/>
                      <a:pt x="764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265;p16">
                <a:extLst>
                  <a:ext uri="{FF2B5EF4-FFF2-40B4-BE49-F238E27FC236}">
                    <a16:creationId xmlns:a16="http://schemas.microsoft.com/office/drawing/2014/main" id="{4A6526A2-EB13-FD62-570A-531B097245F6}"/>
                  </a:ext>
                </a:extLst>
              </p:cNvPr>
              <p:cNvSpPr/>
              <p:nvPr/>
            </p:nvSpPr>
            <p:spPr>
              <a:xfrm>
                <a:off x="4794064" y="3568605"/>
                <a:ext cx="7000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30" extrusionOk="0">
                    <a:moveTo>
                      <a:pt x="85" y="1"/>
                    </a:moveTo>
                    <a:cubicBezTo>
                      <a:pt x="39" y="1"/>
                      <a:pt x="1" y="39"/>
                      <a:pt x="1" y="91"/>
                    </a:cubicBezTo>
                    <a:lnTo>
                      <a:pt x="1" y="745"/>
                    </a:lnTo>
                    <a:cubicBezTo>
                      <a:pt x="1" y="791"/>
                      <a:pt x="39" y="829"/>
                      <a:pt x="85" y="829"/>
                    </a:cubicBezTo>
                    <a:lnTo>
                      <a:pt x="719" y="829"/>
                    </a:lnTo>
                    <a:cubicBezTo>
                      <a:pt x="765" y="829"/>
                      <a:pt x="804" y="791"/>
                      <a:pt x="804" y="745"/>
                    </a:cubicBezTo>
                    <a:lnTo>
                      <a:pt x="804" y="91"/>
                    </a:lnTo>
                    <a:cubicBezTo>
                      <a:pt x="804" y="39"/>
                      <a:pt x="771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266;p16">
                <a:extLst>
                  <a:ext uri="{FF2B5EF4-FFF2-40B4-BE49-F238E27FC236}">
                    <a16:creationId xmlns:a16="http://schemas.microsoft.com/office/drawing/2014/main" id="{FACCD4B4-4387-47FA-64B7-F81ECB3FDB80}"/>
                  </a:ext>
                </a:extLst>
              </p:cNvPr>
              <p:cNvSpPr/>
              <p:nvPr/>
            </p:nvSpPr>
            <p:spPr>
              <a:xfrm>
                <a:off x="4878692" y="3568605"/>
                <a:ext cx="69913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03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29"/>
                      <a:pt x="84" y="829"/>
                    </a:cubicBezTo>
                    <a:lnTo>
                      <a:pt x="719" y="829"/>
                    </a:lnTo>
                    <a:cubicBezTo>
                      <a:pt x="764" y="829"/>
                      <a:pt x="803" y="791"/>
                      <a:pt x="803" y="745"/>
                    </a:cubicBezTo>
                    <a:lnTo>
                      <a:pt x="803" y="85"/>
                    </a:lnTo>
                    <a:cubicBezTo>
                      <a:pt x="803" y="39"/>
                      <a:pt x="764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267;p16">
                <a:extLst>
                  <a:ext uri="{FF2B5EF4-FFF2-40B4-BE49-F238E27FC236}">
                    <a16:creationId xmlns:a16="http://schemas.microsoft.com/office/drawing/2014/main" id="{68FB7B4C-C47C-B99F-2942-859A714876F5}"/>
                  </a:ext>
                </a:extLst>
              </p:cNvPr>
              <p:cNvSpPr/>
              <p:nvPr/>
            </p:nvSpPr>
            <p:spPr>
              <a:xfrm>
                <a:off x="4963233" y="3568605"/>
                <a:ext cx="70000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30" extrusionOk="0">
                    <a:moveTo>
                      <a:pt x="85" y="1"/>
                    </a:moveTo>
                    <a:cubicBezTo>
                      <a:pt x="39" y="1"/>
                      <a:pt x="0" y="39"/>
                      <a:pt x="0" y="91"/>
                    </a:cubicBezTo>
                    <a:lnTo>
                      <a:pt x="0" y="745"/>
                    </a:lnTo>
                    <a:cubicBezTo>
                      <a:pt x="0" y="797"/>
                      <a:pt x="39" y="829"/>
                      <a:pt x="85" y="829"/>
                    </a:cubicBezTo>
                    <a:lnTo>
                      <a:pt x="719" y="829"/>
                    </a:lnTo>
                    <a:cubicBezTo>
                      <a:pt x="765" y="829"/>
                      <a:pt x="803" y="797"/>
                      <a:pt x="803" y="745"/>
                    </a:cubicBezTo>
                    <a:lnTo>
                      <a:pt x="803" y="91"/>
                    </a:lnTo>
                    <a:cubicBezTo>
                      <a:pt x="803" y="39"/>
                      <a:pt x="765" y="1"/>
                      <a:pt x="7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268;p16">
                <a:extLst>
                  <a:ext uri="{FF2B5EF4-FFF2-40B4-BE49-F238E27FC236}">
                    <a16:creationId xmlns:a16="http://schemas.microsoft.com/office/drawing/2014/main" id="{758F698B-B1E9-EFAC-E36D-434E6FD4020A}"/>
                  </a:ext>
                </a:extLst>
              </p:cNvPr>
              <p:cNvSpPr/>
              <p:nvPr/>
            </p:nvSpPr>
            <p:spPr>
              <a:xfrm>
                <a:off x="5047774" y="3569215"/>
                <a:ext cx="70000" cy="7165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3" extrusionOk="0">
                    <a:moveTo>
                      <a:pt x="85" y="0"/>
                    </a:moveTo>
                    <a:cubicBezTo>
                      <a:pt x="40" y="0"/>
                      <a:pt x="1" y="32"/>
                      <a:pt x="1" y="84"/>
                    </a:cubicBezTo>
                    <a:lnTo>
                      <a:pt x="1" y="738"/>
                    </a:lnTo>
                    <a:cubicBezTo>
                      <a:pt x="1" y="790"/>
                      <a:pt x="40" y="822"/>
                      <a:pt x="85" y="822"/>
                    </a:cubicBezTo>
                    <a:lnTo>
                      <a:pt x="720" y="822"/>
                    </a:lnTo>
                    <a:cubicBezTo>
                      <a:pt x="765" y="822"/>
                      <a:pt x="804" y="790"/>
                      <a:pt x="804" y="738"/>
                    </a:cubicBezTo>
                    <a:lnTo>
                      <a:pt x="804" y="84"/>
                    </a:lnTo>
                    <a:cubicBezTo>
                      <a:pt x="804" y="32"/>
                      <a:pt x="765" y="0"/>
                      <a:pt x="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269;p16">
                <a:extLst>
                  <a:ext uri="{FF2B5EF4-FFF2-40B4-BE49-F238E27FC236}">
                    <a16:creationId xmlns:a16="http://schemas.microsoft.com/office/drawing/2014/main" id="{79E65E02-DACE-5730-210E-2809B2C08938}"/>
                  </a:ext>
                </a:extLst>
              </p:cNvPr>
              <p:cNvSpPr/>
              <p:nvPr/>
            </p:nvSpPr>
            <p:spPr>
              <a:xfrm>
                <a:off x="4075771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85" y="1"/>
                    </a:moveTo>
                    <a:cubicBezTo>
                      <a:pt x="39" y="1"/>
                      <a:pt x="0" y="39"/>
                      <a:pt x="0" y="85"/>
                    </a:cubicBezTo>
                    <a:lnTo>
                      <a:pt x="0" y="745"/>
                    </a:lnTo>
                    <a:cubicBezTo>
                      <a:pt x="0" y="791"/>
                      <a:pt x="39" y="830"/>
                      <a:pt x="85" y="830"/>
                    </a:cubicBezTo>
                    <a:lnTo>
                      <a:pt x="739" y="830"/>
                    </a:lnTo>
                    <a:cubicBezTo>
                      <a:pt x="791" y="830"/>
                      <a:pt x="829" y="791"/>
                      <a:pt x="829" y="745"/>
                    </a:cubicBezTo>
                    <a:lnTo>
                      <a:pt x="829" y="85"/>
                    </a:lnTo>
                    <a:cubicBezTo>
                      <a:pt x="829" y="39"/>
                      <a:pt x="791" y="1"/>
                      <a:pt x="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270;p16">
                <a:extLst>
                  <a:ext uri="{FF2B5EF4-FFF2-40B4-BE49-F238E27FC236}">
                    <a16:creationId xmlns:a16="http://schemas.microsoft.com/office/drawing/2014/main" id="{61CC9528-CD0B-5257-6B97-42E13E87BA5C}"/>
                  </a:ext>
                </a:extLst>
              </p:cNvPr>
              <p:cNvSpPr/>
              <p:nvPr/>
            </p:nvSpPr>
            <p:spPr>
              <a:xfrm>
                <a:off x="4160312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92" y="1"/>
                    </a:moveTo>
                    <a:cubicBezTo>
                      <a:pt x="40" y="1"/>
                      <a:pt x="1" y="39"/>
                      <a:pt x="1" y="91"/>
                    </a:cubicBezTo>
                    <a:lnTo>
                      <a:pt x="1" y="745"/>
                    </a:lnTo>
                    <a:cubicBezTo>
                      <a:pt x="1" y="791"/>
                      <a:pt x="40" y="830"/>
                      <a:pt x="92" y="830"/>
                    </a:cubicBezTo>
                    <a:lnTo>
                      <a:pt x="746" y="830"/>
                    </a:lnTo>
                    <a:cubicBezTo>
                      <a:pt x="791" y="830"/>
                      <a:pt x="830" y="791"/>
                      <a:pt x="830" y="745"/>
                    </a:cubicBezTo>
                    <a:lnTo>
                      <a:pt x="830" y="91"/>
                    </a:lnTo>
                    <a:cubicBezTo>
                      <a:pt x="830" y="39"/>
                      <a:pt x="791" y="1"/>
                      <a:pt x="7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271;p16">
                <a:extLst>
                  <a:ext uri="{FF2B5EF4-FFF2-40B4-BE49-F238E27FC236}">
                    <a16:creationId xmlns:a16="http://schemas.microsoft.com/office/drawing/2014/main" id="{89C35118-E7B5-75FE-84FB-A0C3DF03EC66}"/>
                  </a:ext>
                </a:extLst>
              </p:cNvPr>
              <p:cNvSpPr/>
              <p:nvPr/>
            </p:nvSpPr>
            <p:spPr>
              <a:xfrm>
                <a:off x="4245462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85"/>
                    </a:cubicBezTo>
                    <a:lnTo>
                      <a:pt x="1" y="745"/>
                    </a:lnTo>
                    <a:cubicBezTo>
                      <a:pt x="1" y="791"/>
                      <a:pt x="40" y="830"/>
                      <a:pt x="85" y="830"/>
                    </a:cubicBezTo>
                    <a:lnTo>
                      <a:pt x="739" y="830"/>
                    </a:lnTo>
                    <a:cubicBezTo>
                      <a:pt x="791" y="830"/>
                      <a:pt x="830" y="791"/>
                      <a:pt x="830" y="745"/>
                    </a:cubicBezTo>
                    <a:lnTo>
                      <a:pt x="830" y="85"/>
                    </a:lnTo>
                    <a:cubicBezTo>
                      <a:pt x="830" y="39"/>
                      <a:pt x="791" y="1"/>
                      <a:pt x="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272;p16">
                <a:extLst>
                  <a:ext uri="{FF2B5EF4-FFF2-40B4-BE49-F238E27FC236}">
                    <a16:creationId xmlns:a16="http://schemas.microsoft.com/office/drawing/2014/main" id="{78C4D67F-7E6D-A2D8-467E-6571884DE2B4}"/>
                  </a:ext>
                </a:extLst>
              </p:cNvPr>
              <p:cNvSpPr/>
              <p:nvPr/>
            </p:nvSpPr>
            <p:spPr>
              <a:xfrm>
                <a:off x="4330090" y="3486850"/>
                <a:ext cx="72177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30" extrusionOk="0">
                    <a:moveTo>
                      <a:pt x="97" y="1"/>
                    </a:moveTo>
                    <a:cubicBezTo>
                      <a:pt x="45" y="1"/>
                      <a:pt x="0" y="46"/>
                      <a:pt x="0" y="98"/>
                    </a:cubicBezTo>
                    <a:lnTo>
                      <a:pt x="0" y="739"/>
                    </a:lnTo>
                    <a:cubicBezTo>
                      <a:pt x="0" y="791"/>
                      <a:pt x="45" y="830"/>
                      <a:pt x="97" y="830"/>
                    </a:cubicBezTo>
                    <a:lnTo>
                      <a:pt x="738" y="830"/>
                    </a:lnTo>
                    <a:cubicBezTo>
                      <a:pt x="790" y="830"/>
                      <a:pt x="829" y="791"/>
                      <a:pt x="829" y="739"/>
                    </a:cubicBezTo>
                    <a:lnTo>
                      <a:pt x="829" y="98"/>
                    </a:lnTo>
                    <a:cubicBezTo>
                      <a:pt x="829" y="46"/>
                      <a:pt x="790" y="1"/>
                      <a:pt x="7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273;p16">
                <a:extLst>
                  <a:ext uri="{FF2B5EF4-FFF2-40B4-BE49-F238E27FC236}">
                    <a16:creationId xmlns:a16="http://schemas.microsoft.com/office/drawing/2014/main" id="{66D3EF7C-23F8-A117-DEF7-FD55A04AC663}"/>
                  </a:ext>
                </a:extLst>
              </p:cNvPr>
              <p:cNvSpPr/>
              <p:nvPr/>
            </p:nvSpPr>
            <p:spPr>
              <a:xfrm>
                <a:off x="4415153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85" y="1"/>
                    </a:moveTo>
                    <a:cubicBezTo>
                      <a:pt x="40" y="1"/>
                      <a:pt x="1" y="39"/>
                      <a:pt x="1" y="91"/>
                    </a:cubicBezTo>
                    <a:lnTo>
                      <a:pt x="1" y="745"/>
                    </a:lnTo>
                    <a:cubicBezTo>
                      <a:pt x="1" y="791"/>
                      <a:pt x="40" y="830"/>
                      <a:pt x="85" y="830"/>
                    </a:cubicBezTo>
                    <a:lnTo>
                      <a:pt x="739" y="830"/>
                    </a:lnTo>
                    <a:cubicBezTo>
                      <a:pt x="791" y="830"/>
                      <a:pt x="830" y="791"/>
                      <a:pt x="830" y="745"/>
                    </a:cubicBezTo>
                    <a:lnTo>
                      <a:pt x="830" y="91"/>
                    </a:lnTo>
                    <a:cubicBezTo>
                      <a:pt x="830" y="39"/>
                      <a:pt x="791" y="1"/>
                      <a:pt x="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274;p16">
                <a:extLst>
                  <a:ext uri="{FF2B5EF4-FFF2-40B4-BE49-F238E27FC236}">
                    <a16:creationId xmlns:a16="http://schemas.microsoft.com/office/drawing/2014/main" id="{FD7FCC20-E310-AC7A-16B2-AD34090A11B0}"/>
                  </a:ext>
                </a:extLst>
              </p:cNvPr>
              <p:cNvSpPr/>
              <p:nvPr/>
            </p:nvSpPr>
            <p:spPr>
              <a:xfrm>
                <a:off x="4499781" y="3486850"/>
                <a:ext cx="7226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91" y="1"/>
                    </a:moveTo>
                    <a:cubicBezTo>
                      <a:pt x="39" y="1"/>
                      <a:pt x="0" y="39"/>
                      <a:pt x="0" y="91"/>
                    </a:cubicBezTo>
                    <a:lnTo>
                      <a:pt x="0" y="745"/>
                    </a:lnTo>
                    <a:cubicBezTo>
                      <a:pt x="0" y="791"/>
                      <a:pt x="39" y="830"/>
                      <a:pt x="91" y="830"/>
                    </a:cubicBezTo>
                    <a:lnTo>
                      <a:pt x="745" y="830"/>
                    </a:lnTo>
                    <a:cubicBezTo>
                      <a:pt x="790" y="830"/>
                      <a:pt x="829" y="791"/>
                      <a:pt x="829" y="745"/>
                    </a:cubicBezTo>
                    <a:lnTo>
                      <a:pt x="829" y="91"/>
                    </a:lnTo>
                    <a:cubicBezTo>
                      <a:pt x="829" y="39"/>
                      <a:pt x="790" y="1"/>
                      <a:pt x="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275;p16">
                <a:extLst>
                  <a:ext uri="{FF2B5EF4-FFF2-40B4-BE49-F238E27FC236}">
                    <a16:creationId xmlns:a16="http://schemas.microsoft.com/office/drawing/2014/main" id="{3CECCCA1-9C84-D5F0-FEC0-8BAEE3CFBAC9}"/>
                  </a:ext>
                </a:extLst>
              </p:cNvPr>
              <p:cNvSpPr/>
              <p:nvPr/>
            </p:nvSpPr>
            <p:spPr>
              <a:xfrm>
                <a:off x="4584932" y="3486850"/>
                <a:ext cx="71654" cy="7226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30" extrusionOk="0">
                    <a:moveTo>
                      <a:pt x="84" y="1"/>
                    </a:moveTo>
                    <a:cubicBezTo>
                      <a:pt x="39" y="1"/>
                      <a:pt x="0" y="39"/>
                      <a:pt x="0" y="91"/>
                    </a:cubicBezTo>
                    <a:lnTo>
                      <a:pt x="0" y="745"/>
                    </a:lnTo>
                    <a:cubicBezTo>
                      <a:pt x="0" y="791"/>
                      <a:pt x="39" y="830"/>
                      <a:pt x="84" y="830"/>
                    </a:cubicBezTo>
                    <a:lnTo>
                      <a:pt x="738" y="830"/>
                    </a:lnTo>
                    <a:cubicBezTo>
                      <a:pt x="790" y="830"/>
                      <a:pt x="823" y="791"/>
                      <a:pt x="823" y="745"/>
                    </a:cubicBezTo>
                    <a:lnTo>
                      <a:pt x="823" y="91"/>
                    </a:lnTo>
                    <a:cubicBezTo>
                      <a:pt x="823" y="39"/>
                      <a:pt x="784" y="1"/>
                      <a:pt x="7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276;p16">
                <a:extLst>
                  <a:ext uri="{FF2B5EF4-FFF2-40B4-BE49-F238E27FC236}">
                    <a16:creationId xmlns:a16="http://schemas.microsoft.com/office/drawing/2014/main" id="{BE552427-CB7B-57A9-9687-FAC7B66F306D}"/>
                  </a:ext>
                </a:extLst>
              </p:cNvPr>
              <p:cNvSpPr/>
              <p:nvPr/>
            </p:nvSpPr>
            <p:spPr>
              <a:xfrm>
                <a:off x="4669473" y="3487460"/>
                <a:ext cx="72264" cy="7165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3" extrusionOk="0">
                    <a:moveTo>
                      <a:pt x="91" y="0"/>
                    </a:moveTo>
                    <a:cubicBezTo>
                      <a:pt x="39" y="0"/>
                      <a:pt x="0" y="39"/>
                      <a:pt x="0" y="84"/>
                    </a:cubicBezTo>
                    <a:lnTo>
                      <a:pt x="0" y="738"/>
                    </a:lnTo>
                    <a:cubicBezTo>
                      <a:pt x="0" y="784"/>
                      <a:pt x="39" y="823"/>
                      <a:pt x="91" y="823"/>
                    </a:cubicBezTo>
                    <a:lnTo>
                      <a:pt x="745" y="823"/>
                    </a:lnTo>
                    <a:cubicBezTo>
                      <a:pt x="791" y="823"/>
                      <a:pt x="829" y="784"/>
                      <a:pt x="829" y="738"/>
                    </a:cubicBezTo>
                    <a:lnTo>
                      <a:pt x="829" y="84"/>
                    </a:lnTo>
                    <a:cubicBezTo>
                      <a:pt x="829" y="39"/>
                      <a:pt x="791" y="0"/>
                      <a:pt x="7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277;p16">
                <a:extLst>
                  <a:ext uri="{FF2B5EF4-FFF2-40B4-BE49-F238E27FC236}">
                    <a16:creationId xmlns:a16="http://schemas.microsoft.com/office/drawing/2014/main" id="{11A09995-FA05-E211-58D1-6FA950141C78}"/>
                  </a:ext>
                </a:extLst>
              </p:cNvPr>
              <p:cNvSpPr/>
              <p:nvPr/>
            </p:nvSpPr>
            <p:spPr>
              <a:xfrm>
                <a:off x="4754623" y="3487460"/>
                <a:ext cx="72264" cy="7165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3" extrusionOk="0">
                    <a:moveTo>
                      <a:pt x="85" y="0"/>
                    </a:moveTo>
                    <a:cubicBezTo>
                      <a:pt x="39" y="0"/>
                      <a:pt x="0" y="39"/>
                      <a:pt x="0" y="84"/>
                    </a:cubicBezTo>
                    <a:lnTo>
                      <a:pt x="0" y="738"/>
                    </a:lnTo>
                    <a:cubicBezTo>
                      <a:pt x="0" y="784"/>
                      <a:pt x="39" y="823"/>
                      <a:pt x="85" y="823"/>
                    </a:cubicBezTo>
                    <a:lnTo>
                      <a:pt x="739" y="823"/>
                    </a:lnTo>
                    <a:cubicBezTo>
                      <a:pt x="790" y="823"/>
                      <a:pt x="829" y="784"/>
                      <a:pt x="829" y="738"/>
                    </a:cubicBezTo>
                    <a:lnTo>
                      <a:pt x="829" y="84"/>
                    </a:lnTo>
                    <a:cubicBezTo>
                      <a:pt x="829" y="39"/>
                      <a:pt x="790" y="0"/>
                      <a:pt x="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278;p16">
                <a:extLst>
                  <a:ext uri="{FF2B5EF4-FFF2-40B4-BE49-F238E27FC236}">
                    <a16:creationId xmlns:a16="http://schemas.microsoft.com/office/drawing/2014/main" id="{5AFC6E42-CA32-268E-7E39-3A5C7A58E554}"/>
                  </a:ext>
                </a:extLst>
              </p:cNvPr>
              <p:cNvSpPr/>
              <p:nvPr/>
            </p:nvSpPr>
            <p:spPr>
              <a:xfrm>
                <a:off x="4839164" y="3487460"/>
                <a:ext cx="72264" cy="71742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4" extrusionOk="0">
                    <a:moveTo>
                      <a:pt x="91" y="0"/>
                    </a:moveTo>
                    <a:cubicBezTo>
                      <a:pt x="40" y="0"/>
                      <a:pt x="1" y="39"/>
                      <a:pt x="1" y="84"/>
                    </a:cubicBezTo>
                    <a:lnTo>
                      <a:pt x="1" y="738"/>
                    </a:lnTo>
                    <a:cubicBezTo>
                      <a:pt x="1" y="784"/>
                      <a:pt x="40" y="823"/>
                      <a:pt x="91" y="823"/>
                    </a:cubicBezTo>
                    <a:lnTo>
                      <a:pt x="745" y="823"/>
                    </a:lnTo>
                    <a:cubicBezTo>
                      <a:pt x="748" y="823"/>
                      <a:pt x="751" y="823"/>
                      <a:pt x="754" y="823"/>
                    </a:cubicBezTo>
                    <a:cubicBezTo>
                      <a:pt x="796" y="823"/>
                      <a:pt x="830" y="781"/>
                      <a:pt x="830" y="738"/>
                    </a:cubicBezTo>
                    <a:lnTo>
                      <a:pt x="830" y="84"/>
                    </a:lnTo>
                    <a:cubicBezTo>
                      <a:pt x="830" y="39"/>
                      <a:pt x="791" y="0"/>
                      <a:pt x="7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279;p16">
                <a:extLst>
                  <a:ext uri="{FF2B5EF4-FFF2-40B4-BE49-F238E27FC236}">
                    <a16:creationId xmlns:a16="http://schemas.microsoft.com/office/drawing/2014/main" id="{915281C2-2425-CCAC-4C27-EB0E389B9245}"/>
                  </a:ext>
                </a:extLst>
              </p:cNvPr>
              <p:cNvSpPr/>
              <p:nvPr/>
            </p:nvSpPr>
            <p:spPr>
              <a:xfrm>
                <a:off x="4924315" y="3487460"/>
                <a:ext cx="72264" cy="72177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29" extrusionOk="0">
                    <a:moveTo>
                      <a:pt x="85" y="0"/>
                    </a:moveTo>
                    <a:cubicBezTo>
                      <a:pt x="39" y="0"/>
                      <a:pt x="1" y="39"/>
                      <a:pt x="1" y="84"/>
                    </a:cubicBezTo>
                    <a:lnTo>
                      <a:pt x="1" y="738"/>
                    </a:lnTo>
                    <a:cubicBezTo>
                      <a:pt x="1" y="784"/>
                      <a:pt x="39" y="829"/>
                      <a:pt x="85" y="829"/>
                    </a:cubicBezTo>
                    <a:lnTo>
                      <a:pt x="739" y="829"/>
                    </a:lnTo>
                    <a:cubicBezTo>
                      <a:pt x="791" y="829"/>
                      <a:pt x="829" y="784"/>
                      <a:pt x="829" y="738"/>
                    </a:cubicBezTo>
                    <a:lnTo>
                      <a:pt x="829" y="84"/>
                    </a:lnTo>
                    <a:cubicBezTo>
                      <a:pt x="829" y="39"/>
                      <a:pt x="791" y="0"/>
                      <a:pt x="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280;p16">
                <a:extLst>
                  <a:ext uri="{FF2B5EF4-FFF2-40B4-BE49-F238E27FC236}">
                    <a16:creationId xmlns:a16="http://schemas.microsoft.com/office/drawing/2014/main" id="{4615D9B7-022F-4BD5-975A-EC034B3E345D}"/>
                  </a:ext>
                </a:extLst>
              </p:cNvPr>
              <p:cNvSpPr/>
              <p:nvPr/>
            </p:nvSpPr>
            <p:spPr>
              <a:xfrm>
                <a:off x="5008856" y="3487460"/>
                <a:ext cx="106655" cy="72177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29" extrusionOk="0">
                    <a:moveTo>
                      <a:pt x="105" y="0"/>
                    </a:moveTo>
                    <a:cubicBezTo>
                      <a:pt x="46" y="0"/>
                      <a:pt x="1" y="45"/>
                      <a:pt x="1" y="104"/>
                    </a:cubicBezTo>
                    <a:lnTo>
                      <a:pt x="1" y="719"/>
                    </a:lnTo>
                    <a:cubicBezTo>
                      <a:pt x="1" y="777"/>
                      <a:pt x="46" y="829"/>
                      <a:pt x="105" y="829"/>
                    </a:cubicBezTo>
                    <a:lnTo>
                      <a:pt x="1121" y="829"/>
                    </a:lnTo>
                    <a:cubicBezTo>
                      <a:pt x="1179" y="829"/>
                      <a:pt x="1225" y="777"/>
                      <a:pt x="1225" y="719"/>
                    </a:cubicBezTo>
                    <a:lnTo>
                      <a:pt x="1225" y="104"/>
                    </a:lnTo>
                    <a:cubicBezTo>
                      <a:pt x="1225" y="45"/>
                      <a:pt x="1179" y="0"/>
                      <a:pt x="1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81;p16">
              <a:extLst>
                <a:ext uri="{FF2B5EF4-FFF2-40B4-BE49-F238E27FC236}">
                  <a16:creationId xmlns:a16="http://schemas.microsoft.com/office/drawing/2014/main" id="{30563B57-8BD7-E890-726B-90FBA0D3D3A8}"/>
                </a:ext>
              </a:extLst>
            </p:cNvPr>
            <p:cNvSpPr/>
            <p:nvPr/>
          </p:nvSpPr>
          <p:spPr>
            <a:xfrm>
              <a:off x="4276457" y="3967193"/>
              <a:ext cx="466930" cy="272426"/>
            </a:xfrm>
            <a:custGeom>
              <a:avLst/>
              <a:gdLst/>
              <a:ahLst/>
              <a:cxnLst/>
              <a:rect l="l" t="t" r="r" b="b"/>
              <a:pathLst>
                <a:path w="5363" h="3129" extrusionOk="0">
                  <a:moveTo>
                    <a:pt x="467" y="1"/>
                  </a:moveTo>
                  <a:cubicBezTo>
                    <a:pt x="208" y="1"/>
                    <a:pt x="1" y="208"/>
                    <a:pt x="1" y="467"/>
                  </a:cubicBezTo>
                  <a:lnTo>
                    <a:pt x="1" y="2656"/>
                  </a:lnTo>
                  <a:cubicBezTo>
                    <a:pt x="1" y="2915"/>
                    <a:pt x="208" y="3129"/>
                    <a:pt x="467" y="3129"/>
                  </a:cubicBezTo>
                  <a:lnTo>
                    <a:pt x="4897" y="3129"/>
                  </a:lnTo>
                  <a:cubicBezTo>
                    <a:pt x="5156" y="3129"/>
                    <a:pt x="5363" y="2922"/>
                    <a:pt x="5363" y="2662"/>
                  </a:cubicBezTo>
                  <a:lnTo>
                    <a:pt x="5363" y="474"/>
                  </a:lnTo>
                  <a:cubicBezTo>
                    <a:pt x="5363" y="215"/>
                    <a:pt x="5156" y="1"/>
                    <a:pt x="4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2;p16">
              <a:extLst>
                <a:ext uri="{FF2B5EF4-FFF2-40B4-BE49-F238E27FC236}">
                  <a16:creationId xmlns:a16="http://schemas.microsoft.com/office/drawing/2014/main" id="{C5ADF91D-A3CA-43CF-06B0-51B48A49FE6D}"/>
                </a:ext>
              </a:extLst>
            </p:cNvPr>
            <p:cNvSpPr/>
            <p:nvPr/>
          </p:nvSpPr>
          <p:spPr>
            <a:xfrm>
              <a:off x="4298485" y="4135230"/>
              <a:ext cx="422962" cy="90286"/>
            </a:xfrm>
            <a:custGeom>
              <a:avLst/>
              <a:gdLst/>
              <a:ahLst/>
              <a:cxnLst/>
              <a:rect l="l" t="t" r="r" b="b"/>
              <a:pathLst>
                <a:path w="4858" h="1037" extrusionOk="0">
                  <a:moveTo>
                    <a:pt x="98" y="1"/>
                  </a:moveTo>
                  <a:cubicBezTo>
                    <a:pt x="46" y="1"/>
                    <a:pt x="0" y="20"/>
                    <a:pt x="0" y="40"/>
                  </a:cubicBezTo>
                  <a:cubicBezTo>
                    <a:pt x="0" y="65"/>
                    <a:pt x="46" y="78"/>
                    <a:pt x="98" y="78"/>
                  </a:cubicBezTo>
                  <a:lnTo>
                    <a:pt x="2390" y="78"/>
                  </a:lnTo>
                  <a:lnTo>
                    <a:pt x="2390" y="1017"/>
                  </a:lnTo>
                  <a:cubicBezTo>
                    <a:pt x="2390" y="1024"/>
                    <a:pt x="2409" y="1037"/>
                    <a:pt x="2429" y="1037"/>
                  </a:cubicBezTo>
                  <a:cubicBezTo>
                    <a:pt x="2448" y="1037"/>
                    <a:pt x="2468" y="1024"/>
                    <a:pt x="2468" y="1017"/>
                  </a:cubicBezTo>
                  <a:lnTo>
                    <a:pt x="2468" y="78"/>
                  </a:lnTo>
                  <a:lnTo>
                    <a:pt x="4760" y="78"/>
                  </a:lnTo>
                  <a:cubicBezTo>
                    <a:pt x="4812" y="78"/>
                    <a:pt x="4857" y="65"/>
                    <a:pt x="4857" y="40"/>
                  </a:cubicBezTo>
                  <a:cubicBezTo>
                    <a:pt x="4857" y="20"/>
                    <a:pt x="4812" y="1"/>
                    <a:pt x="4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3;p16">
              <a:extLst>
                <a:ext uri="{FF2B5EF4-FFF2-40B4-BE49-F238E27FC236}">
                  <a16:creationId xmlns:a16="http://schemas.microsoft.com/office/drawing/2014/main" id="{FD329E71-5E79-7625-465A-15DA58023233}"/>
                </a:ext>
              </a:extLst>
            </p:cNvPr>
            <p:cNvSpPr/>
            <p:nvPr/>
          </p:nvSpPr>
          <p:spPr>
            <a:xfrm>
              <a:off x="4365613" y="3046558"/>
              <a:ext cx="298894" cy="233421"/>
            </a:xfrm>
            <a:custGeom>
              <a:avLst/>
              <a:gdLst/>
              <a:ahLst/>
              <a:cxnLst/>
              <a:rect l="l" t="t" r="r" b="b"/>
              <a:pathLst>
                <a:path w="3433" h="2681" extrusionOk="0">
                  <a:moveTo>
                    <a:pt x="1716" y="0"/>
                  </a:moveTo>
                  <a:cubicBezTo>
                    <a:pt x="771" y="0"/>
                    <a:pt x="0" y="693"/>
                    <a:pt x="0" y="1554"/>
                  </a:cubicBezTo>
                  <a:lnTo>
                    <a:pt x="0" y="2681"/>
                  </a:lnTo>
                  <a:lnTo>
                    <a:pt x="3432" y="2681"/>
                  </a:lnTo>
                  <a:lnTo>
                    <a:pt x="3432" y="1554"/>
                  </a:lnTo>
                  <a:cubicBezTo>
                    <a:pt x="3432" y="693"/>
                    <a:pt x="2662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4;p16">
              <a:extLst>
                <a:ext uri="{FF2B5EF4-FFF2-40B4-BE49-F238E27FC236}">
                  <a16:creationId xmlns:a16="http://schemas.microsoft.com/office/drawing/2014/main" id="{778566DD-121E-D54A-0C03-2E19876FCCE0}"/>
                </a:ext>
              </a:extLst>
            </p:cNvPr>
            <p:cNvSpPr/>
            <p:nvPr/>
          </p:nvSpPr>
          <p:spPr>
            <a:xfrm>
              <a:off x="4384767" y="2792761"/>
              <a:ext cx="252053" cy="270772"/>
            </a:xfrm>
            <a:custGeom>
              <a:avLst/>
              <a:gdLst/>
              <a:ahLst/>
              <a:cxnLst/>
              <a:rect l="l" t="t" r="r" b="b"/>
              <a:pathLst>
                <a:path w="2895" h="3110" extrusionOk="0">
                  <a:moveTo>
                    <a:pt x="1464" y="1"/>
                  </a:moveTo>
                  <a:cubicBezTo>
                    <a:pt x="667" y="1"/>
                    <a:pt x="0" y="273"/>
                    <a:pt x="0" y="1484"/>
                  </a:cubicBezTo>
                  <a:cubicBezTo>
                    <a:pt x="0" y="2695"/>
                    <a:pt x="1133" y="3109"/>
                    <a:pt x="1477" y="3109"/>
                  </a:cubicBezTo>
                  <a:cubicBezTo>
                    <a:pt x="1820" y="3109"/>
                    <a:pt x="2895" y="2682"/>
                    <a:pt x="2895" y="1484"/>
                  </a:cubicBezTo>
                  <a:cubicBezTo>
                    <a:pt x="2895" y="292"/>
                    <a:pt x="2267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5;p16">
              <a:extLst>
                <a:ext uri="{FF2B5EF4-FFF2-40B4-BE49-F238E27FC236}">
                  <a16:creationId xmlns:a16="http://schemas.microsoft.com/office/drawing/2014/main" id="{DCA0CBC5-0D64-898C-05B0-6B07CE10EE28}"/>
                </a:ext>
              </a:extLst>
            </p:cNvPr>
            <p:cNvSpPr/>
            <p:nvPr/>
          </p:nvSpPr>
          <p:spPr>
            <a:xfrm>
              <a:off x="4355426" y="2921967"/>
              <a:ext cx="310735" cy="67650"/>
            </a:xfrm>
            <a:custGeom>
              <a:avLst/>
              <a:gdLst/>
              <a:ahLst/>
              <a:cxnLst/>
              <a:rect l="l" t="t" r="r" b="b"/>
              <a:pathLst>
                <a:path w="3569" h="777" extrusionOk="0">
                  <a:moveTo>
                    <a:pt x="280" y="0"/>
                  </a:moveTo>
                  <a:cubicBezTo>
                    <a:pt x="68" y="0"/>
                    <a:pt x="0" y="138"/>
                    <a:pt x="0" y="317"/>
                  </a:cubicBezTo>
                  <a:cubicBezTo>
                    <a:pt x="0" y="518"/>
                    <a:pt x="149" y="777"/>
                    <a:pt x="389" y="777"/>
                  </a:cubicBezTo>
                  <a:cubicBezTo>
                    <a:pt x="596" y="777"/>
                    <a:pt x="765" y="615"/>
                    <a:pt x="765" y="408"/>
                  </a:cubicBezTo>
                  <a:cubicBezTo>
                    <a:pt x="765" y="207"/>
                    <a:pt x="674" y="58"/>
                    <a:pt x="363" y="6"/>
                  </a:cubicBezTo>
                  <a:cubicBezTo>
                    <a:pt x="333" y="2"/>
                    <a:pt x="305" y="0"/>
                    <a:pt x="280" y="0"/>
                  </a:cubicBezTo>
                  <a:close/>
                  <a:moveTo>
                    <a:pt x="3289" y="0"/>
                  </a:moveTo>
                  <a:cubicBezTo>
                    <a:pt x="3264" y="0"/>
                    <a:pt x="3236" y="2"/>
                    <a:pt x="3206" y="6"/>
                  </a:cubicBezTo>
                  <a:cubicBezTo>
                    <a:pt x="2889" y="58"/>
                    <a:pt x="2804" y="207"/>
                    <a:pt x="2804" y="408"/>
                  </a:cubicBezTo>
                  <a:cubicBezTo>
                    <a:pt x="2804" y="615"/>
                    <a:pt x="2973" y="777"/>
                    <a:pt x="3180" y="777"/>
                  </a:cubicBezTo>
                  <a:cubicBezTo>
                    <a:pt x="3413" y="777"/>
                    <a:pt x="3569" y="518"/>
                    <a:pt x="3569" y="317"/>
                  </a:cubicBezTo>
                  <a:cubicBezTo>
                    <a:pt x="3569" y="138"/>
                    <a:pt x="3502" y="0"/>
                    <a:pt x="3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6;p16">
              <a:extLst>
                <a:ext uri="{FF2B5EF4-FFF2-40B4-BE49-F238E27FC236}">
                  <a16:creationId xmlns:a16="http://schemas.microsoft.com/office/drawing/2014/main" id="{36BFAD43-79ED-9695-5545-5A7D40A3D82A}"/>
                </a:ext>
              </a:extLst>
            </p:cNvPr>
            <p:cNvSpPr/>
            <p:nvPr/>
          </p:nvSpPr>
          <p:spPr>
            <a:xfrm>
              <a:off x="4362740" y="2766032"/>
              <a:ext cx="359840" cy="202774"/>
            </a:xfrm>
            <a:custGeom>
              <a:avLst/>
              <a:gdLst/>
              <a:ahLst/>
              <a:cxnLst/>
              <a:rect l="l" t="t" r="r" b="b"/>
              <a:pathLst>
                <a:path w="4133" h="2329" extrusionOk="0">
                  <a:moveTo>
                    <a:pt x="1656" y="1"/>
                  </a:moveTo>
                  <a:cubicBezTo>
                    <a:pt x="1040" y="1"/>
                    <a:pt x="849" y="392"/>
                    <a:pt x="849" y="392"/>
                  </a:cubicBezTo>
                  <a:cubicBezTo>
                    <a:pt x="849" y="392"/>
                    <a:pt x="822" y="383"/>
                    <a:pt x="774" y="383"/>
                  </a:cubicBezTo>
                  <a:cubicBezTo>
                    <a:pt x="678" y="383"/>
                    <a:pt x="501" y="420"/>
                    <a:pt x="299" y="645"/>
                  </a:cubicBezTo>
                  <a:cubicBezTo>
                    <a:pt x="1" y="988"/>
                    <a:pt x="33" y="1376"/>
                    <a:pt x="98" y="1739"/>
                  </a:cubicBezTo>
                  <a:cubicBezTo>
                    <a:pt x="124" y="1888"/>
                    <a:pt x="344" y="2322"/>
                    <a:pt x="344" y="2322"/>
                  </a:cubicBezTo>
                  <a:cubicBezTo>
                    <a:pt x="344" y="2322"/>
                    <a:pt x="331" y="1953"/>
                    <a:pt x="415" y="1610"/>
                  </a:cubicBezTo>
                  <a:cubicBezTo>
                    <a:pt x="480" y="1376"/>
                    <a:pt x="719" y="943"/>
                    <a:pt x="719" y="943"/>
                  </a:cubicBezTo>
                  <a:cubicBezTo>
                    <a:pt x="719" y="943"/>
                    <a:pt x="1374" y="1331"/>
                    <a:pt x="2079" y="1428"/>
                  </a:cubicBezTo>
                  <a:cubicBezTo>
                    <a:pt x="2338" y="1463"/>
                    <a:pt x="2523" y="1467"/>
                    <a:pt x="2659" y="1467"/>
                  </a:cubicBezTo>
                  <a:cubicBezTo>
                    <a:pt x="2695" y="1467"/>
                    <a:pt x="2728" y="1467"/>
                    <a:pt x="2758" y="1467"/>
                  </a:cubicBezTo>
                  <a:cubicBezTo>
                    <a:pt x="2925" y="1467"/>
                    <a:pt x="2998" y="1475"/>
                    <a:pt x="3057" y="1584"/>
                  </a:cubicBezTo>
                  <a:cubicBezTo>
                    <a:pt x="3167" y="1784"/>
                    <a:pt x="3038" y="2328"/>
                    <a:pt x="3038" y="2328"/>
                  </a:cubicBezTo>
                  <a:cubicBezTo>
                    <a:pt x="3038" y="2328"/>
                    <a:pt x="4132" y="489"/>
                    <a:pt x="2028" y="42"/>
                  </a:cubicBezTo>
                  <a:cubicBezTo>
                    <a:pt x="1889" y="13"/>
                    <a:pt x="1766" y="1"/>
                    <a:pt x="1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7;p16">
              <a:extLst>
                <a:ext uri="{FF2B5EF4-FFF2-40B4-BE49-F238E27FC236}">
                  <a16:creationId xmlns:a16="http://schemas.microsoft.com/office/drawing/2014/main" id="{D24F961D-3399-C13C-0C2E-315B05870CCE}"/>
                </a:ext>
              </a:extLst>
            </p:cNvPr>
            <p:cNvSpPr/>
            <p:nvPr/>
          </p:nvSpPr>
          <p:spPr>
            <a:xfrm>
              <a:off x="4479495" y="3027317"/>
              <a:ext cx="61555" cy="76791"/>
            </a:xfrm>
            <a:custGeom>
              <a:avLst/>
              <a:gdLst/>
              <a:ahLst/>
              <a:cxnLst/>
              <a:rect l="l" t="t" r="r" b="b"/>
              <a:pathLst>
                <a:path w="707" h="882" extrusionOk="0">
                  <a:moveTo>
                    <a:pt x="356" y="1"/>
                  </a:moveTo>
                  <a:cubicBezTo>
                    <a:pt x="162" y="1"/>
                    <a:pt x="0" y="150"/>
                    <a:pt x="0" y="325"/>
                  </a:cubicBezTo>
                  <a:lnTo>
                    <a:pt x="0" y="558"/>
                  </a:lnTo>
                  <a:cubicBezTo>
                    <a:pt x="0" y="739"/>
                    <a:pt x="162" y="882"/>
                    <a:pt x="356" y="882"/>
                  </a:cubicBezTo>
                  <a:cubicBezTo>
                    <a:pt x="551" y="882"/>
                    <a:pt x="706" y="739"/>
                    <a:pt x="706" y="558"/>
                  </a:cubicBezTo>
                  <a:lnTo>
                    <a:pt x="706" y="325"/>
                  </a:lnTo>
                  <a:cubicBezTo>
                    <a:pt x="706" y="150"/>
                    <a:pt x="551" y="1"/>
                    <a:pt x="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8;p16">
              <a:extLst>
                <a:ext uri="{FF2B5EF4-FFF2-40B4-BE49-F238E27FC236}">
                  <a16:creationId xmlns:a16="http://schemas.microsoft.com/office/drawing/2014/main" id="{522FB651-DB8C-0481-712E-6228FCE5C131}"/>
                </a:ext>
              </a:extLst>
            </p:cNvPr>
            <p:cNvGrpSpPr/>
            <p:nvPr/>
          </p:nvGrpSpPr>
          <p:grpSpPr>
            <a:xfrm>
              <a:off x="5294082" y="3687065"/>
              <a:ext cx="366544" cy="557129"/>
              <a:chOff x="2542675" y="2534750"/>
              <a:chExt cx="105250" cy="159975"/>
            </a:xfrm>
          </p:grpSpPr>
          <p:sp>
            <p:nvSpPr>
              <p:cNvPr id="32" name="Google Shape;289;p16">
                <a:extLst>
                  <a:ext uri="{FF2B5EF4-FFF2-40B4-BE49-F238E27FC236}">
                    <a16:creationId xmlns:a16="http://schemas.microsoft.com/office/drawing/2014/main" id="{1DCC80A0-0836-400D-F62D-8464123DD3B6}"/>
                  </a:ext>
                </a:extLst>
              </p:cNvPr>
              <p:cNvSpPr/>
              <p:nvPr/>
            </p:nvSpPr>
            <p:spPr>
              <a:xfrm>
                <a:off x="2542675" y="2534750"/>
                <a:ext cx="105250" cy="159975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6399" extrusionOk="0">
                    <a:moveTo>
                      <a:pt x="2105" y="1"/>
                    </a:moveTo>
                    <a:cubicBezTo>
                      <a:pt x="2092" y="1"/>
                      <a:pt x="2079" y="1"/>
                      <a:pt x="2073" y="7"/>
                    </a:cubicBezTo>
                    <a:cubicBezTo>
                      <a:pt x="1231" y="27"/>
                      <a:pt x="512" y="901"/>
                      <a:pt x="188" y="2157"/>
                    </a:cubicBezTo>
                    <a:cubicBezTo>
                      <a:pt x="182" y="2183"/>
                      <a:pt x="175" y="2202"/>
                      <a:pt x="169" y="2228"/>
                    </a:cubicBezTo>
                    <a:cubicBezTo>
                      <a:pt x="59" y="2669"/>
                      <a:pt x="1" y="3161"/>
                      <a:pt x="1" y="3672"/>
                    </a:cubicBezTo>
                    <a:cubicBezTo>
                      <a:pt x="1" y="5699"/>
                      <a:pt x="940" y="6399"/>
                      <a:pt x="2105" y="6399"/>
                    </a:cubicBezTo>
                    <a:cubicBezTo>
                      <a:pt x="3264" y="6399"/>
                      <a:pt x="4210" y="5699"/>
                      <a:pt x="4210" y="3672"/>
                    </a:cubicBezTo>
                    <a:cubicBezTo>
                      <a:pt x="4210" y="3161"/>
                      <a:pt x="4145" y="2669"/>
                      <a:pt x="4042" y="2228"/>
                    </a:cubicBezTo>
                    <a:cubicBezTo>
                      <a:pt x="4035" y="2202"/>
                      <a:pt x="4029" y="2183"/>
                      <a:pt x="4022" y="2157"/>
                    </a:cubicBezTo>
                    <a:cubicBezTo>
                      <a:pt x="3698" y="907"/>
                      <a:pt x="2980" y="27"/>
                      <a:pt x="2138" y="7"/>
                    </a:cubicBezTo>
                    <a:cubicBezTo>
                      <a:pt x="2125" y="1"/>
                      <a:pt x="2118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0;p16">
                <a:extLst>
                  <a:ext uri="{FF2B5EF4-FFF2-40B4-BE49-F238E27FC236}">
                    <a16:creationId xmlns:a16="http://schemas.microsoft.com/office/drawing/2014/main" id="{32D34C04-3808-5383-EB80-ED0CACD17363}"/>
                  </a:ext>
                </a:extLst>
              </p:cNvPr>
              <p:cNvSpPr/>
              <p:nvPr/>
            </p:nvSpPr>
            <p:spPr>
              <a:xfrm>
                <a:off x="2546900" y="2534925"/>
                <a:ext cx="96825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2222" extrusionOk="0">
                    <a:moveTo>
                      <a:pt x="1904" y="0"/>
                    </a:moveTo>
                    <a:lnTo>
                      <a:pt x="1904" y="2150"/>
                    </a:lnTo>
                    <a:lnTo>
                      <a:pt x="19" y="2150"/>
                    </a:lnTo>
                    <a:cubicBezTo>
                      <a:pt x="13" y="2176"/>
                      <a:pt x="6" y="2195"/>
                      <a:pt x="0" y="2221"/>
                    </a:cubicBezTo>
                    <a:lnTo>
                      <a:pt x="3873" y="2221"/>
                    </a:lnTo>
                    <a:cubicBezTo>
                      <a:pt x="3866" y="2195"/>
                      <a:pt x="3860" y="2176"/>
                      <a:pt x="3853" y="2150"/>
                    </a:cubicBezTo>
                    <a:lnTo>
                      <a:pt x="1969" y="2150"/>
                    </a:lnTo>
                    <a:lnTo>
                      <a:pt x="19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91;p16">
              <a:extLst>
                <a:ext uri="{FF2B5EF4-FFF2-40B4-BE49-F238E27FC236}">
                  <a16:creationId xmlns:a16="http://schemas.microsoft.com/office/drawing/2014/main" id="{C23F3E3F-DBD5-DF1C-CB1D-A93CEFC43758}"/>
                </a:ext>
              </a:extLst>
            </p:cNvPr>
            <p:cNvSpPr/>
            <p:nvPr/>
          </p:nvSpPr>
          <p:spPr>
            <a:xfrm>
              <a:off x="3783752" y="3728197"/>
              <a:ext cx="426270" cy="919668"/>
            </a:xfrm>
            <a:custGeom>
              <a:avLst/>
              <a:gdLst/>
              <a:ahLst/>
              <a:cxnLst/>
              <a:rect l="l" t="t" r="r" b="b"/>
              <a:pathLst>
                <a:path w="4896" h="10563" extrusionOk="0">
                  <a:moveTo>
                    <a:pt x="2001" y="0"/>
                  </a:moveTo>
                  <a:cubicBezTo>
                    <a:pt x="1962" y="0"/>
                    <a:pt x="1923" y="20"/>
                    <a:pt x="1891" y="59"/>
                  </a:cubicBezTo>
                  <a:cubicBezTo>
                    <a:pt x="1632" y="343"/>
                    <a:pt x="1664" y="1736"/>
                    <a:pt x="1671" y="2655"/>
                  </a:cubicBezTo>
                  <a:cubicBezTo>
                    <a:pt x="1677" y="3128"/>
                    <a:pt x="1677" y="3478"/>
                    <a:pt x="1619" y="3484"/>
                  </a:cubicBezTo>
                  <a:cubicBezTo>
                    <a:pt x="1617" y="3486"/>
                    <a:pt x="1616" y="3487"/>
                    <a:pt x="1614" y="3487"/>
                  </a:cubicBezTo>
                  <a:cubicBezTo>
                    <a:pt x="1609" y="3487"/>
                    <a:pt x="1604" y="3481"/>
                    <a:pt x="1600" y="3471"/>
                  </a:cubicBezTo>
                  <a:cubicBezTo>
                    <a:pt x="1477" y="3258"/>
                    <a:pt x="1554" y="1004"/>
                    <a:pt x="1153" y="654"/>
                  </a:cubicBezTo>
                  <a:cubicBezTo>
                    <a:pt x="1125" y="626"/>
                    <a:pt x="1087" y="608"/>
                    <a:pt x="1047" y="608"/>
                  </a:cubicBezTo>
                  <a:cubicBezTo>
                    <a:pt x="1041" y="608"/>
                    <a:pt x="1036" y="608"/>
                    <a:pt x="1030" y="609"/>
                  </a:cubicBezTo>
                  <a:cubicBezTo>
                    <a:pt x="1017" y="609"/>
                    <a:pt x="1010" y="615"/>
                    <a:pt x="997" y="615"/>
                  </a:cubicBezTo>
                  <a:cubicBezTo>
                    <a:pt x="978" y="622"/>
                    <a:pt x="965" y="635"/>
                    <a:pt x="946" y="654"/>
                  </a:cubicBezTo>
                  <a:cubicBezTo>
                    <a:pt x="933" y="674"/>
                    <a:pt x="920" y="693"/>
                    <a:pt x="907" y="719"/>
                  </a:cubicBezTo>
                  <a:cubicBezTo>
                    <a:pt x="622" y="1282"/>
                    <a:pt x="894" y="3769"/>
                    <a:pt x="784" y="3853"/>
                  </a:cubicBezTo>
                  <a:cubicBezTo>
                    <a:pt x="777" y="3853"/>
                    <a:pt x="777" y="3860"/>
                    <a:pt x="777" y="3860"/>
                  </a:cubicBezTo>
                  <a:cubicBezTo>
                    <a:pt x="777" y="3860"/>
                    <a:pt x="777" y="3860"/>
                    <a:pt x="777" y="3860"/>
                  </a:cubicBezTo>
                  <a:cubicBezTo>
                    <a:pt x="644" y="3860"/>
                    <a:pt x="628" y="1675"/>
                    <a:pt x="286" y="1675"/>
                  </a:cubicBezTo>
                  <a:cubicBezTo>
                    <a:pt x="280" y="1675"/>
                    <a:pt x="273" y="1676"/>
                    <a:pt x="266" y="1677"/>
                  </a:cubicBezTo>
                  <a:cubicBezTo>
                    <a:pt x="220" y="1690"/>
                    <a:pt x="181" y="1742"/>
                    <a:pt x="149" y="1820"/>
                  </a:cubicBezTo>
                  <a:cubicBezTo>
                    <a:pt x="0" y="2208"/>
                    <a:pt x="71" y="3264"/>
                    <a:pt x="71" y="3640"/>
                  </a:cubicBezTo>
                  <a:cubicBezTo>
                    <a:pt x="78" y="4067"/>
                    <a:pt x="97" y="4494"/>
                    <a:pt x="155" y="4922"/>
                  </a:cubicBezTo>
                  <a:cubicBezTo>
                    <a:pt x="227" y="5446"/>
                    <a:pt x="337" y="5971"/>
                    <a:pt x="492" y="6482"/>
                  </a:cubicBezTo>
                  <a:cubicBezTo>
                    <a:pt x="596" y="6819"/>
                    <a:pt x="712" y="7156"/>
                    <a:pt x="855" y="7486"/>
                  </a:cubicBezTo>
                  <a:cubicBezTo>
                    <a:pt x="1004" y="7836"/>
                    <a:pt x="894" y="10562"/>
                    <a:pt x="894" y="10562"/>
                  </a:cubicBezTo>
                  <a:lnTo>
                    <a:pt x="3665" y="10562"/>
                  </a:lnTo>
                  <a:cubicBezTo>
                    <a:pt x="3665" y="10562"/>
                    <a:pt x="3426" y="8192"/>
                    <a:pt x="3665" y="7661"/>
                  </a:cubicBezTo>
                  <a:cubicBezTo>
                    <a:pt x="3898" y="7130"/>
                    <a:pt x="4378" y="6703"/>
                    <a:pt x="4604" y="5777"/>
                  </a:cubicBezTo>
                  <a:cubicBezTo>
                    <a:pt x="4708" y="5343"/>
                    <a:pt x="4799" y="3873"/>
                    <a:pt x="4799" y="3873"/>
                  </a:cubicBezTo>
                  <a:cubicBezTo>
                    <a:pt x="4799" y="3873"/>
                    <a:pt x="4896" y="2694"/>
                    <a:pt x="4779" y="2383"/>
                  </a:cubicBezTo>
                  <a:cubicBezTo>
                    <a:pt x="4747" y="2286"/>
                    <a:pt x="4695" y="2241"/>
                    <a:pt x="4630" y="2215"/>
                  </a:cubicBezTo>
                  <a:cubicBezTo>
                    <a:pt x="4611" y="2208"/>
                    <a:pt x="4590" y="2205"/>
                    <a:pt x="4568" y="2205"/>
                  </a:cubicBezTo>
                  <a:cubicBezTo>
                    <a:pt x="4546" y="2205"/>
                    <a:pt x="4523" y="2208"/>
                    <a:pt x="4501" y="2215"/>
                  </a:cubicBezTo>
                  <a:cubicBezTo>
                    <a:pt x="4378" y="2247"/>
                    <a:pt x="4255" y="2364"/>
                    <a:pt x="4190" y="2519"/>
                  </a:cubicBezTo>
                  <a:cubicBezTo>
                    <a:pt x="4073" y="2798"/>
                    <a:pt x="4022" y="3147"/>
                    <a:pt x="4015" y="3413"/>
                  </a:cubicBezTo>
                  <a:cubicBezTo>
                    <a:pt x="4015" y="3426"/>
                    <a:pt x="4015" y="3432"/>
                    <a:pt x="4015" y="3445"/>
                  </a:cubicBezTo>
                  <a:cubicBezTo>
                    <a:pt x="4015" y="3471"/>
                    <a:pt x="4015" y="3504"/>
                    <a:pt x="4015" y="3530"/>
                  </a:cubicBezTo>
                  <a:cubicBezTo>
                    <a:pt x="4009" y="3827"/>
                    <a:pt x="4034" y="4320"/>
                    <a:pt x="3737" y="4333"/>
                  </a:cubicBezTo>
                  <a:cubicBezTo>
                    <a:pt x="3691" y="4333"/>
                    <a:pt x="3607" y="4281"/>
                    <a:pt x="3568" y="4190"/>
                  </a:cubicBezTo>
                  <a:cubicBezTo>
                    <a:pt x="3562" y="4177"/>
                    <a:pt x="3555" y="4164"/>
                    <a:pt x="3555" y="4145"/>
                  </a:cubicBezTo>
                  <a:cubicBezTo>
                    <a:pt x="3555" y="4145"/>
                    <a:pt x="3555" y="4145"/>
                    <a:pt x="3555" y="4138"/>
                  </a:cubicBezTo>
                  <a:cubicBezTo>
                    <a:pt x="3387" y="3433"/>
                    <a:pt x="3645" y="434"/>
                    <a:pt x="3046" y="434"/>
                  </a:cubicBezTo>
                  <a:cubicBezTo>
                    <a:pt x="3045" y="434"/>
                    <a:pt x="3044" y="434"/>
                    <a:pt x="3044" y="434"/>
                  </a:cubicBezTo>
                  <a:cubicBezTo>
                    <a:pt x="2610" y="441"/>
                    <a:pt x="2610" y="1936"/>
                    <a:pt x="2616" y="2785"/>
                  </a:cubicBezTo>
                  <a:cubicBezTo>
                    <a:pt x="2616" y="3122"/>
                    <a:pt x="2616" y="3355"/>
                    <a:pt x="2590" y="3368"/>
                  </a:cubicBezTo>
                  <a:cubicBezTo>
                    <a:pt x="2590" y="3368"/>
                    <a:pt x="2590" y="3368"/>
                    <a:pt x="2590" y="3368"/>
                  </a:cubicBezTo>
                  <a:cubicBezTo>
                    <a:pt x="2494" y="3368"/>
                    <a:pt x="2622" y="0"/>
                    <a:pt x="2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2;p16">
              <a:extLst>
                <a:ext uri="{FF2B5EF4-FFF2-40B4-BE49-F238E27FC236}">
                  <a16:creationId xmlns:a16="http://schemas.microsoft.com/office/drawing/2014/main" id="{5EA942E6-69F6-27C5-4498-7D5094A92A38}"/>
                </a:ext>
              </a:extLst>
            </p:cNvPr>
            <p:cNvSpPr/>
            <p:nvPr/>
          </p:nvSpPr>
          <p:spPr>
            <a:xfrm flipH="1">
              <a:off x="5272926" y="3728197"/>
              <a:ext cx="426270" cy="919668"/>
            </a:xfrm>
            <a:custGeom>
              <a:avLst/>
              <a:gdLst/>
              <a:ahLst/>
              <a:cxnLst/>
              <a:rect l="l" t="t" r="r" b="b"/>
              <a:pathLst>
                <a:path w="4896" h="10563" extrusionOk="0">
                  <a:moveTo>
                    <a:pt x="2001" y="0"/>
                  </a:moveTo>
                  <a:cubicBezTo>
                    <a:pt x="1962" y="0"/>
                    <a:pt x="1923" y="20"/>
                    <a:pt x="1891" y="59"/>
                  </a:cubicBezTo>
                  <a:cubicBezTo>
                    <a:pt x="1632" y="343"/>
                    <a:pt x="1664" y="1736"/>
                    <a:pt x="1671" y="2655"/>
                  </a:cubicBezTo>
                  <a:cubicBezTo>
                    <a:pt x="1677" y="3128"/>
                    <a:pt x="1677" y="3478"/>
                    <a:pt x="1619" y="3484"/>
                  </a:cubicBezTo>
                  <a:cubicBezTo>
                    <a:pt x="1617" y="3486"/>
                    <a:pt x="1616" y="3487"/>
                    <a:pt x="1614" y="3487"/>
                  </a:cubicBezTo>
                  <a:cubicBezTo>
                    <a:pt x="1609" y="3487"/>
                    <a:pt x="1604" y="3481"/>
                    <a:pt x="1600" y="3471"/>
                  </a:cubicBezTo>
                  <a:cubicBezTo>
                    <a:pt x="1477" y="3258"/>
                    <a:pt x="1554" y="1004"/>
                    <a:pt x="1153" y="654"/>
                  </a:cubicBezTo>
                  <a:cubicBezTo>
                    <a:pt x="1125" y="626"/>
                    <a:pt x="1087" y="608"/>
                    <a:pt x="1047" y="608"/>
                  </a:cubicBezTo>
                  <a:cubicBezTo>
                    <a:pt x="1041" y="608"/>
                    <a:pt x="1036" y="608"/>
                    <a:pt x="1030" y="609"/>
                  </a:cubicBezTo>
                  <a:cubicBezTo>
                    <a:pt x="1017" y="609"/>
                    <a:pt x="1010" y="615"/>
                    <a:pt x="997" y="615"/>
                  </a:cubicBezTo>
                  <a:cubicBezTo>
                    <a:pt x="978" y="622"/>
                    <a:pt x="965" y="635"/>
                    <a:pt x="946" y="654"/>
                  </a:cubicBezTo>
                  <a:cubicBezTo>
                    <a:pt x="933" y="674"/>
                    <a:pt x="920" y="693"/>
                    <a:pt x="907" y="719"/>
                  </a:cubicBezTo>
                  <a:cubicBezTo>
                    <a:pt x="622" y="1282"/>
                    <a:pt x="894" y="3769"/>
                    <a:pt x="784" y="3853"/>
                  </a:cubicBezTo>
                  <a:cubicBezTo>
                    <a:pt x="777" y="3853"/>
                    <a:pt x="777" y="3860"/>
                    <a:pt x="777" y="3860"/>
                  </a:cubicBezTo>
                  <a:cubicBezTo>
                    <a:pt x="777" y="3860"/>
                    <a:pt x="777" y="3860"/>
                    <a:pt x="777" y="3860"/>
                  </a:cubicBezTo>
                  <a:cubicBezTo>
                    <a:pt x="644" y="3860"/>
                    <a:pt x="628" y="1675"/>
                    <a:pt x="286" y="1675"/>
                  </a:cubicBezTo>
                  <a:cubicBezTo>
                    <a:pt x="280" y="1675"/>
                    <a:pt x="273" y="1676"/>
                    <a:pt x="266" y="1677"/>
                  </a:cubicBezTo>
                  <a:cubicBezTo>
                    <a:pt x="220" y="1690"/>
                    <a:pt x="181" y="1742"/>
                    <a:pt x="149" y="1820"/>
                  </a:cubicBezTo>
                  <a:cubicBezTo>
                    <a:pt x="0" y="2208"/>
                    <a:pt x="71" y="3264"/>
                    <a:pt x="71" y="3640"/>
                  </a:cubicBezTo>
                  <a:cubicBezTo>
                    <a:pt x="78" y="4067"/>
                    <a:pt x="97" y="4494"/>
                    <a:pt x="155" y="4922"/>
                  </a:cubicBezTo>
                  <a:cubicBezTo>
                    <a:pt x="227" y="5446"/>
                    <a:pt x="337" y="5971"/>
                    <a:pt x="492" y="6482"/>
                  </a:cubicBezTo>
                  <a:cubicBezTo>
                    <a:pt x="596" y="6819"/>
                    <a:pt x="712" y="7156"/>
                    <a:pt x="855" y="7486"/>
                  </a:cubicBezTo>
                  <a:cubicBezTo>
                    <a:pt x="1004" y="7836"/>
                    <a:pt x="894" y="10562"/>
                    <a:pt x="894" y="10562"/>
                  </a:cubicBezTo>
                  <a:lnTo>
                    <a:pt x="3665" y="10562"/>
                  </a:lnTo>
                  <a:cubicBezTo>
                    <a:pt x="3665" y="10562"/>
                    <a:pt x="3426" y="8192"/>
                    <a:pt x="3665" y="7661"/>
                  </a:cubicBezTo>
                  <a:cubicBezTo>
                    <a:pt x="3898" y="7130"/>
                    <a:pt x="4378" y="6703"/>
                    <a:pt x="4604" y="5777"/>
                  </a:cubicBezTo>
                  <a:cubicBezTo>
                    <a:pt x="4708" y="5343"/>
                    <a:pt x="4799" y="3873"/>
                    <a:pt x="4799" y="3873"/>
                  </a:cubicBezTo>
                  <a:cubicBezTo>
                    <a:pt x="4799" y="3873"/>
                    <a:pt x="4896" y="2694"/>
                    <a:pt x="4779" y="2383"/>
                  </a:cubicBezTo>
                  <a:cubicBezTo>
                    <a:pt x="4747" y="2286"/>
                    <a:pt x="4695" y="2241"/>
                    <a:pt x="4630" y="2215"/>
                  </a:cubicBezTo>
                  <a:cubicBezTo>
                    <a:pt x="4611" y="2208"/>
                    <a:pt x="4590" y="2205"/>
                    <a:pt x="4568" y="2205"/>
                  </a:cubicBezTo>
                  <a:cubicBezTo>
                    <a:pt x="4546" y="2205"/>
                    <a:pt x="4523" y="2208"/>
                    <a:pt x="4501" y="2215"/>
                  </a:cubicBezTo>
                  <a:cubicBezTo>
                    <a:pt x="4378" y="2247"/>
                    <a:pt x="4255" y="2364"/>
                    <a:pt x="4190" y="2519"/>
                  </a:cubicBezTo>
                  <a:cubicBezTo>
                    <a:pt x="4073" y="2798"/>
                    <a:pt x="4022" y="3147"/>
                    <a:pt x="4015" y="3413"/>
                  </a:cubicBezTo>
                  <a:cubicBezTo>
                    <a:pt x="4015" y="3426"/>
                    <a:pt x="4015" y="3432"/>
                    <a:pt x="4015" y="3445"/>
                  </a:cubicBezTo>
                  <a:cubicBezTo>
                    <a:pt x="4015" y="3471"/>
                    <a:pt x="4015" y="3504"/>
                    <a:pt x="4015" y="3530"/>
                  </a:cubicBezTo>
                  <a:cubicBezTo>
                    <a:pt x="4009" y="3827"/>
                    <a:pt x="4034" y="4320"/>
                    <a:pt x="3737" y="4333"/>
                  </a:cubicBezTo>
                  <a:cubicBezTo>
                    <a:pt x="3691" y="4333"/>
                    <a:pt x="3607" y="4281"/>
                    <a:pt x="3568" y="4190"/>
                  </a:cubicBezTo>
                  <a:cubicBezTo>
                    <a:pt x="3562" y="4177"/>
                    <a:pt x="3555" y="4164"/>
                    <a:pt x="3555" y="4145"/>
                  </a:cubicBezTo>
                  <a:cubicBezTo>
                    <a:pt x="3555" y="4145"/>
                    <a:pt x="3555" y="4145"/>
                    <a:pt x="3555" y="4138"/>
                  </a:cubicBezTo>
                  <a:cubicBezTo>
                    <a:pt x="3387" y="3433"/>
                    <a:pt x="3645" y="434"/>
                    <a:pt x="3046" y="434"/>
                  </a:cubicBezTo>
                  <a:cubicBezTo>
                    <a:pt x="3045" y="434"/>
                    <a:pt x="3044" y="434"/>
                    <a:pt x="3044" y="434"/>
                  </a:cubicBezTo>
                  <a:cubicBezTo>
                    <a:pt x="2610" y="441"/>
                    <a:pt x="2610" y="1936"/>
                    <a:pt x="2616" y="2785"/>
                  </a:cubicBezTo>
                  <a:cubicBezTo>
                    <a:pt x="2616" y="3122"/>
                    <a:pt x="2616" y="3355"/>
                    <a:pt x="2590" y="3368"/>
                  </a:cubicBezTo>
                  <a:cubicBezTo>
                    <a:pt x="2590" y="3368"/>
                    <a:pt x="2590" y="3368"/>
                    <a:pt x="2590" y="3368"/>
                  </a:cubicBezTo>
                  <a:cubicBezTo>
                    <a:pt x="2494" y="3368"/>
                    <a:pt x="2622" y="0"/>
                    <a:pt x="2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293;p16">
              <a:extLst>
                <a:ext uri="{FF2B5EF4-FFF2-40B4-BE49-F238E27FC236}">
                  <a16:creationId xmlns:a16="http://schemas.microsoft.com/office/drawing/2014/main" id="{85659D7F-1D3F-F772-82B3-5D75F71EC81E}"/>
                </a:ext>
              </a:extLst>
            </p:cNvPr>
            <p:cNvCxnSpPr/>
            <p:nvPr/>
          </p:nvCxnSpPr>
          <p:spPr>
            <a:xfrm>
              <a:off x="3519017" y="4646450"/>
              <a:ext cx="2323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85" name="Google Shape;4504;p35">
            <a:extLst>
              <a:ext uri="{FF2B5EF4-FFF2-40B4-BE49-F238E27FC236}">
                <a16:creationId xmlns:a16="http://schemas.microsoft.com/office/drawing/2014/main" id="{E4673015-8E0A-74B8-0A9B-C66D6A2AD03B}"/>
              </a:ext>
            </a:extLst>
          </p:cNvPr>
          <p:cNvSpPr/>
          <p:nvPr/>
        </p:nvSpPr>
        <p:spPr>
          <a:xfrm>
            <a:off x="7241130" y="135350"/>
            <a:ext cx="1902870" cy="45943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6" name="Google Shape;4547;p35">
            <a:extLst>
              <a:ext uri="{FF2B5EF4-FFF2-40B4-BE49-F238E27FC236}">
                <a16:creationId xmlns:a16="http://schemas.microsoft.com/office/drawing/2014/main" id="{BF8E33A9-0B33-9093-2582-455F6FBECB76}"/>
              </a:ext>
            </a:extLst>
          </p:cNvPr>
          <p:cNvSpPr/>
          <p:nvPr/>
        </p:nvSpPr>
        <p:spPr>
          <a:xfrm>
            <a:off x="7322820" y="178138"/>
            <a:ext cx="931770" cy="36018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7" name="Google Shape;4550;p35">
            <a:extLst>
              <a:ext uri="{FF2B5EF4-FFF2-40B4-BE49-F238E27FC236}">
                <a16:creationId xmlns:a16="http://schemas.microsoft.com/office/drawing/2014/main" id="{4EB1E5C6-B802-A729-3073-1B8AB255D7BE}"/>
              </a:ext>
            </a:extLst>
          </p:cNvPr>
          <p:cNvSpPr txBox="1"/>
          <p:nvPr/>
        </p:nvSpPr>
        <p:spPr>
          <a:xfrm>
            <a:off x="7090209" y="281593"/>
            <a:ext cx="1396991" cy="15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Perspective</a:t>
            </a:r>
          </a:p>
        </p:txBody>
      </p:sp>
      <p:sp>
        <p:nvSpPr>
          <p:cNvPr id="6188" name="Google Shape;4527;p35">
            <a:extLst>
              <a:ext uri="{FF2B5EF4-FFF2-40B4-BE49-F238E27FC236}">
                <a16:creationId xmlns:a16="http://schemas.microsoft.com/office/drawing/2014/main" id="{3181FDF3-F2E0-0C49-890D-D1283A3C02FB}"/>
              </a:ext>
            </a:extLst>
          </p:cNvPr>
          <p:cNvSpPr/>
          <p:nvPr/>
        </p:nvSpPr>
        <p:spPr>
          <a:xfrm>
            <a:off x="8552511" y="236599"/>
            <a:ext cx="252929" cy="256940"/>
          </a:xfrm>
          <a:custGeom>
            <a:avLst/>
            <a:gdLst/>
            <a:ahLst/>
            <a:cxnLst/>
            <a:rect l="l" t="t" r="r" b="b"/>
            <a:pathLst>
              <a:path w="1054" h="1055" extrusionOk="0">
                <a:moveTo>
                  <a:pt x="1054" y="527"/>
                </a:moveTo>
                <a:cubicBezTo>
                  <a:pt x="1054" y="818"/>
                  <a:pt x="818" y="1054"/>
                  <a:pt x="527" y="1054"/>
                </a:cubicBezTo>
                <a:cubicBezTo>
                  <a:pt x="236" y="1054"/>
                  <a:pt x="0" y="818"/>
                  <a:pt x="0" y="527"/>
                </a:cubicBezTo>
                <a:cubicBezTo>
                  <a:pt x="0" y="236"/>
                  <a:pt x="236" y="0"/>
                  <a:pt x="527" y="0"/>
                </a:cubicBezTo>
                <a:cubicBezTo>
                  <a:pt x="818" y="0"/>
                  <a:pt x="1054" y="236"/>
                  <a:pt x="1054" y="527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/>
              <a:t>6</a:t>
            </a:r>
            <a:endParaRPr sz="900" b="1" dirty="0"/>
          </a:p>
        </p:txBody>
      </p:sp>
      <p:cxnSp>
        <p:nvCxnSpPr>
          <p:cNvPr id="6189" name="Google Shape;5415;p40">
            <a:extLst>
              <a:ext uri="{FF2B5EF4-FFF2-40B4-BE49-F238E27FC236}">
                <a16:creationId xmlns:a16="http://schemas.microsoft.com/office/drawing/2014/main" id="{36477EB7-E694-1417-11A1-CA8192F2DD34}"/>
              </a:ext>
            </a:extLst>
          </p:cNvPr>
          <p:cNvCxnSpPr>
            <a:cxnSpLocks/>
          </p:cNvCxnSpPr>
          <p:nvPr/>
        </p:nvCxnSpPr>
        <p:spPr>
          <a:xfrm rot="5400000">
            <a:off x="5341542" y="1638816"/>
            <a:ext cx="1349811" cy="108475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90" name="Google Shape;5416;p40">
            <a:extLst>
              <a:ext uri="{FF2B5EF4-FFF2-40B4-BE49-F238E27FC236}">
                <a16:creationId xmlns:a16="http://schemas.microsoft.com/office/drawing/2014/main" id="{D53E8284-074B-C96D-5809-1FF1B0B1C7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52639" y="2964402"/>
            <a:ext cx="1326914" cy="10854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91" name="Google Shape;5417;p40">
            <a:extLst>
              <a:ext uri="{FF2B5EF4-FFF2-40B4-BE49-F238E27FC236}">
                <a16:creationId xmlns:a16="http://schemas.microsoft.com/office/drawing/2014/main" id="{98623871-F17D-8357-3610-56CECA7FAAB9}"/>
              </a:ext>
            </a:extLst>
          </p:cNvPr>
          <p:cNvCxnSpPr>
            <a:cxnSpLocks/>
          </p:cNvCxnSpPr>
          <p:nvPr/>
        </p:nvCxnSpPr>
        <p:spPr>
          <a:xfrm flipV="1">
            <a:off x="5473367" y="2838588"/>
            <a:ext cx="1085457" cy="1751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92" name="Google Shape;5418;p40">
            <a:extLst>
              <a:ext uri="{FF2B5EF4-FFF2-40B4-BE49-F238E27FC236}">
                <a16:creationId xmlns:a16="http://schemas.microsoft.com/office/drawing/2014/main" id="{050AD82C-C3FA-86A4-A9A0-204CB23391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476" y="1656736"/>
            <a:ext cx="1331919" cy="103102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93" name="Google Shape;5419;p40">
            <a:extLst>
              <a:ext uri="{FF2B5EF4-FFF2-40B4-BE49-F238E27FC236}">
                <a16:creationId xmlns:a16="http://schemas.microsoft.com/office/drawing/2014/main" id="{DB0C3CB6-20A6-135B-16F2-882B294CFE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4104" y="2936035"/>
            <a:ext cx="1301193" cy="104235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94" name="Google Shape;5420;p40">
            <a:extLst>
              <a:ext uri="{FF2B5EF4-FFF2-40B4-BE49-F238E27FC236}">
                <a16:creationId xmlns:a16="http://schemas.microsoft.com/office/drawing/2014/main" id="{64C7832E-2863-E5F0-51C0-6CFCDF073ADB}"/>
              </a:ext>
            </a:extLst>
          </p:cNvPr>
          <p:cNvCxnSpPr>
            <a:cxnSpLocks/>
          </p:cNvCxnSpPr>
          <p:nvPr/>
        </p:nvCxnSpPr>
        <p:spPr>
          <a:xfrm>
            <a:off x="2398596" y="2811279"/>
            <a:ext cx="11120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196" name="Google Shape;5423;p40">
            <a:extLst>
              <a:ext uri="{FF2B5EF4-FFF2-40B4-BE49-F238E27FC236}">
                <a16:creationId xmlns:a16="http://schemas.microsoft.com/office/drawing/2014/main" id="{9465AF31-E63C-C787-9DA1-6A8C05AF537F}"/>
              </a:ext>
            </a:extLst>
          </p:cNvPr>
          <p:cNvGrpSpPr/>
          <p:nvPr/>
        </p:nvGrpSpPr>
        <p:grpSpPr>
          <a:xfrm>
            <a:off x="265335" y="920473"/>
            <a:ext cx="2072100" cy="1171800"/>
            <a:chOff x="311700" y="1064750"/>
            <a:chExt cx="2072100" cy="1171800"/>
          </a:xfrm>
        </p:grpSpPr>
        <p:sp>
          <p:nvSpPr>
            <p:cNvPr id="6204" name="Google Shape;5424;p40">
              <a:extLst>
                <a:ext uri="{FF2B5EF4-FFF2-40B4-BE49-F238E27FC236}">
                  <a16:creationId xmlns:a16="http://schemas.microsoft.com/office/drawing/2014/main" id="{B46B1204-683B-63D3-18F1-70593E7F2379}"/>
                </a:ext>
              </a:extLst>
            </p:cNvPr>
            <p:cNvSpPr/>
            <p:nvPr/>
          </p:nvSpPr>
          <p:spPr>
            <a:xfrm>
              <a:off x="311700" y="1064750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05" name="Google Shape;5425;p40">
              <a:extLst>
                <a:ext uri="{FF2B5EF4-FFF2-40B4-BE49-F238E27FC236}">
                  <a16:creationId xmlns:a16="http://schemas.microsoft.com/office/drawing/2014/main" id="{F1D60119-F03E-12F7-0C9A-9FC29B456D59}"/>
                </a:ext>
              </a:extLst>
            </p:cNvPr>
            <p:cNvGrpSpPr/>
            <p:nvPr/>
          </p:nvGrpSpPr>
          <p:grpSpPr>
            <a:xfrm>
              <a:off x="444698" y="1367152"/>
              <a:ext cx="1748189" cy="758575"/>
              <a:chOff x="568148" y="1286856"/>
              <a:chExt cx="1748189" cy="758575"/>
            </a:xfrm>
          </p:grpSpPr>
          <p:sp>
            <p:nvSpPr>
              <p:cNvPr id="6206" name="Google Shape;5426;p40">
                <a:extLst>
                  <a:ext uri="{FF2B5EF4-FFF2-40B4-BE49-F238E27FC236}">
                    <a16:creationId xmlns:a16="http://schemas.microsoft.com/office/drawing/2014/main" id="{7DBCCDEF-97E3-1A95-A054-0F9E24A64103}"/>
                  </a:ext>
                </a:extLst>
              </p:cNvPr>
              <p:cNvSpPr txBox="1"/>
              <p:nvPr/>
            </p:nvSpPr>
            <p:spPr>
              <a:xfrm>
                <a:off x="568148" y="1286856"/>
                <a:ext cx="1748189" cy="20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5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Engagement and motivation</a:t>
                </a:r>
              </a:p>
            </p:txBody>
          </p:sp>
          <p:sp>
            <p:nvSpPr>
              <p:cNvPr id="6207" name="Google Shape;5427;p40">
                <a:extLst>
                  <a:ext uri="{FF2B5EF4-FFF2-40B4-BE49-F238E27FC236}">
                    <a16:creationId xmlns:a16="http://schemas.microsoft.com/office/drawing/2014/main" id="{4319DCA9-AA41-E886-7A0A-873239E92AAC}"/>
                  </a:ext>
                </a:extLst>
              </p:cNvPr>
              <p:cNvSpPr txBox="1"/>
              <p:nvPr/>
            </p:nvSpPr>
            <p:spPr>
              <a:xfrm>
                <a:off x="673350" y="1714231"/>
                <a:ext cx="1595700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Gamification , interactive content</a:t>
                </a:r>
                <a:endParaRPr sz="1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77" name="Google Shape;5436;p40">
            <a:extLst>
              <a:ext uri="{FF2B5EF4-FFF2-40B4-BE49-F238E27FC236}">
                <a16:creationId xmlns:a16="http://schemas.microsoft.com/office/drawing/2014/main" id="{F0119C3E-4F29-9CCC-C559-A310A9FC0CC4}"/>
              </a:ext>
            </a:extLst>
          </p:cNvPr>
          <p:cNvGrpSpPr/>
          <p:nvPr/>
        </p:nvGrpSpPr>
        <p:grpSpPr>
          <a:xfrm>
            <a:off x="265335" y="2252548"/>
            <a:ext cx="2072100" cy="1171800"/>
            <a:chOff x="311700" y="2396825"/>
            <a:chExt cx="2072100" cy="1171800"/>
          </a:xfrm>
        </p:grpSpPr>
        <p:sp>
          <p:nvSpPr>
            <p:cNvPr id="5382" name="Google Shape;5437;p40">
              <a:extLst>
                <a:ext uri="{FF2B5EF4-FFF2-40B4-BE49-F238E27FC236}">
                  <a16:creationId xmlns:a16="http://schemas.microsoft.com/office/drawing/2014/main" id="{8BE26385-8511-4849-7EBB-38F7B8CC42B2}"/>
                </a:ext>
              </a:extLst>
            </p:cNvPr>
            <p:cNvSpPr/>
            <p:nvPr/>
          </p:nvSpPr>
          <p:spPr>
            <a:xfrm>
              <a:off x="311700" y="2396825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83" name="Google Shape;5438;p40">
              <a:extLst>
                <a:ext uri="{FF2B5EF4-FFF2-40B4-BE49-F238E27FC236}">
                  <a16:creationId xmlns:a16="http://schemas.microsoft.com/office/drawing/2014/main" id="{7EA79C5A-4A25-3AC4-ACCF-7A7ECA58DFBC}"/>
                </a:ext>
              </a:extLst>
            </p:cNvPr>
            <p:cNvGrpSpPr/>
            <p:nvPr/>
          </p:nvGrpSpPr>
          <p:grpSpPr>
            <a:xfrm>
              <a:off x="399786" y="2646824"/>
              <a:ext cx="1911094" cy="767838"/>
              <a:chOff x="523236" y="1234453"/>
              <a:chExt cx="1911094" cy="767838"/>
            </a:xfrm>
          </p:grpSpPr>
          <p:sp>
            <p:nvSpPr>
              <p:cNvPr id="5384" name="Google Shape;5439;p40">
                <a:extLst>
                  <a:ext uri="{FF2B5EF4-FFF2-40B4-BE49-F238E27FC236}">
                    <a16:creationId xmlns:a16="http://schemas.microsoft.com/office/drawing/2014/main" id="{5305A4B2-6352-1B25-EC9E-F22F55776DEB}"/>
                  </a:ext>
                </a:extLst>
              </p:cNvPr>
              <p:cNvSpPr txBox="1"/>
              <p:nvPr/>
            </p:nvSpPr>
            <p:spPr>
              <a:xfrm>
                <a:off x="683003" y="1234453"/>
                <a:ext cx="1595700" cy="2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Personalised learning</a:t>
                </a:r>
                <a:endParaRPr sz="1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385" name="Google Shape;5440;p40">
                <a:extLst>
                  <a:ext uri="{FF2B5EF4-FFF2-40B4-BE49-F238E27FC236}">
                    <a16:creationId xmlns:a16="http://schemas.microsoft.com/office/drawing/2014/main" id="{3962B790-A535-E332-869D-13ACC4EEEF18}"/>
                  </a:ext>
                </a:extLst>
              </p:cNvPr>
              <p:cNvSpPr txBox="1"/>
              <p:nvPr/>
            </p:nvSpPr>
            <p:spPr>
              <a:xfrm>
                <a:off x="523236" y="1671091"/>
                <a:ext cx="1911094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Customized learning experience, Real-time feedback and support</a:t>
                </a:r>
                <a:endParaRPr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87" name="Google Shape;5446;p40">
            <a:extLst>
              <a:ext uri="{FF2B5EF4-FFF2-40B4-BE49-F238E27FC236}">
                <a16:creationId xmlns:a16="http://schemas.microsoft.com/office/drawing/2014/main" id="{9172C0E0-BEE8-77AE-1D1B-CD52CAAB9F1A}"/>
              </a:ext>
            </a:extLst>
          </p:cNvPr>
          <p:cNvGrpSpPr/>
          <p:nvPr/>
        </p:nvGrpSpPr>
        <p:grpSpPr>
          <a:xfrm>
            <a:off x="265335" y="3584623"/>
            <a:ext cx="2072100" cy="1171800"/>
            <a:chOff x="311700" y="3728900"/>
            <a:chExt cx="2072100" cy="1171800"/>
          </a:xfrm>
        </p:grpSpPr>
        <p:sp>
          <p:nvSpPr>
            <p:cNvPr id="5396" name="Google Shape;5447;p40">
              <a:extLst>
                <a:ext uri="{FF2B5EF4-FFF2-40B4-BE49-F238E27FC236}">
                  <a16:creationId xmlns:a16="http://schemas.microsoft.com/office/drawing/2014/main" id="{2092920F-3074-567C-859F-98EE8FEBC03A}"/>
                </a:ext>
              </a:extLst>
            </p:cNvPr>
            <p:cNvSpPr/>
            <p:nvPr/>
          </p:nvSpPr>
          <p:spPr>
            <a:xfrm>
              <a:off x="311700" y="3728900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7" name="Google Shape;5448;p40">
              <a:extLst>
                <a:ext uri="{FF2B5EF4-FFF2-40B4-BE49-F238E27FC236}">
                  <a16:creationId xmlns:a16="http://schemas.microsoft.com/office/drawing/2014/main" id="{5328892C-8D92-A5AC-7431-C6AD48632702}"/>
                </a:ext>
              </a:extLst>
            </p:cNvPr>
            <p:cNvGrpSpPr/>
            <p:nvPr/>
          </p:nvGrpSpPr>
          <p:grpSpPr>
            <a:xfrm>
              <a:off x="549900" y="3993799"/>
              <a:ext cx="1595700" cy="724050"/>
              <a:chOff x="673350" y="1249353"/>
              <a:chExt cx="1595700" cy="724050"/>
            </a:xfrm>
          </p:grpSpPr>
          <p:sp>
            <p:nvSpPr>
              <p:cNvPr id="5398" name="Google Shape;5449;p40">
                <a:extLst>
                  <a:ext uri="{FF2B5EF4-FFF2-40B4-BE49-F238E27FC236}">
                    <a16:creationId xmlns:a16="http://schemas.microsoft.com/office/drawing/2014/main" id="{8FA12500-CE7B-FAF2-3CE4-29F1043A948D}"/>
                  </a:ext>
                </a:extLst>
              </p:cNvPr>
              <p:cNvSpPr txBox="1"/>
              <p:nvPr/>
            </p:nvSpPr>
            <p:spPr>
              <a:xfrm>
                <a:off x="673350" y="1249353"/>
                <a:ext cx="1595700" cy="2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Collaboration and social learning</a:t>
                </a:r>
                <a:endParaRPr sz="1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399" name="Google Shape;5450;p40">
                <a:extLst>
                  <a:ext uri="{FF2B5EF4-FFF2-40B4-BE49-F238E27FC236}">
                    <a16:creationId xmlns:a16="http://schemas.microsoft.com/office/drawing/2014/main" id="{B19B9BE0-C953-94FC-2AC4-D3729D5FF18B}"/>
                  </a:ext>
                </a:extLst>
              </p:cNvPr>
              <p:cNvSpPr txBox="1"/>
              <p:nvPr/>
            </p:nvSpPr>
            <p:spPr>
              <a:xfrm>
                <a:off x="673350" y="1642203"/>
                <a:ext cx="1595700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Real time interactions</a:t>
                </a:r>
                <a:endParaRPr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01" name="Google Shape;5460;p40">
            <a:extLst>
              <a:ext uri="{FF2B5EF4-FFF2-40B4-BE49-F238E27FC236}">
                <a16:creationId xmlns:a16="http://schemas.microsoft.com/office/drawing/2014/main" id="{B2C0877D-8EB5-DBC2-004C-D29BA5BBC50E}"/>
              </a:ext>
            </a:extLst>
          </p:cNvPr>
          <p:cNvGrpSpPr/>
          <p:nvPr/>
        </p:nvGrpSpPr>
        <p:grpSpPr>
          <a:xfrm>
            <a:off x="6711291" y="2252548"/>
            <a:ext cx="2072100" cy="1171800"/>
            <a:chOff x="6757656" y="2396825"/>
            <a:chExt cx="2072100" cy="1171800"/>
          </a:xfrm>
        </p:grpSpPr>
        <p:sp>
          <p:nvSpPr>
            <p:cNvPr id="5411" name="Google Shape;5461;p40">
              <a:extLst>
                <a:ext uri="{FF2B5EF4-FFF2-40B4-BE49-F238E27FC236}">
                  <a16:creationId xmlns:a16="http://schemas.microsoft.com/office/drawing/2014/main" id="{00DAEA5F-520D-CB87-7F1C-CE8CCE18FF31}"/>
                </a:ext>
              </a:extLst>
            </p:cNvPr>
            <p:cNvSpPr/>
            <p:nvPr/>
          </p:nvSpPr>
          <p:spPr>
            <a:xfrm>
              <a:off x="6757656" y="2396825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12" name="Google Shape;5462;p40">
              <a:extLst>
                <a:ext uri="{FF2B5EF4-FFF2-40B4-BE49-F238E27FC236}">
                  <a16:creationId xmlns:a16="http://schemas.microsoft.com/office/drawing/2014/main" id="{2BA40964-7D2D-1D51-468B-A75077ABF092}"/>
                </a:ext>
              </a:extLst>
            </p:cNvPr>
            <p:cNvGrpSpPr/>
            <p:nvPr/>
          </p:nvGrpSpPr>
          <p:grpSpPr>
            <a:xfrm>
              <a:off x="6861995" y="2558771"/>
              <a:ext cx="1815181" cy="814215"/>
              <a:chOff x="539489" y="1146400"/>
              <a:chExt cx="1815181" cy="814215"/>
            </a:xfrm>
          </p:grpSpPr>
          <p:sp>
            <p:nvSpPr>
              <p:cNvPr id="5413" name="Google Shape;5463;p40">
                <a:extLst>
                  <a:ext uri="{FF2B5EF4-FFF2-40B4-BE49-F238E27FC236}">
                    <a16:creationId xmlns:a16="http://schemas.microsoft.com/office/drawing/2014/main" id="{248DE39F-6C0C-9CC4-9AD2-F63411D0E0D5}"/>
                  </a:ext>
                </a:extLst>
              </p:cNvPr>
              <p:cNvSpPr txBox="1"/>
              <p:nvPr/>
            </p:nvSpPr>
            <p:spPr>
              <a:xfrm>
                <a:off x="539489" y="1146400"/>
                <a:ext cx="1815181" cy="389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Retention and application knowledge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14" name="Google Shape;5464;p40">
                <a:extLst>
                  <a:ext uri="{FF2B5EF4-FFF2-40B4-BE49-F238E27FC236}">
                    <a16:creationId xmlns:a16="http://schemas.microsoft.com/office/drawing/2014/main" id="{173174E3-69F6-6547-E683-46605106480C}"/>
                  </a:ext>
                </a:extLst>
              </p:cNvPr>
              <p:cNvSpPr txBox="1"/>
              <p:nvPr/>
            </p:nvSpPr>
            <p:spPr>
              <a:xfrm>
                <a:off x="673350" y="1629415"/>
                <a:ext cx="1595700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Active learning, Gamified Assessments</a:t>
                </a:r>
                <a:endParaRPr sz="1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21" name="Google Shape;5475;p40">
            <a:extLst>
              <a:ext uri="{FF2B5EF4-FFF2-40B4-BE49-F238E27FC236}">
                <a16:creationId xmlns:a16="http://schemas.microsoft.com/office/drawing/2014/main" id="{612523A6-181D-CE0C-B10F-29A55CBD9096}"/>
              </a:ext>
            </a:extLst>
          </p:cNvPr>
          <p:cNvGrpSpPr/>
          <p:nvPr/>
        </p:nvGrpSpPr>
        <p:grpSpPr>
          <a:xfrm>
            <a:off x="6634960" y="3584623"/>
            <a:ext cx="2243705" cy="1171800"/>
            <a:chOff x="6681325" y="3728900"/>
            <a:chExt cx="2243705" cy="1171800"/>
          </a:xfrm>
        </p:grpSpPr>
        <p:sp>
          <p:nvSpPr>
            <p:cNvPr id="5544" name="Google Shape;5476;p40">
              <a:extLst>
                <a:ext uri="{FF2B5EF4-FFF2-40B4-BE49-F238E27FC236}">
                  <a16:creationId xmlns:a16="http://schemas.microsoft.com/office/drawing/2014/main" id="{B563FA05-E69A-D213-9263-66A8088B7864}"/>
                </a:ext>
              </a:extLst>
            </p:cNvPr>
            <p:cNvSpPr/>
            <p:nvPr/>
          </p:nvSpPr>
          <p:spPr>
            <a:xfrm>
              <a:off x="6757656" y="3728900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45" name="Google Shape;5477;p40">
              <a:extLst>
                <a:ext uri="{FF2B5EF4-FFF2-40B4-BE49-F238E27FC236}">
                  <a16:creationId xmlns:a16="http://schemas.microsoft.com/office/drawing/2014/main" id="{E9CFCAAA-0A94-5566-204E-75DAD867D5E1}"/>
                </a:ext>
              </a:extLst>
            </p:cNvPr>
            <p:cNvGrpSpPr/>
            <p:nvPr/>
          </p:nvGrpSpPr>
          <p:grpSpPr>
            <a:xfrm>
              <a:off x="6681325" y="3924341"/>
              <a:ext cx="2243705" cy="596475"/>
              <a:chOff x="358819" y="1179895"/>
              <a:chExt cx="2243705" cy="596475"/>
            </a:xfrm>
          </p:grpSpPr>
          <p:sp>
            <p:nvSpPr>
              <p:cNvPr id="5546" name="Google Shape;5478;p40">
                <a:extLst>
                  <a:ext uri="{FF2B5EF4-FFF2-40B4-BE49-F238E27FC236}">
                    <a16:creationId xmlns:a16="http://schemas.microsoft.com/office/drawing/2014/main" id="{CFBA222E-A582-1056-0122-323660255AFC}"/>
                  </a:ext>
                </a:extLst>
              </p:cNvPr>
              <p:cNvSpPr txBox="1"/>
              <p:nvPr/>
            </p:nvSpPr>
            <p:spPr>
              <a:xfrm>
                <a:off x="358819" y="1179895"/>
                <a:ext cx="2243705" cy="2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Flexibility and accessibility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47" name="Google Shape;5479;p40">
                <a:extLst>
                  <a:ext uri="{FF2B5EF4-FFF2-40B4-BE49-F238E27FC236}">
                    <a16:creationId xmlns:a16="http://schemas.microsoft.com/office/drawing/2014/main" id="{64A3293A-101C-CC90-7353-43A17A3D13FB}"/>
                  </a:ext>
                </a:extLst>
              </p:cNvPr>
              <p:cNvSpPr txBox="1"/>
              <p:nvPr/>
            </p:nvSpPr>
            <p:spPr>
              <a:xfrm>
                <a:off x="662646" y="1445170"/>
                <a:ext cx="1595700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Anytime, Anywhere</a:t>
                </a:r>
                <a:endParaRPr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56" name="Google Shape;5510;p40">
            <a:extLst>
              <a:ext uri="{FF2B5EF4-FFF2-40B4-BE49-F238E27FC236}">
                <a16:creationId xmlns:a16="http://schemas.microsoft.com/office/drawing/2014/main" id="{CF0820FE-224D-A97F-73B2-B8A365894D59}"/>
              </a:ext>
            </a:extLst>
          </p:cNvPr>
          <p:cNvGrpSpPr/>
          <p:nvPr/>
        </p:nvGrpSpPr>
        <p:grpSpPr>
          <a:xfrm>
            <a:off x="6711291" y="920473"/>
            <a:ext cx="2072100" cy="1171800"/>
            <a:chOff x="6757656" y="1064750"/>
            <a:chExt cx="2072100" cy="1171800"/>
          </a:xfrm>
        </p:grpSpPr>
        <p:sp>
          <p:nvSpPr>
            <p:cNvPr id="5563" name="Google Shape;5511;p40">
              <a:extLst>
                <a:ext uri="{FF2B5EF4-FFF2-40B4-BE49-F238E27FC236}">
                  <a16:creationId xmlns:a16="http://schemas.microsoft.com/office/drawing/2014/main" id="{A239E2D4-C155-DCB3-6152-76D1DD6B5369}"/>
                </a:ext>
              </a:extLst>
            </p:cNvPr>
            <p:cNvSpPr/>
            <p:nvPr/>
          </p:nvSpPr>
          <p:spPr>
            <a:xfrm>
              <a:off x="6757656" y="1064750"/>
              <a:ext cx="2072100" cy="1171800"/>
            </a:xfrm>
            <a:prstGeom prst="roundRect">
              <a:avLst>
                <a:gd name="adj" fmla="val 315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64" name="Google Shape;5512;p40">
              <a:extLst>
                <a:ext uri="{FF2B5EF4-FFF2-40B4-BE49-F238E27FC236}">
                  <a16:creationId xmlns:a16="http://schemas.microsoft.com/office/drawing/2014/main" id="{0AB4CFF0-10B4-A36C-9BD2-52ED941D3971}"/>
                </a:ext>
              </a:extLst>
            </p:cNvPr>
            <p:cNvGrpSpPr/>
            <p:nvPr/>
          </p:nvGrpSpPr>
          <p:grpSpPr>
            <a:xfrm>
              <a:off x="6814805" y="1304508"/>
              <a:ext cx="1981693" cy="749851"/>
              <a:chOff x="492299" y="1224212"/>
              <a:chExt cx="1981693" cy="749851"/>
            </a:xfrm>
          </p:grpSpPr>
          <p:sp>
            <p:nvSpPr>
              <p:cNvPr id="5565" name="Google Shape;5513;p40">
                <a:extLst>
                  <a:ext uri="{FF2B5EF4-FFF2-40B4-BE49-F238E27FC236}">
                    <a16:creationId xmlns:a16="http://schemas.microsoft.com/office/drawing/2014/main" id="{75459B48-8A18-2924-43F1-8EA2897227D8}"/>
                  </a:ext>
                </a:extLst>
              </p:cNvPr>
              <p:cNvSpPr txBox="1"/>
              <p:nvPr/>
            </p:nvSpPr>
            <p:spPr>
              <a:xfrm>
                <a:off x="492299" y="1224212"/>
                <a:ext cx="1936393" cy="2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Skill development and Mastery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66" name="Google Shape;5514;p40">
                <a:extLst>
                  <a:ext uri="{FF2B5EF4-FFF2-40B4-BE49-F238E27FC236}">
                    <a16:creationId xmlns:a16="http://schemas.microsoft.com/office/drawing/2014/main" id="{3793A9B8-3D1C-2780-55D2-4387989EF5C7}"/>
                  </a:ext>
                </a:extLst>
              </p:cNvPr>
              <p:cNvSpPr txBox="1"/>
              <p:nvPr/>
            </p:nvSpPr>
            <p:spPr>
              <a:xfrm>
                <a:off x="520732" y="1642863"/>
                <a:ext cx="1953260" cy="3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Progress Tracking,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focusing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on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skill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acquisition and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mastery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rather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than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just</a:t>
                </a:r>
                <a:r>
                  <a:rPr lang="fr-FR" sz="10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fr-FR" sz="10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completing</a:t>
                </a:r>
                <a:endParaRPr sz="1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376" name="Sous-titre 1">
            <a:extLst>
              <a:ext uri="{FF2B5EF4-FFF2-40B4-BE49-F238E27FC236}">
                <a16:creationId xmlns:a16="http://schemas.microsoft.com/office/drawing/2014/main" id="{BD489599-4016-FCAD-7351-97EB3C110E13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27</a:t>
            </a:r>
            <a:endParaRPr lang="en-001" sz="10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4;p35">
            <a:extLst>
              <a:ext uri="{FF2B5EF4-FFF2-40B4-BE49-F238E27FC236}">
                <a16:creationId xmlns:a16="http://schemas.microsoft.com/office/drawing/2014/main" id="{8799AA26-8C24-E4EE-741C-19E987491CB2}"/>
              </a:ext>
            </a:extLst>
          </p:cNvPr>
          <p:cNvSpPr/>
          <p:nvPr/>
        </p:nvSpPr>
        <p:spPr>
          <a:xfrm>
            <a:off x="7241130" y="135350"/>
            <a:ext cx="1902870" cy="459438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30"/>
          <p:cNvSpPr txBox="1">
            <a:spLocks noGrp="1"/>
          </p:cNvSpPr>
          <p:nvPr>
            <p:ph type="title"/>
          </p:nvPr>
        </p:nvSpPr>
        <p:spPr>
          <a:xfrm>
            <a:off x="310428" y="1827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</a:t>
            </a:r>
            <a:endParaRPr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6C54E1-785E-13E8-6989-D0E6F276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9" y="3436878"/>
            <a:ext cx="1406282" cy="14062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559634A-BB94-F326-B7FD-D6601FDAC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11" y="2261179"/>
            <a:ext cx="1271377" cy="1271377"/>
          </a:xfrm>
          <a:prstGeom prst="rect">
            <a:avLst/>
          </a:prstGeom>
        </p:spPr>
      </p:pic>
      <p:pic>
        <p:nvPicPr>
          <p:cNvPr id="4185" name="Image 4184">
            <a:extLst>
              <a:ext uri="{FF2B5EF4-FFF2-40B4-BE49-F238E27FC236}">
                <a16:creationId xmlns:a16="http://schemas.microsoft.com/office/drawing/2014/main" id="{F8E3D502-55AF-21E5-B10F-0E2AFA179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040" y="920327"/>
            <a:ext cx="1196897" cy="1196897"/>
          </a:xfrm>
          <a:prstGeom prst="rect">
            <a:avLst/>
          </a:prstGeom>
        </p:spPr>
      </p:pic>
      <p:cxnSp>
        <p:nvCxnSpPr>
          <p:cNvPr id="4186" name="Google Shape;5415;p40">
            <a:extLst>
              <a:ext uri="{FF2B5EF4-FFF2-40B4-BE49-F238E27FC236}">
                <a16:creationId xmlns:a16="http://schemas.microsoft.com/office/drawing/2014/main" id="{B845BB27-A251-C1A8-F9F2-72470163EFB8}"/>
              </a:ext>
            </a:extLst>
          </p:cNvPr>
          <p:cNvCxnSpPr>
            <a:cxnSpLocks/>
          </p:cNvCxnSpPr>
          <p:nvPr/>
        </p:nvCxnSpPr>
        <p:spPr>
          <a:xfrm rot="10800000">
            <a:off x="3508917" y="1602099"/>
            <a:ext cx="3098816" cy="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187" name="Google Shape;5416;p40">
            <a:extLst>
              <a:ext uri="{FF2B5EF4-FFF2-40B4-BE49-F238E27FC236}">
                <a16:creationId xmlns:a16="http://schemas.microsoft.com/office/drawing/2014/main" id="{B696A3F0-CFEC-9AFF-74B7-4C24DA529F82}"/>
              </a:ext>
            </a:extLst>
          </p:cNvPr>
          <p:cNvCxnSpPr>
            <a:cxnSpLocks/>
          </p:cNvCxnSpPr>
          <p:nvPr/>
        </p:nvCxnSpPr>
        <p:spPr>
          <a:xfrm rot="10800000">
            <a:off x="3077737" y="4188840"/>
            <a:ext cx="3529996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188" name="Google Shape;5417;p40">
            <a:extLst>
              <a:ext uri="{FF2B5EF4-FFF2-40B4-BE49-F238E27FC236}">
                <a16:creationId xmlns:a16="http://schemas.microsoft.com/office/drawing/2014/main" id="{28CD2268-014D-0BB8-315B-F17C6EDF1A77}"/>
              </a:ext>
            </a:extLst>
          </p:cNvPr>
          <p:cNvCxnSpPr>
            <a:cxnSpLocks/>
          </p:cNvCxnSpPr>
          <p:nvPr/>
        </p:nvCxnSpPr>
        <p:spPr>
          <a:xfrm>
            <a:off x="1785467" y="2856840"/>
            <a:ext cx="4822266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189" name="Google Shape;5459;p40">
            <a:extLst>
              <a:ext uri="{FF2B5EF4-FFF2-40B4-BE49-F238E27FC236}">
                <a16:creationId xmlns:a16="http://schemas.microsoft.com/office/drawing/2014/main" id="{CF46B8AA-5E29-A883-79C1-6969E34AC616}"/>
              </a:ext>
            </a:extLst>
          </p:cNvPr>
          <p:cNvGrpSpPr/>
          <p:nvPr/>
        </p:nvGrpSpPr>
        <p:grpSpPr>
          <a:xfrm>
            <a:off x="6773725" y="2321285"/>
            <a:ext cx="2072100" cy="1171800"/>
            <a:chOff x="6758928" y="2439158"/>
            <a:chExt cx="2072100" cy="1171800"/>
          </a:xfrm>
        </p:grpSpPr>
        <p:grpSp>
          <p:nvGrpSpPr>
            <p:cNvPr id="4190" name="Google Shape;5460;p40">
              <a:extLst>
                <a:ext uri="{FF2B5EF4-FFF2-40B4-BE49-F238E27FC236}">
                  <a16:creationId xmlns:a16="http://schemas.microsoft.com/office/drawing/2014/main" id="{DDA6CE71-7AE2-605D-CD48-215F6CEBE195}"/>
                </a:ext>
              </a:extLst>
            </p:cNvPr>
            <p:cNvGrpSpPr/>
            <p:nvPr/>
          </p:nvGrpSpPr>
          <p:grpSpPr>
            <a:xfrm>
              <a:off x="6758928" y="2439158"/>
              <a:ext cx="2072100" cy="1171800"/>
              <a:chOff x="6757656" y="2396825"/>
              <a:chExt cx="2072100" cy="1171800"/>
            </a:xfrm>
          </p:grpSpPr>
          <p:sp>
            <p:nvSpPr>
              <p:cNvPr id="4200" name="Google Shape;5461;p40">
                <a:extLst>
                  <a:ext uri="{FF2B5EF4-FFF2-40B4-BE49-F238E27FC236}">
                    <a16:creationId xmlns:a16="http://schemas.microsoft.com/office/drawing/2014/main" id="{7900150A-6D7A-643B-5A06-9EDB7C245F2E}"/>
                  </a:ext>
                </a:extLst>
              </p:cNvPr>
              <p:cNvSpPr/>
              <p:nvPr/>
            </p:nvSpPr>
            <p:spPr>
              <a:xfrm>
                <a:off x="6757656" y="2396825"/>
                <a:ext cx="2072100" cy="1171800"/>
              </a:xfrm>
              <a:prstGeom prst="roundRect">
                <a:avLst>
                  <a:gd name="adj" fmla="val 3159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01" name="Google Shape;5462;p40">
                <a:extLst>
                  <a:ext uri="{FF2B5EF4-FFF2-40B4-BE49-F238E27FC236}">
                    <a16:creationId xmlns:a16="http://schemas.microsoft.com/office/drawing/2014/main" id="{4E9BE365-ECDF-7778-9B9B-E08CF3AF60EF}"/>
                  </a:ext>
                </a:extLst>
              </p:cNvPr>
              <p:cNvGrpSpPr/>
              <p:nvPr/>
            </p:nvGrpSpPr>
            <p:grpSpPr>
              <a:xfrm>
                <a:off x="6995856" y="2901278"/>
                <a:ext cx="1612361" cy="580900"/>
                <a:chOff x="673350" y="1488907"/>
                <a:chExt cx="1612361" cy="580900"/>
              </a:xfrm>
            </p:grpSpPr>
            <p:sp>
              <p:nvSpPr>
                <p:cNvPr id="4202" name="Google Shape;5463;p40">
                  <a:extLst>
                    <a:ext uri="{FF2B5EF4-FFF2-40B4-BE49-F238E27FC236}">
                      <a16:creationId xmlns:a16="http://schemas.microsoft.com/office/drawing/2014/main" id="{9A9B9C5E-5BEF-CE05-3CE5-CD1347C9C96D}"/>
                    </a:ext>
                  </a:extLst>
                </p:cNvPr>
                <p:cNvSpPr txBox="1"/>
                <p:nvPr/>
              </p:nvSpPr>
              <p:spPr>
                <a:xfrm>
                  <a:off x="673350" y="1488907"/>
                  <a:ext cx="1595700" cy="21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Mobile app</a:t>
                  </a:r>
                  <a:endParaRPr sz="15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203" name="Google Shape;5464;p40">
                  <a:extLst>
                    <a:ext uri="{FF2B5EF4-FFF2-40B4-BE49-F238E27FC236}">
                      <a16:creationId xmlns:a16="http://schemas.microsoft.com/office/drawing/2014/main" id="{6CB755EC-9FA8-91F3-4E64-B07857434DCF}"/>
                    </a:ext>
                  </a:extLst>
                </p:cNvPr>
                <p:cNvSpPr txBox="1"/>
                <p:nvPr/>
              </p:nvSpPr>
              <p:spPr>
                <a:xfrm>
                  <a:off x="690011" y="1738607"/>
                  <a:ext cx="1595700" cy="33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>
                      <a:solidFill>
                        <a:schemeClr val="bg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making learning on-the-go more accessible and convenient</a:t>
                  </a:r>
                  <a:endParaRPr sz="9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endParaRPr>
                </a:p>
              </p:txBody>
            </p:sp>
          </p:grpSp>
        </p:grpSp>
        <p:grpSp>
          <p:nvGrpSpPr>
            <p:cNvPr id="4191" name="Google Shape;5465;p40">
              <a:extLst>
                <a:ext uri="{FF2B5EF4-FFF2-40B4-BE49-F238E27FC236}">
                  <a16:creationId xmlns:a16="http://schemas.microsoft.com/office/drawing/2014/main" id="{16A23835-3748-9164-CE6A-8E9DA59026AD}"/>
                </a:ext>
              </a:extLst>
            </p:cNvPr>
            <p:cNvGrpSpPr/>
            <p:nvPr/>
          </p:nvGrpSpPr>
          <p:grpSpPr>
            <a:xfrm>
              <a:off x="7676281" y="2541601"/>
              <a:ext cx="237393" cy="246886"/>
              <a:chOff x="7608733" y="2456935"/>
              <a:chExt cx="237393" cy="246886"/>
            </a:xfrm>
          </p:grpSpPr>
          <p:sp>
            <p:nvSpPr>
              <p:cNvPr id="4193" name="Google Shape;5466;p40">
                <a:extLst>
                  <a:ext uri="{FF2B5EF4-FFF2-40B4-BE49-F238E27FC236}">
                    <a16:creationId xmlns:a16="http://schemas.microsoft.com/office/drawing/2014/main" id="{6800E7AD-5C5A-54FE-7213-1D91D535895D}"/>
                  </a:ext>
                </a:extLst>
              </p:cNvPr>
              <p:cNvSpPr/>
              <p:nvPr/>
            </p:nvSpPr>
            <p:spPr>
              <a:xfrm>
                <a:off x="7650892" y="2499535"/>
                <a:ext cx="153074" cy="15375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6" extrusionOk="0">
                    <a:moveTo>
                      <a:pt x="389" y="112"/>
                    </a:moveTo>
                    <a:cubicBezTo>
                      <a:pt x="541" y="112"/>
                      <a:pt x="665" y="236"/>
                      <a:pt x="665" y="388"/>
                    </a:cubicBezTo>
                    <a:cubicBezTo>
                      <a:pt x="665" y="540"/>
                      <a:pt x="541" y="664"/>
                      <a:pt x="389" y="664"/>
                    </a:cubicBezTo>
                    <a:cubicBezTo>
                      <a:pt x="236" y="664"/>
                      <a:pt x="112" y="540"/>
                      <a:pt x="112" y="388"/>
                    </a:cubicBezTo>
                    <a:cubicBezTo>
                      <a:pt x="112" y="236"/>
                      <a:pt x="236" y="112"/>
                      <a:pt x="389" y="112"/>
                    </a:cubicBezTo>
                    <a:close/>
                    <a:moveTo>
                      <a:pt x="389" y="0"/>
                    </a:moveTo>
                    <a:cubicBezTo>
                      <a:pt x="174" y="0"/>
                      <a:pt x="1" y="174"/>
                      <a:pt x="1" y="388"/>
                    </a:cubicBezTo>
                    <a:cubicBezTo>
                      <a:pt x="1" y="602"/>
                      <a:pt x="174" y="775"/>
                      <a:pt x="389" y="775"/>
                    </a:cubicBezTo>
                    <a:cubicBezTo>
                      <a:pt x="603" y="775"/>
                      <a:pt x="776" y="602"/>
                      <a:pt x="776" y="388"/>
                    </a:cubicBezTo>
                    <a:cubicBezTo>
                      <a:pt x="776" y="174"/>
                      <a:pt x="603" y="0"/>
                      <a:pt x="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5467;p40">
                <a:extLst>
                  <a:ext uri="{FF2B5EF4-FFF2-40B4-BE49-F238E27FC236}">
                    <a16:creationId xmlns:a16="http://schemas.microsoft.com/office/drawing/2014/main" id="{7357F855-E62F-BE6C-D6AA-B65FE9660D6C}"/>
                  </a:ext>
                </a:extLst>
              </p:cNvPr>
              <p:cNvSpPr/>
              <p:nvPr/>
            </p:nvSpPr>
            <p:spPr>
              <a:xfrm>
                <a:off x="7722209" y="2456935"/>
                <a:ext cx="10047" cy="3427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73" extrusionOk="0">
                    <a:moveTo>
                      <a:pt x="27" y="1"/>
                    </a:moveTo>
                    <a:cubicBezTo>
                      <a:pt x="12" y="1"/>
                      <a:pt x="1" y="14"/>
                      <a:pt x="1" y="27"/>
                    </a:cubicBezTo>
                    <a:lnTo>
                      <a:pt x="1" y="149"/>
                    </a:lnTo>
                    <a:cubicBezTo>
                      <a:pt x="1" y="162"/>
                      <a:pt x="14" y="172"/>
                      <a:pt x="27" y="172"/>
                    </a:cubicBezTo>
                    <a:cubicBezTo>
                      <a:pt x="39" y="172"/>
                      <a:pt x="50" y="162"/>
                      <a:pt x="50" y="149"/>
                    </a:cubicBezTo>
                    <a:lnTo>
                      <a:pt x="50" y="27"/>
                    </a:lnTo>
                    <a:cubicBezTo>
                      <a:pt x="50" y="12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5468;p40">
                <a:extLst>
                  <a:ext uri="{FF2B5EF4-FFF2-40B4-BE49-F238E27FC236}">
                    <a16:creationId xmlns:a16="http://schemas.microsoft.com/office/drawing/2014/main" id="{60C725EE-83D2-8AF9-84DA-CEDBED75D821}"/>
                  </a:ext>
                </a:extLst>
              </p:cNvPr>
              <p:cNvSpPr/>
              <p:nvPr/>
            </p:nvSpPr>
            <p:spPr>
              <a:xfrm>
                <a:off x="7785645" y="2490619"/>
                <a:ext cx="27581" cy="269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112" y="1"/>
                    </a:moveTo>
                    <a:cubicBezTo>
                      <a:pt x="106" y="1"/>
                      <a:pt x="100" y="3"/>
                      <a:pt x="94" y="9"/>
                    </a:cubicBezTo>
                    <a:lnTo>
                      <a:pt x="9" y="94"/>
                    </a:lnTo>
                    <a:cubicBezTo>
                      <a:pt x="0" y="105"/>
                      <a:pt x="0" y="120"/>
                      <a:pt x="9" y="129"/>
                    </a:cubicBezTo>
                    <a:cubicBezTo>
                      <a:pt x="13" y="133"/>
                      <a:pt x="19" y="135"/>
                      <a:pt x="26" y="135"/>
                    </a:cubicBezTo>
                    <a:cubicBezTo>
                      <a:pt x="32" y="135"/>
                      <a:pt x="39" y="133"/>
                      <a:pt x="43" y="129"/>
                    </a:cubicBezTo>
                    <a:lnTo>
                      <a:pt x="129" y="43"/>
                    </a:lnTo>
                    <a:cubicBezTo>
                      <a:pt x="139" y="32"/>
                      <a:pt x="139" y="17"/>
                      <a:pt x="129" y="9"/>
                    </a:cubicBezTo>
                    <a:cubicBezTo>
                      <a:pt x="124" y="3"/>
                      <a:pt x="118" y="1"/>
                      <a:pt x="1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5469;p40">
                <a:extLst>
                  <a:ext uri="{FF2B5EF4-FFF2-40B4-BE49-F238E27FC236}">
                    <a16:creationId xmlns:a16="http://schemas.microsoft.com/office/drawing/2014/main" id="{9FF1242C-80F5-8607-D144-E73E3D7C9560}"/>
                  </a:ext>
                </a:extLst>
              </p:cNvPr>
              <p:cNvSpPr/>
              <p:nvPr/>
            </p:nvSpPr>
            <p:spPr>
              <a:xfrm>
                <a:off x="7812241" y="2571659"/>
                <a:ext cx="33885" cy="9907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0" extrusionOk="0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9"/>
                      <a:pt x="11" y="50"/>
                      <a:pt x="24" y="50"/>
                    </a:cubicBezTo>
                    <a:lnTo>
                      <a:pt x="146" y="50"/>
                    </a:lnTo>
                    <a:cubicBezTo>
                      <a:pt x="159" y="50"/>
                      <a:pt x="171" y="37"/>
                      <a:pt x="171" y="24"/>
                    </a:cubicBezTo>
                    <a:cubicBezTo>
                      <a:pt x="171" y="11"/>
                      <a:pt x="159" y="0"/>
                      <a:pt x="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5470;p40">
                <a:extLst>
                  <a:ext uri="{FF2B5EF4-FFF2-40B4-BE49-F238E27FC236}">
                    <a16:creationId xmlns:a16="http://schemas.microsoft.com/office/drawing/2014/main" id="{7E93D3FB-D7DC-0880-B6C2-4A061C1BC9FC}"/>
                  </a:ext>
                </a:extLst>
              </p:cNvPr>
              <p:cNvSpPr/>
              <p:nvPr/>
            </p:nvSpPr>
            <p:spPr>
              <a:xfrm>
                <a:off x="7641633" y="2490619"/>
                <a:ext cx="27581" cy="269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27" y="1"/>
                    </a:moveTo>
                    <a:cubicBezTo>
                      <a:pt x="21" y="1"/>
                      <a:pt x="15" y="3"/>
                      <a:pt x="9" y="9"/>
                    </a:cubicBezTo>
                    <a:cubicBezTo>
                      <a:pt x="1" y="17"/>
                      <a:pt x="1" y="32"/>
                      <a:pt x="9" y="43"/>
                    </a:cubicBezTo>
                    <a:lnTo>
                      <a:pt x="97" y="129"/>
                    </a:lnTo>
                    <a:cubicBezTo>
                      <a:pt x="101" y="133"/>
                      <a:pt x="108" y="135"/>
                      <a:pt x="112" y="135"/>
                    </a:cubicBezTo>
                    <a:cubicBezTo>
                      <a:pt x="119" y="135"/>
                      <a:pt x="125" y="133"/>
                      <a:pt x="129" y="129"/>
                    </a:cubicBezTo>
                    <a:cubicBezTo>
                      <a:pt x="140" y="120"/>
                      <a:pt x="140" y="105"/>
                      <a:pt x="129" y="94"/>
                    </a:cubicBezTo>
                    <a:lnTo>
                      <a:pt x="44" y="9"/>
                    </a:lnTo>
                    <a:cubicBezTo>
                      <a:pt x="39" y="3"/>
                      <a:pt x="33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5471;p40">
                <a:extLst>
                  <a:ext uri="{FF2B5EF4-FFF2-40B4-BE49-F238E27FC236}">
                    <a16:creationId xmlns:a16="http://schemas.microsoft.com/office/drawing/2014/main" id="{95789557-CE25-1FDE-8DE6-767F3F9B21F1}"/>
                  </a:ext>
                </a:extLst>
              </p:cNvPr>
              <p:cNvSpPr/>
              <p:nvPr/>
            </p:nvSpPr>
            <p:spPr>
              <a:xfrm>
                <a:off x="7608733" y="2571659"/>
                <a:ext cx="33491" cy="990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5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4"/>
                    </a:cubicBezTo>
                    <a:cubicBezTo>
                      <a:pt x="1" y="39"/>
                      <a:pt x="11" y="50"/>
                      <a:pt x="24" y="50"/>
                    </a:cubicBezTo>
                    <a:lnTo>
                      <a:pt x="146" y="50"/>
                    </a:lnTo>
                    <a:cubicBezTo>
                      <a:pt x="159" y="50"/>
                      <a:pt x="170" y="37"/>
                      <a:pt x="170" y="24"/>
                    </a:cubicBezTo>
                    <a:cubicBezTo>
                      <a:pt x="170" y="11"/>
                      <a:pt x="159" y="0"/>
                      <a:pt x="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5472;p40">
                <a:extLst>
                  <a:ext uri="{FF2B5EF4-FFF2-40B4-BE49-F238E27FC236}">
                    <a16:creationId xmlns:a16="http://schemas.microsoft.com/office/drawing/2014/main" id="{D65CBBD7-8B02-D55A-24D0-56D7D3218825}"/>
                  </a:ext>
                </a:extLst>
              </p:cNvPr>
              <p:cNvSpPr/>
              <p:nvPr/>
            </p:nvSpPr>
            <p:spPr>
              <a:xfrm>
                <a:off x="7698568" y="2634470"/>
                <a:ext cx="57329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50" extrusionOk="0">
                    <a:moveTo>
                      <a:pt x="219" y="118"/>
                    </a:moveTo>
                    <a:cubicBezTo>
                      <a:pt x="232" y="118"/>
                      <a:pt x="243" y="129"/>
                      <a:pt x="243" y="144"/>
                    </a:cubicBezTo>
                    <a:cubicBezTo>
                      <a:pt x="243" y="157"/>
                      <a:pt x="232" y="167"/>
                      <a:pt x="219" y="167"/>
                    </a:cubicBezTo>
                    <a:lnTo>
                      <a:pt x="72" y="167"/>
                    </a:lnTo>
                    <a:cubicBezTo>
                      <a:pt x="59" y="167"/>
                      <a:pt x="48" y="157"/>
                      <a:pt x="48" y="144"/>
                    </a:cubicBezTo>
                    <a:cubicBezTo>
                      <a:pt x="48" y="129"/>
                      <a:pt x="59" y="118"/>
                      <a:pt x="72" y="118"/>
                    </a:cubicBezTo>
                    <a:close/>
                    <a:moveTo>
                      <a:pt x="219" y="202"/>
                    </a:moveTo>
                    <a:cubicBezTo>
                      <a:pt x="232" y="202"/>
                      <a:pt x="243" y="212"/>
                      <a:pt x="243" y="225"/>
                    </a:cubicBezTo>
                    <a:cubicBezTo>
                      <a:pt x="243" y="238"/>
                      <a:pt x="232" y="249"/>
                      <a:pt x="219" y="249"/>
                    </a:cubicBezTo>
                    <a:lnTo>
                      <a:pt x="72" y="249"/>
                    </a:lnTo>
                    <a:cubicBezTo>
                      <a:pt x="59" y="249"/>
                      <a:pt x="48" y="238"/>
                      <a:pt x="48" y="225"/>
                    </a:cubicBezTo>
                    <a:cubicBezTo>
                      <a:pt x="48" y="212"/>
                      <a:pt x="59" y="202"/>
                      <a:pt x="72" y="202"/>
                    </a:cubicBezTo>
                    <a:close/>
                    <a:moveTo>
                      <a:pt x="9" y="0"/>
                    </a:moveTo>
                    <a:cubicBezTo>
                      <a:pt x="9" y="0"/>
                      <a:pt x="1" y="184"/>
                      <a:pt x="9" y="262"/>
                    </a:cubicBezTo>
                    <a:cubicBezTo>
                      <a:pt x="18" y="339"/>
                      <a:pt x="147" y="349"/>
                      <a:pt x="147" y="349"/>
                    </a:cubicBezTo>
                    <a:cubicBezTo>
                      <a:pt x="147" y="349"/>
                      <a:pt x="275" y="339"/>
                      <a:pt x="281" y="262"/>
                    </a:cubicBezTo>
                    <a:cubicBezTo>
                      <a:pt x="290" y="184"/>
                      <a:pt x="281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2" name="Google Shape;5473;p40">
              <a:extLst>
                <a:ext uri="{FF2B5EF4-FFF2-40B4-BE49-F238E27FC236}">
                  <a16:creationId xmlns:a16="http://schemas.microsoft.com/office/drawing/2014/main" id="{CE81485D-2890-8174-73DC-BB004E6B2F0F}"/>
                </a:ext>
              </a:extLst>
            </p:cNvPr>
            <p:cNvSpPr/>
            <p:nvPr/>
          </p:nvSpPr>
          <p:spPr>
            <a:xfrm>
              <a:off x="7462847" y="2859391"/>
              <a:ext cx="664261" cy="5316"/>
            </a:xfrm>
            <a:custGeom>
              <a:avLst/>
              <a:gdLst/>
              <a:ahLst/>
              <a:cxnLst/>
              <a:rect l="l" t="t" r="r" b="b"/>
              <a:pathLst>
                <a:path w="2749" h="22" extrusionOk="0">
                  <a:moveTo>
                    <a:pt x="11" y="0"/>
                  </a:moveTo>
                  <a:cubicBezTo>
                    <a:pt x="5" y="0"/>
                    <a:pt x="1" y="5"/>
                    <a:pt x="1" y="11"/>
                  </a:cubicBezTo>
                  <a:cubicBezTo>
                    <a:pt x="1" y="18"/>
                    <a:pt x="5" y="22"/>
                    <a:pt x="11" y="22"/>
                  </a:cubicBezTo>
                  <a:lnTo>
                    <a:pt x="2738" y="22"/>
                  </a:lnTo>
                  <a:cubicBezTo>
                    <a:pt x="2744" y="22"/>
                    <a:pt x="2748" y="18"/>
                    <a:pt x="2748" y="11"/>
                  </a:cubicBezTo>
                  <a:cubicBezTo>
                    <a:pt x="2748" y="5"/>
                    <a:pt x="2744" y="0"/>
                    <a:pt x="2738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5474;p40">
            <a:extLst>
              <a:ext uri="{FF2B5EF4-FFF2-40B4-BE49-F238E27FC236}">
                <a16:creationId xmlns:a16="http://schemas.microsoft.com/office/drawing/2014/main" id="{91290136-9C96-F180-D2CC-7EED0FCB7C55}"/>
              </a:ext>
            </a:extLst>
          </p:cNvPr>
          <p:cNvGrpSpPr/>
          <p:nvPr/>
        </p:nvGrpSpPr>
        <p:grpSpPr>
          <a:xfrm>
            <a:off x="6760200" y="3602875"/>
            <a:ext cx="2072100" cy="1171800"/>
            <a:chOff x="6758928" y="3771233"/>
            <a:chExt cx="2072100" cy="1171800"/>
          </a:xfrm>
        </p:grpSpPr>
        <p:grpSp>
          <p:nvGrpSpPr>
            <p:cNvPr id="4205" name="Google Shape;5475;p40">
              <a:extLst>
                <a:ext uri="{FF2B5EF4-FFF2-40B4-BE49-F238E27FC236}">
                  <a16:creationId xmlns:a16="http://schemas.microsoft.com/office/drawing/2014/main" id="{621486A1-7D4E-8276-EA6F-90DF0E74D153}"/>
                </a:ext>
              </a:extLst>
            </p:cNvPr>
            <p:cNvGrpSpPr/>
            <p:nvPr/>
          </p:nvGrpSpPr>
          <p:grpSpPr>
            <a:xfrm>
              <a:off x="6758928" y="3771233"/>
              <a:ext cx="2072100" cy="1171800"/>
              <a:chOff x="6757656" y="3728900"/>
              <a:chExt cx="2072100" cy="1171800"/>
            </a:xfrm>
          </p:grpSpPr>
          <p:sp>
            <p:nvSpPr>
              <p:cNvPr id="4228" name="Google Shape;5476;p40">
                <a:extLst>
                  <a:ext uri="{FF2B5EF4-FFF2-40B4-BE49-F238E27FC236}">
                    <a16:creationId xmlns:a16="http://schemas.microsoft.com/office/drawing/2014/main" id="{4D975A05-11C7-5FE9-ADD5-3F7287CE0A0C}"/>
                  </a:ext>
                </a:extLst>
              </p:cNvPr>
              <p:cNvSpPr/>
              <p:nvPr/>
            </p:nvSpPr>
            <p:spPr>
              <a:xfrm>
                <a:off x="6757656" y="3728900"/>
                <a:ext cx="2072100" cy="1171800"/>
              </a:xfrm>
              <a:prstGeom prst="roundRect">
                <a:avLst>
                  <a:gd name="adj" fmla="val 31598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9" name="Google Shape;5477;p40">
                <a:extLst>
                  <a:ext uri="{FF2B5EF4-FFF2-40B4-BE49-F238E27FC236}">
                    <a16:creationId xmlns:a16="http://schemas.microsoft.com/office/drawing/2014/main" id="{64DF0208-F7C6-5F2F-1CA3-12BCBFAA8C6B}"/>
                  </a:ext>
                </a:extLst>
              </p:cNvPr>
              <p:cNvGrpSpPr/>
              <p:nvPr/>
            </p:nvGrpSpPr>
            <p:grpSpPr>
              <a:xfrm>
                <a:off x="6924750" y="4216215"/>
                <a:ext cx="1821895" cy="605469"/>
                <a:chOff x="602244" y="1471769"/>
                <a:chExt cx="1821895" cy="605469"/>
              </a:xfrm>
            </p:grpSpPr>
            <p:sp>
              <p:nvSpPr>
                <p:cNvPr id="4230" name="Google Shape;5478;p40">
                  <a:extLst>
                    <a:ext uri="{FF2B5EF4-FFF2-40B4-BE49-F238E27FC236}">
                      <a16:creationId xmlns:a16="http://schemas.microsoft.com/office/drawing/2014/main" id="{F8EF0D0D-1733-1A8D-A9A3-E513DEEE6EAC}"/>
                    </a:ext>
                  </a:extLst>
                </p:cNvPr>
                <p:cNvSpPr txBox="1"/>
                <p:nvPr/>
              </p:nvSpPr>
              <p:spPr>
                <a:xfrm>
                  <a:off x="672078" y="1471769"/>
                  <a:ext cx="1595700" cy="21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Globalisation</a:t>
                  </a:r>
                  <a:endParaRPr sz="15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231" name="Google Shape;5479;p40">
                  <a:extLst>
                    <a:ext uri="{FF2B5EF4-FFF2-40B4-BE49-F238E27FC236}">
                      <a16:creationId xmlns:a16="http://schemas.microsoft.com/office/drawing/2014/main" id="{137CFEE8-4FE8-05DB-C75D-723ABA007CF0}"/>
                    </a:ext>
                  </a:extLst>
                </p:cNvPr>
                <p:cNvSpPr txBox="1"/>
                <p:nvPr/>
              </p:nvSpPr>
              <p:spPr>
                <a:xfrm>
                  <a:off x="602244" y="1731739"/>
                  <a:ext cx="1821895" cy="345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A</a:t>
                  </a:r>
                  <a:r>
                    <a:rPr lang="en-GB" sz="900">
                      <a:solidFill>
                        <a:schemeClr val="bg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mbitious plans for expansion and development, aiming to achieve global recognition </a:t>
                  </a:r>
                  <a:endParaRPr sz="90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endParaRPr>
                </a:p>
              </p:txBody>
            </p:sp>
          </p:grpSp>
        </p:grpSp>
        <p:sp>
          <p:nvSpPr>
            <p:cNvPr id="4207" name="Google Shape;5501;p40">
              <a:extLst>
                <a:ext uri="{FF2B5EF4-FFF2-40B4-BE49-F238E27FC236}">
                  <a16:creationId xmlns:a16="http://schemas.microsoft.com/office/drawing/2014/main" id="{88B189B8-B21D-BA1F-4682-1DF788F443F3}"/>
                </a:ext>
              </a:extLst>
            </p:cNvPr>
            <p:cNvSpPr/>
            <p:nvPr/>
          </p:nvSpPr>
          <p:spPr>
            <a:xfrm>
              <a:off x="7462968" y="4190893"/>
              <a:ext cx="664020" cy="5316"/>
            </a:xfrm>
            <a:custGeom>
              <a:avLst/>
              <a:gdLst/>
              <a:ahLst/>
              <a:cxnLst/>
              <a:rect l="l" t="t" r="r" b="b"/>
              <a:pathLst>
                <a:path w="2748" h="22" extrusionOk="0">
                  <a:moveTo>
                    <a:pt x="11" y="0"/>
                  </a:moveTo>
                  <a:cubicBezTo>
                    <a:pt x="4" y="0"/>
                    <a:pt x="0" y="5"/>
                    <a:pt x="0" y="11"/>
                  </a:cubicBezTo>
                  <a:cubicBezTo>
                    <a:pt x="0" y="18"/>
                    <a:pt x="4" y="22"/>
                    <a:pt x="11" y="22"/>
                  </a:cubicBezTo>
                  <a:lnTo>
                    <a:pt x="2737" y="22"/>
                  </a:lnTo>
                  <a:cubicBezTo>
                    <a:pt x="2742" y="22"/>
                    <a:pt x="2748" y="18"/>
                    <a:pt x="2748" y="11"/>
                  </a:cubicBezTo>
                  <a:cubicBezTo>
                    <a:pt x="2748" y="5"/>
                    <a:pt x="2742" y="0"/>
                    <a:pt x="273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1" name="Google Shape;5509;p40">
            <a:extLst>
              <a:ext uri="{FF2B5EF4-FFF2-40B4-BE49-F238E27FC236}">
                <a16:creationId xmlns:a16="http://schemas.microsoft.com/office/drawing/2014/main" id="{D6CA6AC8-F926-4988-4AC3-8F218BAC916C}"/>
              </a:ext>
            </a:extLst>
          </p:cNvPr>
          <p:cNvGrpSpPr/>
          <p:nvPr/>
        </p:nvGrpSpPr>
        <p:grpSpPr>
          <a:xfrm>
            <a:off x="6758928" y="1030883"/>
            <a:ext cx="2072100" cy="1171800"/>
            <a:chOff x="6758928" y="1107083"/>
            <a:chExt cx="2072100" cy="1171800"/>
          </a:xfrm>
        </p:grpSpPr>
        <p:grpSp>
          <p:nvGrpSpPr>
            <p:cNvPr id="4242" name="Google Shape;5510;p40">
              <a:extLst>
                <a:ext uri="{FF2B5EF4-FFF2-40B4-BE49-F238E27FC236}">
                  <a16:creationId xmlns:a16="http://schemas.microsoft.com/office/drawing/2014/main" id="{7D532278-5CAA-5B54-2736-F324B2E16225}"/>
                </a:ext>
              </a:extLst>
            </p:cNvPr>
            <p:cNvGrpSpPr/>
            <p:nvPr/>
          </p:nvGrpSpPr>
          <p:grpSpPr>
            <a:xfrm>
              <a:off x="6758928" y="1107083"/>
              <a:ext cx="2072100" cy="1171800"/>
              <a:chOff x="6757656" y="1064750"/>
              <a:chExt cx="2072100" cy="1171800"/>
            </a:xfrm>
          </p:grpSpPr>
          <p:sp>
            <p:nvSpPr>
              <p:cNvPr id="4249" name="Google Shape;5511;p40">
                <a:extLst>
                  <a:ext uri="{FF2B5EF4-FFF2-40B4-BE49-F238E27FC236}">
                    <a16:creationId xmlns:a16="http://schemas.microsoft.com/office/drawing/2014/main" id="{8E02BEB0-2B1B-DF0F-3D72-A6378B72AB14}"/>
                  </a:ext>
                </a:extLst>
              </p:cNvPr>
              <p:cNvSpPr/>
              <p:nvPr/>
            </p:nvSpPr>
            <p:spPr>
              <a:xfrm>
                <a:off x="6757656" y="1064750"/>
                <a:ext cx="2072100" cy="1171800"/>
              </a:xfrm>
              <a:prstGeom prst="roundRect">
                <a:avLst>
                  <a:gd name="adj" fmla="val 3159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0" name="Google Shape;5512;p40">
                <a:extLst>
                  <a:ext uri="{FF2B5EF4-FFF2-40B4-BE49-F238E27FC236}">
                    <a16:creationId xmlns:a16="http://schemas.microsoft.com/office/drawing/2014/main" id="{C964806C-FC62-18EB-751F-B83D8D032258}"/>
                  </a:ext>
                </a:extLst>
              </p:cNvPr>
              <p:cNvGrpSpPr/>
              <p:nvPr/>
            </p:nvGrpSpPr>
            <p:grpSpPr>
              <a:xfrm>
                <a:off x="6888980" y="1569203"/>
                <a:ext cx="1848697" cy="578923"/>
                <a:chOff x="566474" y="1488907"/>
                <a:chExt cx="1848697" cy="578923"/>
              </a:xfrm>
            </p:grpSpPr>
            <p:sp>
              <p:nvSpPr>
                <p:cNvPr id="4251" name="Google Shape;5513;p40">
                  <a:extLst>
                    <a:ext uri="{FF2B5EF4-FFF2-40B4-BE49-F238E27FC236}">
                      <a16:creationId xmlns:a16="http://schemas.microsoft.com/office/drawing/2014/main" id="{20F6AF51-9B69-88A8-2AA7-062EDFBB1300}"/>
                    </a:ext>
                  </a:extLst>
                </p:cNvPr>
                <p:cNvSpPr txBox="1"/>
                <p:nvPr/>
              </p:nvSpPr>
              <p:spPr>
                <a:xfrm>
                  <a:off x="673350" y="1488907"/>
                  <a:ext cx="1595700" cy="21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New features</a:t>
                  </a:r>
                  <a:endParaRPr sz="15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252" name="Google Shape;5514;p40">
                  <a:extLst>
                    <a:ext uri="{FF2B5EF4-FFF2-40B4-BE49-F238E27FC236}">
                      <a16:creationId xmlns:a16="http://schemas.microsoft.com/office/drawing/2014/main" id="{0F55173C-CB14-E3A5-DF91-2D23021A3DC8}"/>
                    </a:ext>
                  </a:extLst>
                </p:cNvPr>
                <p:cNvSpPr txBox="1"/>
                <p:nvPr/>
              </p:nvSpPr>
              <p:spPr>
                <a:xfrm>
                  <a:off x="566474" y="1736630"/>
                  <a:ext cx="1848697" cy="33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Parental access features,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9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Partnerships </a:t>
                  </a:r>
                  <a:r>
                    <a:rPr lang="en-001" sz="9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with</a:t>
                  </a:r>
                  <a:r>
                    <a:rPr lang="fr-FR" sz="9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educational establishments</a:t>
                  </a:r>
                  <a:endParaRPr sz="9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4243" name="Google Shape;5515;p40">
              <a:extLst>
                <a:ext uri="{FF2B5EF4-FFF2-40B4-BE49-F238E27FC236}">
                  <a16:creationId xmlns:a16="http://schemas.microsoft.com/office/drawing/2014/main" id="{7BC1E150-1F71-CFB7-29D4-1055779E310D}"/>
                </a:ext>
              </a:extLst>
            </p:cNvPr>
            <p:cNvGrpSpPr/>
            <p:nvPr/>
          </p:nvGrpSpPr>
          <p:grpSpPr>
            <a:xfrm>
              <a:off x="7671532" y="1203780"/>
              <a:ext cx="246892" cy="246890"/>
              <a:chOff x="7601077" y="1110297"/>
              <a:chExt cx="246892" cy="246890"/>
            </a:xfrm>
          </p:grpSpPr>
          <p:sp>
            <p:nvSpPr>
              <p:cNvPr id="4245" name="Google Shape;5516;p40">
                <a:extLst>
                  <a:ext uri="{FF2B5EF4-FFF2-40B4-BE49-F238E27FC236}">
                    <a16:creationId xmlns:a16="http://schemas.microsoft.com/office/drawing/2014/main" id="{52E3226D-412B-D94A-D728-54C02CA0BBD1}"/>
                  </a:ext>
                </a:extLst>
              </p:cNvPr>
              <p:cNvSpPr/>
              <p:nvPr/>
            </p:nvSpPr>
            <p:spPr>
              <a:xfrm>
                <a:off x="7648350" y="1231961"/>
                <a:ext cx="199619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23" extrusionOk="0">
                    <a:moveTo>
                      <a:pt x="937" y="1"/>
                    </a:moveTo>
                    <a:cubicBezTo>
                      <a:pt x="924" y="1"/>
                      <a:pt x="911" y="6"/>
                      <a:pt x="902" y="15"/>
                    </a:cubicBezTo>
                    <a:lnTo>
                      <a:pt x="765" y="152"/>
                    </a:lnTo>
                    <a:cubicBezTo>
                      <a:pt x="748" y="169"/>
                      <a:pt x="726" y="178"/>
                      <a:pt x="703" y="178"/>
                    </a:cubicBezTo>
                    <a:lnTo>
                      <a:pt x="409" y="178"/>
                    </a:lnTo>
                    <a:cubicBezTo>
                      <a:pt x="379" y="178"/>
                      <a:pt x="364" y="142"/>
                      <a:pt x="386" y="120"/>
                    </a:cubicBezTo>
                    <a:cubicBezTo>
                      <a:pt x="392" y="114"/>
                      <a:pt x="401" y="112"/>
                      <a:pt x="409" y="112"/>
                    </a:cubicBezTo>
                    <a:lnTo>
                      <a:pt x="634" y="112"/>
                    </a:lnTo>
                    <a:cubicBezTo>
                      <a:pt x="662" y="112"/>
                      <a:pt x="683" y="88"/>
                      <a:pt x="683" y="60"/>
                    </a:cubicBezTo>
                    <a:cubicBezTo>
                      <a:pt x="683" y="32"/>
                      <a:pt x="662" y="11"/>
                      <a:pt x="634" y="11"/>
                    </a:cubicBezTo>
                    <a:lnTo>
                      <a:pt x="216" y="11"/>
                    </a:lnTo>
                    <a:cubicBezTo>
                      <a:pt x="201" y="11"/>
                      <a:pt x="189" y="15"/>
                      <a:pt x="180" y="26"/>
                    </a:cubicBezTo>
                    <a:lnTo>
                      <a:pt x="0" y="212"/>
                    </a:lnTo>
                    <a:lnTo>
                      <a:pt x="176" y="422"/>
                    </a:lnTo>
                    <a:lnTo>
                      <a:pt x="240" y="358"/>
                    </a:lnTo>
                    <a:lnTo>
                      <a:pt x="651" y="358"/>
                    </a:lnTo>
                    <a:cubicBezTo>
                      <a:pt x="698" y="358"/>
                      <a:pt x="743" y="339"/>
                      <a:pt x="778" y="304"/>
                    </a:cubicBezTo>
                    <a:lnTo>
                      <a:pt x="985" y="99"/>
                    </a:lnTo>
                    <a:cubicBezTo>
                      <a:pt x="1005" y="77"/>
                      <a:pt x="1005" y="47"/>
                      <a:pt x="985" y="26"/>
                    </a:cubicBezTo>
                    <a:lnTo>
                      <a:pt x="972" y="15"/>
                    </a:lnTo>
                    <a:cubicBezTo>
                      <a:pt x="963" y="6"/>
                      <a:pt x="950" y="1"/>
                      <a:pt x="9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5517;p40">
                <a:extLst>
                  <a:ext uri="{FF2B5EF4-FFF2-40B4-BE49-F238E27FC236}">
                    <a16:creationId xmlns:a16="http://schemas.microsoft.com/office/drawing/2014/main" id="{E5877354-B5C7-A8DB-6176-C1453AD75545}"/>
                  </a:ext>
                </a:extLst>
              </p:cNvPr>
              <p:cNvSpPr/>
              <p:nvPr/>
            </p:nvSpPr>
            <p:spPr>
              <a:xfrm>
                <a:off x="7601077" y="1271329"/>
                <a:ext cx="83622" cy="8585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34" extrusionOk="0">
                    <a:moveTo>
                      <a:pt x="165" y="105"/>
                    </a:moveTo>
                    <a:lnTo>
                      <a:pt x="315" y="281"/>
                    </a:lnTo>
                    <a:lnTo>
                      <a:pt x="255" y="330"/>
                    </a:lnTo>
                    <a:lnTo>
                      <a:pt x="105" y="155"/>
                    </a:lnTo>
                    <a:lnTo>
                      <a:pt x="165" y="105"/>
                    </a:lnTo>
                    <a:close/>
                    <a:moveTo>
                      <a:pt x="174" y="0"/>
                    </a:moveTo>
                    <a:lnTo>
                      <a:pt x="0" y="146"/>
                    </a:lnTo>
                    <a:lnTo>
                      <a:pt x="247" y="433"/>
                    </a:lnTo>
                    <a:lnTo>
                      <a:pt x="420" y="290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5518;p40">
                <a:extLst>
                  <a:ext uri="{FF2B5EF4-FFF2-40B4-BE49-F238E27FC236}">
                    <a16:creationId xmlns:a16="http://schemas.microsoft.com/office/drawing/2014/main" id="{7FD55AF7-D3C3-55B0-305A-7D89B06BB7E2}"/>
                  </a:ext>
                </a:extLst>
              </p:cNvPr>
              <p:cNvSpPr/>
              <p:nvPr/>
            </p:nvSpPr>
            <p:spPr>
              <a:xfrm>
                <a:off x="7739320" y="1110297"/>
                <a:ext cx="95936" cy="11394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76" extrusionOk="0">
                    <a:moveTo>
                      <a:pt x="463" y="1"/>
                    </a:moveTo>
                    <a:cubicBezTo>
                      <a:pt x="463" y="1"/>
                      <a:pt x="463" y="1"/>
                      <a:pt x="463" y="1"/>
                    </a:cubicBezTo>
                    <a:lnTo>
                      <a:pt x="463" y="1"/>
                    </a:lnTo>
                    <a:cubicBezTo>
                      <a:pt x="463" y="1"/>
                      <a:pt x="463" y="1"/>
                      <a:pt x="463" y="1"/>
                    </a:cubicBezTo>
                    <a:close/>
                    <a:moveTo>
                      <a:pt x="463" y="1"/>
                    </a:moveTo>
                    <a:cubicBezTo>
                      <a:pt x="457" y="8"/>
                      <a:pt x="353" y="129"/>
                      <a:pt x="176" y="202"/>
                    </a:cubicBezTo>
                    <a:cubicBezTo>
                      <a:pt x="69" y="245"/>
                      <a:pt x="0" y="371"/>
                      <a:pt x="41" y="467"/>
                    </a:cubicBezTo>
                    <a:cubicBezTo>
                      <a:pt x="114" y="450"/>
                      <a:pt x="257" y="401"/>
                      <a:pt x="345" y="268"/>
                    </a:cubicBezTo>
                    <a:lnTo>
                      <a:pt x="345" y="268"/>
                    </a:lnTo>
                    <a:cubicBezTo>
                      <a:pt x="345" y="268"/>
                      <a:pt x="275" y="482"/>
                      <a:pt x="80" y="523"/>
                    </a:cubicBezTo>
                    <a:cubicBezTo>
                      <a:pt x="90" y="532"/>
                      <a:pt x="103" y="540"/>
                      <a:pt x="116" y="547"/>
                    </a:cubicBezTo>
                    <a:cubicBezTo>
                      <a:pt x="125" y="553"/>
                      <a:pt x="135" y="557"/>
                      <a:pt x="146" y="562"/>
                    </a:cubicBezTo>
                    <a:cubicBezTo>
                      <a:pt x="171" y="571"/>
                      <a:pt x="195" y="575"/>
                      <a:pt x="218" y="575"/>
                    </a:cubicBezTo>
                    <a:cubicBezTo>
                      <a:pt x="359" y="575"/>
                      <a:pt x="451" y="412"/>
                      <a:pt x="472" y="279"/>
                    </a:cubicBezTo>
                    <a:cubicBezTo>
                      <a:pt x="482" y="215"/>
                      <a:pt x="482" y="151"/>
                      <a:pt x="476" y="84"/>
                    </a:cubicBezTo>
                    <a:cubicBezTo>
                      <a:pt x="474" y="74"/>
                      <a:pt x="457" y="9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5519;p40">
                <a:extLst>
                  <a:ext uri="{FF2B5EF4-FFF2-40B4-BE49-F238E27FC236}">
                    <a16:creationId xmlns:a16="http://schemas.microsoft.com/office/drawing/2014/main" id="{326C22B8-2369-FE61-E749-B6CCCF3BBD24}"/>
                  </a:ext>
                </a:extLst>
              </p:cNvPr>
              <p:cNvSpPr/>
              <p:nvPr/>
            </p:nvSpPr>
            <p:spPr>
              <a:xfrm>
                <a:off x="7671589" y="1142543"/>
                <a:ext cx="68327" cy="8130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11" extrusionOk="0">
                    <a:moveTo>
                      <a:pt x="12" y="0"/>
                    </a:moveTo>
                    <a:cubicBezTo>
                      <a:pt x="12" y="0"/>
                      <a:pt x="12" y="1"/>
                      <a:pt x="12" y="1"/>
                    </a:cubicBezTo>
                    <a:lnTo>
                      <a:pt x="12" y="1"/>
                    </a:lnTo>
                    <a:cubicBezTo>
                      <a:pt x="12" y="1"/>
                      <a:pt x="12" y="1"/>
                      <a:pt x="12" y="0"/>
                    </a:cubicBezTo>
                    <a:close/>
                    <a:moveTo>
                      <a:pt x="12" y="1"/>
                    </a:moveTo>
                    <a:cubicBezTo>
                      <a:pt x="17" y="9"/>
                      <a:pt x="5" y="54"/>
                      <a:pt x="5" y="60"/>
                    </a:cubicBezTo>
                    <a:cubicBezTo>
                      <a:pt x="1" y="107"/>
                      <a:pt x="1" y="155"/>
                      <a:pt x="7" y="200"/>
                    </a:cubicBezTo>
                    <a:cubicBezTo>
                      <a:pt x="20" y="293"/>
                      <a:pt x="87" y="411"/>
                      <a:pt x="188" y="411"/>
                    </a:cubicBezTo>
                    <a:cubicBezTo>
                      <a:pt x="205" y="411"/>
                      <a:pt x="222" y="408"/>
                      <a:pt x="241" y="401"/>
                    </a:cubicBezTo>
                    <a:cubicBezTo>
                      <a:pt x="247" y="399"/>
                      <a:pt x="254" y="397"/>
                      <a:pt x="260" y="392"/>
                    </a:cubicBezTo>
                    <a:cubicBezTo>
                      <a:pt x="271" y="386"/>
                      <a:pt x="279" y="382"/>
                      <a:pt x="286" y="375"/>
                    </a:cubicBezTo>
                    <a:cubicBezTo>
                      <a:pt x="149" y="347"/>
                      <a:pt x="97" y="193"/>
                      <a:pt x="97" y="193"/>
                    </a:cubicBezTo>
                    <a:lnTo>
                      <a:pt x="97" y="193"/>
                    </a:lnTo>
                    <a:cubicBezTo>
                      <a:pt x="159" y="287"/>
                      <a:pt x="262" y="324"/>
                      <a:pt x="316" y="337"/>
                    </a:cubicBezTo>
                    <a:cubicBezTo>
                      <a:pt x="316" y="337"/>
                      <a:pt x="316" y="334"/>
                      <a:pt x="316" y="334"/>
                    </a:cubicBezTo>
                    <a:cubicBezTo>
                      <a:pt x="344" y="266"/>
                      <a:pt x="294" y="176"/>
                      <a:pt x="217" y="144"/>
                    </a:cubicBezTo>
                    <a:cubicBezTo>
                      <a:pt x="96" y="96"/>
                      <a:pt x="21" y="11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4" name="Google Shape;5520;p40">
              <a:extLst>
                <a:ext uri="{FF2B5EF4-FFF2-40B4-BE49-F238E27FC236}">
                  <a16:creationId xmlns:a16="http://schemas.microsoft.com/office/drawing/2014/main" id="{2E6FECF7-BCAE-8857-0686-0D15FD500173}"/>
                </a:ext>
              </a:extLst>
            </p:cNvPr>
            <p:cNvSpPr/>
            <p:nvPr/>
          </p:nvSpPr>
          <p:spPr>
            <a:xfrm>
              <a:off x="7462847" y="1528442"/>
              <a:ext cx="664261" cy="5316"/>
            </a:xfrm>
            <a:custGeom>
              <a:avLst/>
              <a:gdLst/>
              <a:ahLst/>
              <a:cxnLst/>
              <a:rect l="l" t="t" r="r" b="b"/>
              <a:pathLst>
                <a:path w="2749" h="22" extrusionOk="0">
                  <a:moveTo>
                    <a:pt x="12" y="0"/>
                  </a:moveTo>
                  <a:cubicBezTo>
                    <a:pt x="5" y="0"/>
                    <a:pt x="1" y="5"/>
                    <a:pt x="1" y="11"/>
                  </a:cubicBezTo>
                  <a:cubicBezTo>
                    <a:pt x="1" y="18"/>
                    <a:pt x="5" y="22"/>
                    <a:pt x="12" y="22"/>
                  </a:cubicBezTo>
                  <a:lnTo>
                    <a:pt x="2738" y="22"/>
                  </a:lnTo>
                  <a:cubicBezTo>
                    <a:pt x="2745" y="22"/>
                    <a:pt x="2749" y="18"/>
                    <a:pt x="2749" y="11"/>
                  </a:cubicBezTo>
                  <a:cubicBezTo>
                    <a:pt x="2749" y="5"/>
                    <a:pt x="2745" y="0"/>
                    <a:pt x="273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E09C7520-476F-C3F3-4D90-7D2FE4662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544" y="3729918"/>
            <a:ext cx="230278" cy="230278"/>
          </a:xfrm>
          <a:prstGeom prst="rect">
            <a:avLst/>
          </a:prstGeom>
        </p:spPr>
      </p:pic>
      <p:sp>
        <p:nvSpPr>
          <p:cNvPr id="2" name="Google Shape;4547;p35">
            <a:extLst>
              <a:ext uri="{FF2B5EF4-FFF2-40B4-BE49-F238E27FC236}">
                <a16:creationId xmlns:a16="http://schemas.microsoft.com/office/drawing/2014/main" id="{E43DC467-ACFE-3449-FB21-60C5C8854D94}"/>
              </a:ext>
            </a:extLst>
          </p:cNvPr>
          <p:cNvSpPr/>
          <p:nvPr/>
        </p:nvSpPr>
        <p:spPr>
          <a:xfrm>
            <a:off x="7322820" y="178138"/>
            <a:ext cx="931770" cy="36018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50;p35">
            <a:extLst>
              <a:ext uri="{FF2B5EF4-FFF2-40B4-BE49-F238E27FC236}">
                <a16:creationId xmlns:a16="http://schemas.microsoft.com/office/drawing/2014/main" id="{DFEE34B8-11D7-FA4A-BDE7-83006C9F0AFA}"/>
              </a:ext>
            </a:extLst>
          </p:cNvPr>
          <p:cNvSpPr txBox="1"/>
          <p:nvPr/>
        </p:nvSpPr>
        <p:spPr>
          <a:xfrm>
            <a:off x="7090209" y="281593"/>
            <a:ext cx="1396991" cy="15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Perspective</a:t>
            </a:r>
          </a:p>
        </p:txBody>
      </p:sp>
      <p:sp>
        <p:nvSpPr>
          <p:cNvPr id="4" name="Google Shape;4527;p35">
            <a:extLst>
              <a:ext uri="{FF2B5EF4-FFF2-40B4-BE49-F238E27FC236}">
                <a16:creationId xmlns:a16="http://schemas.microsoft.com/office/drawing/2014/main" id="{4EBACA21-D01D-ACDD-331F-2889393D8A63}"/>
              </a:ext>
            </a:extLst>
          </p:cNvPr>
          <p:cNvSpPr/>
          <p:nvPr/>
        </p:nvSpPr>
        <p:spPr>
          <a:xfrm>
            <a:off x="8552511" y="236599"/>
            <a:ext cx="252929" cy="256940"/>
          </a:xfrm>
          <a:custGeom>
            <a:avLst/>
            <a:gdLst/>
            <a:ahLst/>
            <a:cxnLst/>
            <a:rect l="l" t="t" r="r" b="b"/>
            <a:pathLst>
              <a:path w="1054" h="1055" extrusionOk="0">
                <a:moveTo>
                  <a:pt x="1054" y="527"/>
                </a:moveTo>
                <a:cubicBezTo>
                  <a:pt x="1054" y="818"/>
                  <a:pt x="818" y="1054"/>
                  <a:pt x="527" y="1054"/>
                </a:cubicBezTo>
                <a:cubicBezTo>
                  <a:pt x="236" y="1054"/>
                  <a:pt x="0" y="818"/>
                  <a:pt x="0" y="527"/>
                </a:cubicBezTo>
                <a:cubicBezTo>
                  <a:pt x="0" y="236"/>
                  <a:pt x="236" y="0"/>
                  <a:pt x="527" y="0"/>
                </a:cubicBezTo>
                <a:cubicBezTo>
                  <a:pt x="818" y="0"/>
                  <a:pt x="1054" y="236"/>
                  <a:pt x="1054" y="527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/>
              <a:t>6</a:t>
            </a:r>
            <a:endParaRPr sz="900" b="1" dirty="0"/>
          </a:p>
        </p:txBody>
      </p:sp>
      <p:sp>
        <p:nvSpPr>
          <p:cNvPr id="6" name="Sous-titre 1">
            <a:extLst>
              <a:ext uri="{FF2B5EF4-FFF2-40B4-BE49-F238E27FC236}">
                <a16:creationId xmlns:a16="http://schemas.microsoft.com/office/drawing/2014/main" id="{C55685BE-84A9-8583-2808-9B974D8182C7}"/>
              </a:ext>
            </a:extLst>
          </p:cNvPr>
          <p:cNvSpPr txBox="1">
            <a:spLocks/>
          </p:cNvSpPr>
          <p:nvPr/>
        </p:nvSpPr>
        <p:spPr>
          <a:xfrm>
            <a:off x="4144150" y="4734591"/>
            <a:ext cx="517130" cy="2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28</a:t>
            </a:r>
            <a:endParaRPr lang="en-001" sz="10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24AEFCD-A71C-E019-1F63-220B7932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781630"/>
            <a:ext cx="8520600" cy="572700"/>
          </a:xfrm>
        </p:spPr>
        <p:txBody>
          <a:bodyPr/>
          <a:lstStyle/>
          <a:p>
            <a:r>
              <a:rPr lang="fr-FR" err="1">
                <a:solidFill>
                  <a:schemeClr val="tx1"/>
                </a:solidFill>
              </a:rPr>
              <a:t>Thank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you</a:t>
            </a:r>
            <a:r>
              <a:rPr lang="fr-FR">
                <a:solidFill>
                  <a:schemeClr val="tx1"/>
                </a:solidFill>
              </a:rPr>
              <a:t> for </a:t>
            </a:r>
            <a:r>
              <a:rPr lang="fr-FR" err="1">
                <a:solidFill>
                  <a:schemeClr val="tx1"/>
                </a:solidFill>
              </a:rPr>
              <a:t>your</a:t>
            </a:r>
            <a:r>
              <a:rPr lang="fr-FR">
                <a:solidFill>
                  <a:schemeClr val="tx1"/>
                </a:solidFill>
              </a:rPr>
              <a:t> attention</a:t>
            </a:r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4" name="Google Shape;1532;p24">
            <a:extLst>
              <a:ext uri="{FF2B5EF4-FFF2-40B4-BE49-F238E27FC236}">
                <a16:creationId xmlns:a16="http://schemas.microsoft.com/office/drawing/2014/main" id="{F7EB6957-C6E7-86B8-AB63-3A6640B30437}"/>
              </a:ext>
            </a:extLst>
          </p:cNvPr>
          <p:cNvGrpSpPr/>
          <p:nvPr/>
        </p:nvGrpSpPr>
        <p:grpSpPr>
          <a:xfrm>
            <a:off x="3065428" y="1361870"/>
            <a:ext cx="2922289" cy="1997718"/>
            <a:chOff x="3138780" y="2073349"/>
            <a:chExt cx="2922289" cy="1997718"/>
          </a:xfrm>
        </p:grpSpPr>
        <p:sp>
          <p:nvSpPr>
            <p:cNvPr id="5" name="Google Shape;1533;p24">
              <a:extLst>
                <a:ext uri="{FF2B5EF4-FFF2-40B4-BE49-F238E27FC236}">
                  <a16:creationId xmlns:a16="http://schemas.microsoft.com/office/drawing/2014/main" id="{A9C0568E-3743-5AAA-BFC7-94BB70AD4B52}"/>
                </a:ext>
              </a:extLst>
            </p:cNvPr>
            <p:cNvSpPr/>
            <p:nvPr/>
          </p:nvSpPr>
          <p:spPr>
            <a:xfrm>
              <a:off x="3160044" y="3260953"/>
              <a:ext cx="109993" cy="16538"/>
            </a:xfrm>
            <a:custGeom>
              <a:avLst/>
              <a:gdLst/>
              <a:ahLst/>
              <a:cxnLst/>
              <a:rect l="l" t="t" r="r" b="b"/>
              <a:pathLst>
                <a:path w="419" h="63" extrusionOk="0">
                  <a:moveTo>
                    <a:pt x="349" y="1"/>
                  </a:moveTo>
                  <a:cubicBezTo>
                    <a:pt x="233" y="1"/>
                    <a:pt x="110" y="20"/>
                    <a:pt x="3" y="58"/>
                  </a:cubicBezTo>
                  <a:cubicBezTo>
                    <a:pt x="1" y="60"/>
                    <a:pt x="1" y="63"/>
                    <a:pt x="3" y="63"/>
                  </a:cubicBezTo>
                  <a:cubicBezTo>
                    <a:pt x="140" y="37"/>
                    <a:pt x="273" y="18"/>
                    <a:pt x="412" y="9"/>
                  </a:cubicBezTo>
                  <a:cubicBezTo>
                    <a:pt x="419" y="9"/>
                    <a:pt x="419" y="3"/>
                    <a:pt x="412" y="3"/>
                  </a:cubicBezTo>
                  <a:cubicBezTo>
                    <a:pt x="392" y="1"/>
                    <a:pt x="371" y="1"/>
                    <a:pt x="349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4;p24">
              <a:extLst>
                <a:ext uri="{FF2B5EF4-FFF2-40B4-BE49-F238E27FC236}">
                  <a16:creationId xmlns:a16="http://schemas.microsoft.com/office/drawing/2014/main" id="{E41187DA-09EF-C685-EBED-412F797F98E2}"/>
                </a:ext>
              </a:extLst>
            </p:cNvPr>
            <p:cNvSpPr/>
            <p:nvPr/>
          </p:nvSpPr>
          <p:spPr>
            <a:xfrm>
              <a:off x="3162406" y="3231027"/>
              <a:ext cx="127844" cy="14963"/>
            </a:xfrm>
            <a:custGeom>
              <a:avLst/>
              <a:gdLst/>
              <a:ahLst/>
              <a:cxnLst/>
              <a:rect l="l" t="t" r="r" b="b"/>
              <a:pathLst>
                <a:path w="487" h="57" extrusionOk="0">
                  <a:moveTo>
                    <a:pt x="480" y="1"/>
                  </a:moveTo>
                  <a:cubicBezTo>
                    <a:pt x="324" y="3"/>
                    <a:pt x="153" y="14"/>
                    <a:pt x="0" y="54"/>
                  </a:cubicBezTo>
                  <a:cubicBezTo>
                    <a:pt x="0" y="54"/>
                    <a:pt x="0" y="57"/>
                    <a:pt x="0" y="57"/>
                  </a:cubicBezTo>
                  <a:cubicBezTo>
                    <a:pt x="161" y="44"/>
                    <a:pt x="324" y="29"/>
                    <a:pt x="480" y="9"/>
                  </a:cubicBezTo>
                  <a:cubicBezTo>
                    <a:pt x="487" y="9"/>
                    <a:pt x="487" y="1"/>
                    <a:pt x="48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5;p24">
              <a:extLst>
                <a:ext uri="{FF2B5EF4-FFF2-40B4-BE49-F238E27FC236}">
                  <a16:creationId xmlns:a16="http://schemas.microsoft.com/office/drawing/2014/main" id="{7F5FFC15-9600-49FA-3BAA-2B7138469C9E}"/>
                </a:ext>
              </a:extLst>
            </p:cNvPr>
            <p:cNvSpPr/>
            <p:nvPr/>
          </p:nvSpPr>
          <p:spPr>
            <a:xfrm>
              <a:off x="3224884" y="3206088"/>
              <a:ext cx="59328" cy="7875"/>
            </a:xfrm>
            <a:custGeom>
              <a:avLst/>
              <a:gdLst/>
              <a:ahLst/>
              <a:cxnLst/>
              <a:rect l="l" t="t" r="r" b="b"/>
              <a:pathLst>
                <a:path w="226" h="30" extrusionOk="0">
                  <a:moveTo>
                    <a:pt x="182" y="1"/>
                  </a:moveTo>
                  <a:cubicBezTo>
                    <a:pt x="123" y="1"/>
                    <a:pt x="63" y="9"/>
                    <a:pt x="7" y="21"/>
                  </a:cubicBezTo>
                  <a:cubicBezTo>
                    <a:pt x="1" y="21"/>
                    <a:pt x="2" y="30"/>
                    <a:pt x="5" y="30"/>
                  </a:cubicBezTo>
                  <a:cubicBezTo>
                    <a:pt x="6" y="30"/>
                    <a:pt x="6" y="30"/>
                    <a:pt x="7" y="30"/>
                  </a:cubicBezTo>
                  <a:cubicBezTo>
                    <a:pt x="77" y="21"/>
                    <a:pt x="148" y="17"/>
                    <a:pt x="219" y="12"/>
                  </a:cubicBezTo>
                  <a:cubicBezTo>
                    <a:pt x="225" y="10"/>
                    <a:pt x="225" y="2"/>
                    <a:pt x="219" y="2"/>
                  </a:cubicBezTo>
                  <a:cubicBezTo>
                    <a:pt x="206" y="1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36;p24">
              <a:extLst>
                <a:ext uri="{FF2B5EF4-FFF2-40B4-BE49-F238E27FC236}">
                  <a16:creationId xmlns:a16="http://schemas.microsoft.com/office/drawing/2014/main" id="{E4F3AA3E-A7CC-3A1C-4527-9E0AB16BFD85}"/>
                </a:ext>
              </a:extLst>
            </p:cNvPr>
            <p:cNvSpPr/>
            <p:nvPr/>
          </p:nvSpPr>
          <p:spPr>
            <a:xfrm>
              <a:off x="5929813" y="3260953"/>
              <a:ext cx="109205" cy="16538"/>
            </a:xfrm>
            <a:custGeom>
              <a:avLst/>
              <a:gdLst/>
              <a:ahLst/>
              <a:cxnLst/>
              <a:rect l="l" t="t" r="r" b="b"/>
              <a:pathLst>
                <a:path w="416" h="63" extrusionOk="0">
                  <a:moveTo>
                    <a:pt x="67" y="1"/>
                  </a:moveTo>
                  <a:cubicBezTo>
                    <a:pt x="46" y="1"/>
                    <a:pt x="25" y="1"/>
                    <a:pt x="4" y="3"/>
                  </a:cubicBezTo>
                  <a:cubicBezTo>
                    <a:pt x="0" y="3"/>
                    <a:pt x="0" y="9"/>
                    <a:pt x="4" y="9"/>
                  </a:cubicBezTo>
                  <a:cubicBezTo>
                    <a:pt x="144" y="18"/>
                    <a:pt x="276" y="37"/>
                    <a:pt x="413" y="63"/>
                  </a:cubicBezTo>
                  <a:cubicBezTo>
                    <a:pt x="416" y="63"/>
                    <a:pt x="416" y="60"/>
                    <a:pt x="416" y="58"/>
                  </a:cubicBezTo>
                  <a:cubicBezTo>
                    <a:pt x="309" y="20"/>
                    <a:pt x="184" y="1"/>
                    <a:pt x="67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7;p24">
              <a:extLst>
                <a:ext uri="{FF2B5EF4-FFF2-40B4-BE49-F238E27FC236}">
                  <a16:creationId xmlns:a16="http://schemas.microsoft.com/office/drawing/2014/main" id="{DCB6D8CC-4EAA-F746-F652-54E30A0815FE}"/>
                </a:ext>
              </a:extLst>
            </p:cNvPr>
            <p:cNvSpPr/>
            <p:nvPr/>
          </p:nvSpPr>
          <p:spPr>
            <a:xfrm>
              <a:off x="5793306" y="3233127"/>
              <a:ext cx="66416" cy="12601"/>
            </a:xfrm>
            <a:custGeom>
              <a:avLst/>
              <a:gdLst/>
              <a:ahLst/>
              <a:cxnLst/>
              <a:rect l="l" t="t" r="r" b="b"/>
              <a:pathLst>
                <a:path w="253" h="48" extrusionOk="0">
                  <a:moveTo>
                    <a:pt x="160" y="1"/>
                  </a:moveTo>
                  <a:cubicBezTo>
                    <a:pt x="147" y="1"/>
                    <a:pt x="134" y="1"/>
                    <a:pt x="124" y="1"/>
                  </a:cubicBezTo>
                  <a:cubicBezTo>
                    <a:pt x="81" y="4"/>
                    <a:pt x="40" y="8"/>
                    <a:pt x="6" y="34"/>
                  </a:cubicBezTo>
                  <a:cubicBezTo>
                    <a:pt x="1" y="39"/>
                    <a:pt x="6" y="47"/>
                    <a:pt x="11" y="47"/>
                  </a:cubicBezTo>
                  <a:cubicBezTo>
                    <a:pt x="13" y="47"/>
                    <a:pt x="14" y="47"/>
                    <a:pt x="15" y="46"/>
                  </a:cubicBezTo>
                  <a:cubicBezTo>
                    <a:pt x="52" y="26"/>
                    <a:pt x="97" y="19"/>
                    <a:pt x="142" y="19"/>
                  </a:cubicBezTo>
                  <a:cubicBezTo>
                    <a:pt x="179" y="19"/>
                    <a:pt x="215" y="24"/>
                    <a:pt x="248" y="31"/>
                  </a:cubicBezTo>
                  <a:cubicBezTo>
                    <a:pt x="250" y="31"/>
                    <a:pt x="252" y="29"/>
                    <a:pt x="250" y="27"/>
                  </a:cubicBezTo>
                  <a:cubicBezTo>
                    <a:pt x="232" y="4"/>
                    <a:pt x="194" y="1"/>
                    <a:pt x="16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38;p24">
              <a:extLst>
                <a:ext uri="{FF2B5EF4-FFF2-40B4-BE49-F238E27FC236}">
                  <a16:creationId xmlns:a16="http://schemas.microsoft.com/office/drawing/2014/main" id="{E91E39E1-6657-CEA7-7554-B170EB047BA6}"/>
                </a:ext>
              </a:extLst>
            </p:cNvPr>
            <p:cNvSpPr/>
            <p:nvPr/>
          </p:nvSpPr>
          <p:spPr>
            <a:xfrm>
              <a:off x="5782281" y="3126284"/>
              <a:ext cx="16013" cy="19951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56" y="0"/>
                  </a:moveTo>
                  <a:cubicBezTo>
                    <a:pt x="55" y="0"/>
                    <a:pt x="53" y="2"/>
                    <a:pt x="52" y="4"/>
                  </a:cubicBezTo>
                  <a:cubicBezTo>
                    <a:pt x="46" y="14"/>
                    <a:pt x="46" y="29"/>
                    <a:pt x="39" y="40"/>
                  </a:cubicBezTo>
                  <a:cubicBezTo>
                    <a:pt x="31" y="55"/>
                    <a:pt x="18" y="59"/>
                    <a:pt x="5" y="66"/>
                  </a:cubicBezTo>
                  <a:cubicBezTo>
                    <a:pt x="1" y="66"/>
                    <a:pt x="1" y="72"/>
                    <a:pt x="5" y="74"/>
                  </a:cubicBezTo>
                  <a:cubicBezTo>
                    <a:pt x="8" y="75"/>
                    <a:pt x="12" y="76"/>
                    <a:pt x="15" y="76"/>
                  </a:cubicBezTo>
                  <a:cubicBezTo>
                    <a:pt x="45" y="76"/>
                    <a:pt x="61" y="29"/>
                    <a:pt x="59" y="4"/>
                  </a:cubicBezTo>
                  <a:cubicBezTo>
                    <a:pt x="59" y="2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39;p24">
              <a:extLst>
                <a:ext uri="{FF2B5EF4-FFF2-40B4-BE49-F238E27FC236}">
                  <a16:creationId xmlns:a16="http://schemas.microsoft.com/office/drawing/2014/main" id="{B6E6D386-0628-6A33-B285-72B51138F3B1}"/>
                </a:ext>
              </a:extLst>
            </p:cNvPr>
            <p:cNvSpPr/>
            <p:nvPr/>
          </p:nvSpPr>
          <p:spPr>
            <a:xfrm>
              <a:off x="5908812" y="3231027"/>
              <a:ext cx="128631" cy="14963"/>
            </a:xfrm>
            <a:custGeom>
              <a:avLst/>
              <a:gdLst/>
              <a:ahLst/>
              <a:cxnLst/>
              <a:rect l="l" t="t" r="r" b="b"/>
              <a:pathLst>
                <a:path w="490" h="57" extrusionOk="0">
                  <a:moveTo>
                    <a:pt x="7" y="1"/>
                  </a:moveTo>
                  <a:cubicBezTo>
                    <a:pt x="1" y="1"/>
                    <a:pt x="1" y="9"/>
                    <a:pt x="7" y="9"/>
                  </a:cubicBezTo>
                  <a:cubicBezTo>
                    <a:pt x="166" y="29"/>
                    <a:pt x="329" y="44"/>
                    <a:pt x="487" y="57"/>
                  </a:cubicBezTo>
                  <a:cubicBezTo>
                    <a:pt x="489" y="57"/>
                    <a:pt x="489" y="54"/>
                    <a:pt x="487" y="54"/>
                  </a:cubicBezTo>
                  <a:cubicBezTo>
                    <a:pt x="335" y="14"/>
                    <a:pt x="164" y="3"/>
                    <a:pt x="7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0;p24">
              <a:extLst>
                <a:ext uri="{FF2B5EF4-FFF2-40B4-BE49-F238E27FC236}">
                  <a16:creationId xmlns:a16="http://schemas.microsoft.com/office/drawing/2014/main" id="{5FF2B9DB-3CAD-C314-E92D-23333696E453}"/>
                </a:ext>
              </a:extLst>
            </p:cNvPr>
            <p:cNvSpPr/>
            <p:nvPr/>
          </p:nvSpPr>
          <p:spPr>
            <a:xfrm>
              <a:off x="5915112" y="3206088"/>
              <a:ext cx="59328" cy="7875"/>
            </a:xfrm>
            <a:custGeom>
              <a:avLst/>
              <a:gdLst/>
              <a:ahLst/>
              <a:cxnLst/>
              <a:rect l="l" t="t" r="r" b="b"/>
              <a:pathLst>
                <a:path w="226" h="30" extrusionOk="0">
                  <a:moveTo>
                    <a:pt x="45" y="1"/>
                  </a:moveTo>
                  <a:cubicBezTo>
                    <a:pt x="33" y="1"/>
                    <a:pt x="21" y="1"/>
                    <a:pt x="9" y="2"/>
                  </a:cubicBezTo>
                  <a:cubicBezTo>
                    <a:pt x="0" y="2"/>
                    <a:pt x="0" y="10"/>
                    <a:pt x="9" y="12"/>
                  </a:cubicBezTo>
                  <a:cubicBezTo>
                    <a:pt x="80" y="17"/>
                    <a:pt x="148" y="21"/>
                    <a:pt x="219" y="30"/>
                  </a:cubicBezTo>
                  <a:cubicBezTo>
                    <a:pt x="219" y="30"/>
                    <a:pt x="220" y="30"/>
                    <a:pt x="220" y="30"/>
                  </a:cubicBezTo>
                  <a:cubicBezTo>
                    <a:pt x="225" y="30"/>
                    <a:pt x="225" y="21"/>
                    <a:pt x="221" y="21"/>
                  </a:cubicBezTo>
                  <a:cubicBezTo>
                    <a:pt x="164" y="9"/>
                    <a:pt x="103" y="1"/>
                    <a:pt x="45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41;p24">
              <a:extLst>
                <a:ext uri="{FF2B5EF4-FFF2-40B4-BE49-F238E27FC236}">
                  <a16:creationId xmlns:a16="http://schemas.microsoft.com/office/drawing/2014/main" id="{9891E089-57BC-5C28-15F3-F3076E1AB69A}"/>
                </a:ext>
              </a:extLst>
            </p:cNvPr>
            <p:cNvSpPr/>
            <p:nvPr/>
          </p:nvSpPr>
          <p:spPr>
            <a:xfrm>
              <a:off x="3958344" y="2073349"/>
              <a:ext cx="1278436" cy="1372940"/>
            </a:xfrm>
            <a:custGeom>
              <a:avLst/>
              <a:gdLst/>
              <a:ahLst/>
              <a:cxnLst/>
              <a:rect l="l" t="t" r="r" b="b"/>
              <a:pathLst>
                <a:path w="4870" h="5230" extrusionOk="0">
                  <a:moveTo>
                    <a:pt x="2000" y="0"/>
                  </a:moveTo>
                  <a:cubicBezTo>
                    <a:pt x="1999" y="0"/>
                    <a:pt x="1997" y="1"/>
                    <a:pt x="1995" y="1"/>
                  </a:cubicBezTo>
                  <a:cubicBezTo>
                    <a:pt x="1927" y="29"/>
                    <a:pt x="1884" y="115"/>
                    <a:pt x="1871" y="205"/>
                  </a:cubicBezTo>
                  <a:cubicBezTo>
                    <a:pt x="1867" y="198"/>
                    <a:pt x="1860" y="192"/>
                    <a:pt x="1856" y="187"/>
                  </a:cubicBezTo>
                  <a:cubicBezTo>
                    <a:pt x="1811" y="147"/>
                    <a:pt x="1757" y="134"/>
                    <a:pt x="1700" y="127"/>
                  </a:cubicBezTo>
                  <a:cubicBezTo>
                    <a:pt x="1689" y="127"/>
                    <a:pt x="1687" y="145"/>
                    <a:pt x="1697" y="147"/>
                  </a:cubicBezTo>
                  <a:cubicBezTo>
                    <a:pt x="1747" y="155"/>
                    <a:pt x="1783" y="194"/>
                    <a:pt x="1813" y="232"/>
                  </a:cubicBezTo>
                  <a:cubicBezTo>
                    <a:pt x="1826" y="252"/>
                    <a:pt x="1837" y="271"/>
                    <a:pt x="1843" y="290"/>
                  </a:cubicBezTo>
                  <a:cubicBezTo>
                    <a:pt x="1843" y="290"/>
                    <a:pt x="1843" y="292"/>
                    <a:pt x="1843" y="292"/>
                  </a:cubicBezTo>
                  <a:cubicBezTo>
                    <a:pt x="1824" y="287"/>
                    <a:pt x="1803" y="285"/>
                    <a:pt x="1782" y="285"/>
                  </a:cubicBezTo>
                  <a:cubicBezTo>
                    <a:pt x="1731" y="285"/>
                    <a:pt x="1677" y="299"/>
                    <a:pt x="1633" y="324"/>
                  </a:cubicBezTo>
                  <a:cubicBezTo>
                    <a:pt x="1631" y="324"/>
                    <a:pt x="1629" y="324"/>
                    <a:pt x="1627" y="327"/>
                  </a:cubicBezTo>
                  <a:cubicBezTo>
                    <a:pt x="1286" y="543"/>
                    <a:pt x="1273" y="1021"/>
                    <a:pt x="1239" y="1383"/>
                  </a:cubicBezTo>
                  <a:cubicBezTo>
                    <a:pt x="1216" y="1646"/>
                    <a:pt x="1192" y="1914"/>
                    <a:pt x="1102" y="2164"/>
                  </a:cubicBezTo>
                  <a:cubicBezTo>
                    <a:pt x="1001" y="2438"/>
                    <a:pt x="817" y="2612"/>
                    <a:pt x="592" y="2785"/>
                  </a:cubicBezTo>
                  <a:cubicBezTo>
                    <a:pt x="305" y="3004"/>
                    <a:pt x="50" y="3295"/>
                    <a:pt x="23" y="3674"/>
                  </a:cubicBezTo>
                  <a:cubicBezTo>
                    <a:pt x="0" y="3989"/>
                    <a:pt x="225" y="4083"/>
                    <a:pt x="471" y="4083"/>
                  </a:cubicBezTo>
                  <a:cubicBezTo>
                    <a:pt x="535" y="4083"/>
                    <a:pt x="600" y="4077"/>
                    <a:pt x="663" y="4066"/>
                  </a:cubicBezTo>
                  <a:lnTo>
                    <a:pt x="663" y="4066"/>
                  </a:lnTo>
                  <a:cubicBezTo>
                    <a:pt x="629" y="4357"/>
                    <a:pt x="652" y="4689"/>
                    <a:pt x="892" y="4891"/>
                  </a:cubicBezTo>
                  <a:cubicBezTo>
                    <a:pt x="997" y="4979"/>
                    <a:pt x="1126" y="5027"/>
                    <a:pt x="1255" y="5027"/>
                  </a:cubicBezTo>
                  <a:cubicBezTo>
                    <a:pt x="1345" y="5027"/>
                    <a:pt x="1435" y="5003"/>
                    <a:pt x="1515" y="4953"/>
                  </a:cubicBezTo>
                  <a:cubicBezTo>
                    <a:pt x="1627" y="5147"/>
                    <a:pt x="1816" y="5229"/>
                    <a:pt x="2019" y="5229"/>
                  </a:cubicBezTo>
                  <a:cubicBezTo>
                    <a:pt x="2157" y="5229"/>
                    <a:pt x="2303" y="5191"/>
                    <a:pt x="2436" y="5124"/>
                  </a:cubicBezTo>
                  <a:cubicBezTo>
                    <a:pt x="2568" y="5191"/>
                    <a:pt x="2714" y="5229"/>
                    <a:pt x="2853" y="5229"/>
                  </a:cubicBezTo>
                  <a:cubicBezTo>
                    <a:pt x="3056" y="5229"/>
                    <a:pt x="3245" y="5147"/>
                    <a:pt x="3357" y="4953"/>
                  </a:cubicBezTo>
                  <a:cubicBezTo>
                    <a:pt x="3437" y="5003"/>
                    <a:pt x="3526" y="5027"/>
                    <a:pt x="3616" y="5027"/>
                  </a:cubicBezTo>
                  <a:cubicBezTo>
                    <a:pt x="3745" y="5027"/>
                    <a:pt x="3875" y="4979"/>
                    <a:pt x="3980" y="4891"/>
                  </a:cubicBezTo>
                  <a:cubicBezTo>
                    <a:pt x="4218" y="4689"/>
                    <a:pt x="4244" y="4357"/>
                    <a:pt x="4210" y="4066"/>
                  </a:cubicBezTo>
                  <a:lnTo>
                    <a:pt x="4210" y="4066"/>
                  </a:lnTo>
                  <a:cubicBezTo>
                    <a:pt x="4273" y="4077"/>
                    <a:pt x="4340" y="4084"/>
                    <a:pt x="4405" y="4084"/>
                  </a:cubicBezTo>
                  <a:cubicBezTo>
                    <a:pt x="4648" y="4084"/>
                    <a:pt x="4870" y="3989"/>
                    <a:pt x="4848" y="3674"/>
                  </a:cubicBezTo>
                  <a:cubicBezTo>
                    <a:pt x="4822" y="3295"/>
                    <a:pt x="4567" y="3004"/>
                    <a:pt x="4280" y="2785"/>
                  </a:cubicBezTo>
                  <a:cubicBezTo>
                    <a:pt x="4053" y="2612"/>
                    <a:pt x="3871" y="2438"/>
                    <a:pt x="3771" y="2164"/>
                  </a:cubicBezTo>
                  <a:cubicBezTo>
                    <a:pt x="3678" y="1914"/>
                    <a:pt x="3657" y="1646"/>
                    <a:pt x="3634" y="1383"/>
                  </a:cubicBezTo>
                  <a:cubicBezTo>
                    <a:pt x="3599" y="1031"/>
                    <a:pt x="3584" y="569"/>
                    <a:pt x="3269" y="344"/>
                  </a:cubicBezTo>
                  <a:cubicBezTo>
                    <a:pt x="3113" y="179"/>
                    <a:pt x="2843" y="130"/>
                    <a:pt x="2608" y="100"/>
                  </a:cubicBezTo>
                  <a:cubicBezTo>
                    <a:pt x="2563" y="94"/>
                    <a:pt x="2513" y="90"/>
                    <a:pt x="2461" y="90"/>
                  </a:cubicBezTo>
                  <a:cubicBezTo>
                    <a:pt x="2281" y="90"/>
                    <a:pt x="2076" y="131"/>
                    <a:pt x="1957" y="256"/>
                  </a:cubicBezTo>
                  <a:cubicBezTo>
                    <a:pt x="1954" y="232"/>
                    <a:pt x="1952" y="209"/>
                    <a:pt x="1957" y="185"/>
                  </a:cubicBezTo>
                  <a:cubicBezTo>
                    <a:pt x="1967" y="125"/>
                    <a:pt x="2002" y="78"/>
                    <a:pt x="2017" y="20"/>
                  </a:cubicBezTo>
                  <a:cubicBezTo>
                    <a:pt x="2018" y="11"/>
                    <a:pt x="2011" y="0"/>
                    <a:pt x="2000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42;p24">
              <a:extLst>
                <a:ext uri="{FF2B5EF4-FFF2-40B4-BE49-F238E27FC236}">
                  <a16:creationId xmlns:a16="http://schemas.microsoft.com/office/drawing/2014/main" id="{7C9E8588-C728-B191-9484-C39A76D6B0D4}"/>
                </a:ext>
              </a:extLst>
            </p:cNvPr>
            <p:cNvSpPr/>
            <p:nvPr/>
          </p:nvSpPr>
          <p:spPr>
            <a:xfrm>
              <a:off x="4045761" y="2661638"/>
              <a:ext cx="245187" cy="443646"/>
            </a:xfrm>
            <a:custGeom>
              <a:avLst/>
              <a:gdLst/>
              <a:ahLst/>
              <a:cxnLst/>
              <a:rect l="l" t="t" r="r" b="b"/>
              <a:pathLst>
                <a:path w="934" h="1690" extrusionOk="0">
                  <a:moveTo>
                    <a:pt x="921" y="1"/>
                  </a:moveTo>
                  <a:cubicBezTo>
                    <a:pt x="918" y="1"/>
                    <a:pt x="914" y="3"/>
                    <a:pt x="912" y="7"/>
                  </a:cubicBezTo>
                  <a:cubicBezTo>
                    <a:pt x="840" y="219"/>
                    <a:pt x="724" y="405"/>
                    <a:pt x="574" y="570"/>
                  </a:cubicBezTo>
                  <a:cubicBezTo>
                    <a:pt x="456" y="701"/>
                    <a:pt x="326" y="821"/>
                    <a:pt x="231" y="968"/>
                  </a:cubicBezTo>
                  <a:cubicBezTo>
                    <a:pt x="92" y="1191"/>
                    <a:pt x="45" y="1502"/>
                    <a:pt x="274" y="1682"/>
                  </a:cubicBezTo>
                  <a:cubicBezTo>
                    <a:pt x="281" y="1687"/>
                    <a:pt x="289" y="1690"/>
                    <a:pt x="297" y="1690"/>
                  </a:cubicBezTo>
                  <a:cubicBezTo>
                    <a:pt x="323" y="1690"/>
                    <a:pt x="345" y="1659"/>
                    <a:pt x="321" y="1634"/>
                  </a:cubicBezTo>
                  <a:cubicBezTo>
                    <a:pt x="0" y="1300"/>
                    <a:pt x="353" y="928"/>
                    <a:pt x="581" y="669"/>
                  </a:cubicBezTo>
                  <a:cubicBezTo>
                    <a:pt x="754" y="474"/>
                    <a:pt x="863" y="262"/>
                    <a:pt x="932" y="13"/>
                  </a:cubicBezTo>
                  <a:cubicBezTo>
                    <a:pt x="933" y="5"/>
                    <a:pt x="927" y="1"/>
                    <a:pt x="92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3;p24">
              <a:extLst>
                <a:ext uri="{FF2B5EF4-FFF2-40B4-BE49-F238E27FC236}">
                  <a16:creationId xmlns:a16="http://schemas.microsoft.com/office/drawing/2014/main" id="{16FF63BB-F7A2-79E9-D5B2-4940BF2B5110}"/>
                </a:ext>
              </a:extLst>
            </p:cNvPr>
            <p:cNvSpPr/>
            <p:nvPr/>
          </p:nvSpPr>
          <p:spPr>
            <a:xfrm>
              <a:off x="4240808" y="2655076"/>
              <a:ext cx="151470" cy="463597"/>
            </a:xfrm>
            <a:custGeom>
              <a:avLst/>
              <a:gdLst/>
              <a:ahLst/>
              <a:cxnLst/>
              <a:rect l="l" t="t" r="r" b="b"/>
              <a:pathLst>
                <a:path w="577" h="1766" extrusionOk="0">
                  <a:moveTo>
                    <a:pt x="527" y="0"/>
                  </a:moveTo>
                  <a:cubicBezTo>
                    <a:pt x="523" y="0"/>
                    <a:pt x="519" y="3"/>
                    <a:pt x="519" y="8"/>
                  </a:cubicBezTo>
                  <a:cubicBezTo>
                    <a:pt x="504" y="310"/>
                    <a:pt x="461" y="614"/>
                    <a:pt x="377" y="903"/>
                  </a:cubicBezTo>
                  <a:cubicBezTo>
                    <a:pt x="292" y="1201"/>
                    <a:pt x="131" y="1447"/>
                    <a:pt x="9" y="1728"/>
                  </a:cubicBezTo>
                  <a:cubicBezTo>
                    <a:pt x="1" y="1746"/>
                    <a:pt x="14" y="1766"/>
                    <a:pt x="31" y="1766"/>
                  </a:cubicBezTo>
                  <a:cubicBezTo>
                    <a:pt x="36" y="1766"/>
                    <a:pt x="42" y="1763"/>
                    <a:pt x="47" y="1758"/>
                  </a:cubicBezTo>
                  <a:cubicBezTo>
                    <a:pt x="251" y="1552"/>
                    <a:pt x="371" y="1233"/>
                    <a:pt x="454" y="959"/>
                  </a:cubicBezTo>
                  <a:cubicBezTo>
                    <a:pt x="546" y="646"/>
                    <a:pt x="576" y="334"/>
                    <a:pt x="538" y="8"/>
                  </a:cubicBezTo>
                  <a:cubicBezTo>
                    <a:pt x="537" y="3"/>
                    <a:pt x="532" y="0"/>
                    <a:pt x="527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4;p24">
              <a:extLst>
                <a:ext uri="{FF2B5EF4-FFF2-40B4-BE49-F238E27FC236}">
                  <a16:creationId xmlns:a16="http://schemas.microsoft.com/office/drawing/2014/main" id="{1ED588BF-84BD-5F51-09B4-2F1EA4C559AC}"/>
                </a:ext>
              </a:extLst>
            </p:cNvPr>
            <p:cNvSpPr/>
            <p:nvPr/>
          </p:nvSpPr>
          <p:spPr>
            <a:xfrm>
              <a:off x="4404615" y="2763755"/>
              <a:ext cx="63791" cy="346254"/>
            </a:xfrm>
            <a:custGeom>
              <a:avLst/>
              <a:gdLst/>
              <a:ahLst/>
              <a:cxnLst/>
              <a:rect l="l" t="t" r="r" b="b"/>
              <a:pathLst>
                <a:path w="243" h="1319" extrusionOk="0">
                  <a:moveTo>
                    <a:pt x="234" y="1"/>
                  </a:moveTo>
                  <a:cubicBezTo>
                    <a:pt x="232" y="1"/>
                    <a:pt x="230" y="2"/>
                    <a:pt x="229" y="5"/>
                  </a:cubicBezTo>
                  <a:cubicBezTo>
                    <a:pt x="128" y="434"/>
                    <a:pt x="30" y="847"/>
                    <a:pt x="2" y="1288"/>
                  </a:cubicBezTo>
                  <a:cubicBezTo>
                    <a:pt x="0" y="1308"/>
                    <a:pt x="18" y="1319"/>
                    <a:pt x="34" y="1319"/>
                  </a:cubicBezTo>
                  <a:cubicBezTo>
                    <a:pt x="47" y="1319"/>
                    <a:pt x="59" y="1312"/>
                    <a:pt x="62" y="1297"/>
                  </a:cubicBezTo>
                  <a:cubicBezTo>
                    <a:pt x="128" y="871"/>
                    <a:pt x="164" y="434"/>
                    <a:pt x="242" y="10"/>
                  </a:cubicBezTo>
                  <a:cubicBezTo>
                    <a:pt x="243" y="4"/>
                    <a:pt x="238" y="1"/>
                    <a:pt x="234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5;p24">
              <a:extLst>
                <a:ext uri="{FF2B5EF4-FFF2-40B4-BE49-F238E27FC236}">
                  <a16:creationId xmlns:a16="http://schemas.microsoft.com/office/drawing/2014/main" id="{F8F04A11-4CA6-CF3C-6350-C13DCB83DA28}"/>
                </a:ext>
              </a:extLst>
            </p:cNvPr>
            <p:cNvSpPr/>
            <p:nvPr/>
          </p:nvSpPr>
          <p:spPr>
            <a:xfrm>
              <a:off x="4728031" y="2758243"/>
              <a:ext cx="145169" cy="287189"/>
            </a:xfrm>
            <a:custGeom>
              <a:avLst/>
              <a:gdLst/>
              <a:ahLst/>
              <a:cxnLst/>
              <a:rect l="l" t="t" r="r" b="b"/>
              <a:pathLst>
                <a:path w="553" h="1094" extrusionOk="0">
                  <a:moveTo>
                    <a:pt x="25" y="0"/>
                  </a:moveTo>
                  <a:cubicBezTo>
                    <a:pt x="12" y="0"/>
                    <a:pt x="0" y="10"/>
                    <a:pt x="5" y="24"/>
                  </a:cubicBezTo>
                  <a:cubicBezTo>
                    <a:pt x="134" y="378"/>
                    <a:pt x="267" y="787"/>
                    <a:pt x="500" y="1087"/>
                  </a:cubicBezTo>
                  <a:cubicBezTo>
                    <a:pt x="505" y="1092"/>
                    <a:pt x="511" y="1094"/>
                    <a:pt x="517" y="1094"/>
                  </a:cubicBezTo>
                  <a:cubicBezTo>
                    <a:pt x="535" y="1094"/>
                    <a:pt x="553" y="1078"/>
                    <a:pt x="545" y="1059"/>
                  </a:cubicBezTo>
                  <a:cubicBezTo>
                    <a:pt x="408" y="701"/>
                    <a:pt x="190" y="373"/>
                    <a:pt x="44" y="14"/>
                  </a:cubicBezTo>
                  <a:cubicBezTo>
                    <a:pt x="41" y="4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46;p24">
              <a:extLst>
                <a:ext uri="{FF2B5EF4-FFF2-40B4-BE49-F238E27FC236}">
                  <a16:creationId xmlns:a16="http://schemas.microsoft.com/office/drawing/2014/main" id="{E216EBB2-AEA9-FBBC-1D70-6250E4FF408D}"/>
                </a:ext>
              </a:extLst>
            </p:cNvPr>
            <p:cNvSpPr/>
            <p:nvPr/>
          </p:nvSpPr>
          <p:spPr>
            <a:xfrm>
              <a:off x="4789459" y="2659276"/>
              <a:ext cx="236261" cy="438396"/>
            </a:xfrm>
            <a:custGeom>
              <a:avLst/>
              <a:gdLst/>
              <a:ahLst/>
              <a:cxnLst/>
              <a:rect l="l" t="t" r="r" b="b"/>
              <a:pathLst>
                <a:path w="900" h="1670" extrusionOk="0">
                  <a:moveTo>
                    <a:pt x="12" y="0"/>
                  </a:moveTo>
                  <a:cubicBezTo>
                    <a:pt x="7" y="0"/>
                    <a:pt x="1" y="4"/>
                    <a:pt x="1" y="11"/>
                  </a:cubicBezTo>
                  <a:cubicBezTo>
                    <a:pt x="20" y="309"/>
                    <a:pt x="172" y="525"/>
                    <a:pt x="350" y="750"/>
                  </a:cubicBezTo>
                  <a:cubicBezTo>
                    <a:pt x="459" y="887"/>
                    <a:pt x="564" y="1025"/>
                    <a:pt x="647" y="1179"/>
                  </a:cubicBezTo>
                  <a:cubicBezTo>
                    <a:pt x="729" y="1333"/>
                    <a:pt x="778" y="1498"/>
                    <a:pt x="849" y="1656"/>
                  </a:cubicBezTo>
                  <a:cubicBezTo>
                    <a:pt x="853" y="1665"/>
                    <a:pt x="861" y="1669"/>
                    <a:pt x="870" y="1669"/>
                  </a:cubicBezTo>
                  <a:cubicBezTo>
                    <a:pt x="884" y="1669"/>
                    <a:pt x="899" y="1659"/>
                    <a:pt x="898" y="1643"/>
                  </a:cubicBezTo>
                  <a:cubicBezTo>
                    <a:pt x="874" y="1371"/>
                    <a:pt x="725" y="1104"/>
                    <a:pt x="564" y="887"/>
                  </a:cubicBezTo>
                  <a:cubicBezTo>
                    <a:pt x="356" y="611"/>
                    <a:pt x="69" y="369"/>
                    <a:pt x="20" y="7"/>
                  </a:cubicBezTo>
                  <a:cubicBezTo>
                    <a:pt x="20" y="3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7;p24">
              <a:extLst>
                <a:ext uri="{FF2B5EF4-FFF2-40B4-BE49-F238E27FC236}">
                  <a16:creationId xmlns:a16="http://schemas.microsoft.com/office/drawing/2014/main" id="{0316DEDE-F35D-922E-2BDE-2FD57806B9A9}"/>
                </a:ext>
              </a:extLst>
            </p:cNvPr>
            <p:cNvSpPr/>
            <p:nvPr/>
          </p:nvSpPr>
          <p:spPr>
            <a:xfrm>
              <a:off x="4893151" y="2635125"/>
              <a:ext cx="301889" cy="432358"/>
            </a:xfrm>
            <a:custGeom>
              <a:avLst/>
              <a:gdLst/>
              <a:ahLst/>
              <a:cxnLst/>
              <a:rect l="l" t="t" r="r" b="b"/>
              <a:pathLst>
                <a:path w="1150" h="1647" extrusionOk="0">
                  <a:moveTo>
                    <a:pt x="15" y="1"/>
                  </a:moveTo>
                  <a:cubicBezTo>
                    <a:pt x="8" y="1"/>
                    <a:pt x="1" y="7"/>
                    <a:pt x="2" y="18"/>
                  </a:cubicBezTo>
                  <a:cubicBezTo>
                    <a:pt x="68" y="286"/>
                    <a:pt x="222" y="510"/>
                    <a:pt x="404" y="716"/>
                  </a:cubicBezTo>
                  <a:cubicBezTo>
                    <a:pt x="638" y="975"/>
                    <a:pt x="1002" y="1228"/>
                    <a:pt x="978" y="1613"/>
                  </a:cubicBezTo>
                  <a:cubicBezTo>
                    <a:pt x="976" y="1636"/>
                    <a:pt x="992" y="1647"/>
                    <a:pt x="1009" y="1647"/>
                  </a:cubicBezTo>
                  <a:cubicBezTo>
                    <a:pt x="1024" y="1647"/>
                    <a:pt x="1041" y="1638"/>
                    <a:pt x="1047" y="1622"/>
                  </a:cubicBezTo>
                  <a:cubicBezTo>
                    <a:pt x="1150" y="1359"/>
                    <a:pt x="899" y="1104"/>
                    <a:pt x="730" y="932"/>
                  </a:cubicBezTo>
                  <a:cubicBezTo>
                    <a:pt x="458" y="650"/>
                    <a:pt x="147" y="397"/>
                    <a:pt x="25" y="9"/>
                  </a:cubicBezTo>
                  <a:cubicBezTo>
                    <a:pt x="24" y="3"/>
                    <a:pt x="20" y="1"/>
                    <a:pt x="15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48;p24">
              <a:extLst>
                <a:ext uri="{FF2B5EF4-FFF2-40B4-BE49-F238E27FC236}">
                  <a16:creationId xmlns:a16="http://schemas.microsoft.com/office/drawing/2014/main" id="{134CBD65-0645-A007-296A-12CA895A3F64}"/>
                </a:ext>
              </a:extLst>
            </p:cNvPr>
            <p:cNvSpPr/>
            <p:nvPr/>
          </p:nvSpPr>
          <p:spPr>
            <a:xfrm>
              <a:off x="4334524" y="2773468"/>
              <a:ext cx="544713" cy="361742"/>
            </a:xfrm>
            <a:custGeom>
              <a:avLst/>
              <a:gdLst/>
              <a:ahLst/>
              <a:cxnLst/>
              <a:rect l="l" t="t" r="r" b="b"/>
              <a:pathLst>
                <a:path w="2075" h="1378" extrusionOk="0">
                  <a:moveTo>
                    <a:pt x="646" y="1"/>
                  </a:moveTo>
                  <a:lnTo>
                    <a:pt x="646" y="658"/>
                  </a:lnTo>
                  <a:cubicBezTo>
                    <a:pt x="558" y="660"/>
                    <a:pt x="207" y="729"/>
                    <a:pt x="136" y="746"/>
                  </a:cubicBezTo>
                  <a:cubicBezTo>
                    <a:pt x="63" y="763"/>
                    <a:pt x="1" y="1378"/>
                    <a:pt x="1038" y="1378"/>
                  </a:cubicBezTo>
                  <a:cubicBezTo>
                    <a:pt x="2074" y="1378"/>
                    <a:pt x="1937" y="763"/>
                    <a:pt x="1881" y="742"/>
                  </a:cubicBezTo>
                  <a:cubicBezTo>
                    <a:pt x="1826" y="720"/>
                    <a:pt x="1451" y="654"/>
                    <a:pt x="1380" y="652"/>
                  </a:cubicBezTo>
                  <a:lnTo>
                    <a:pt x="1376" y="65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9;p24">
              <a:extLst>
                <a:ext uri="{FF2B5EF4-FFF2-40B4-BE49-F238E27FC236}">
                  <a16:creationId xmlns:a16="http://schemas.microsoft.com/office/drawing/2014/main" id="{2AF1CB61-53C2-896F-A9DF-CCE9A722FEB3}"/>
                </a:ext>
              </a:extLst>
            </p:cNvPr>
            <p:cNvSpPr/>
            <p:nvPr/>
          </p:nvSpPr>
          <p:spPr>
            <a:xfrm>
              <a:off x="4503845" y="2773468"/>
              <a:ext cx="191897" cy="108680"/>
            </a:xfrm>
            <a:custGeom>
              <a:avLst/>
              <a:gdLst/>
              <a:ahLst/>
              <a:cxnLst/>
              <a:rect l="l" t="t" r="r" b="b"/>
              <a:pathLst>
                <a:path w="731" h="414" extrusionOk="0">
                  <a:moveTo>
                    <a:pt x="1" y="1"/>
                  </a:moveTo>
                  <a:lnTo>
                    <a:pt x="1" y="414"/>
                  </a:lnTo>
                  <a:lnTo>
                    <a:pt x="731" y="4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50;p24">
              <a:extLst>
                <a:ext uri="{FF2B5EF4-FFF2-40B4-BE49-F238E27FC236}">
                  <a16:creationId xmlns:a16="http://schemas.microsoft.com/office/drawing/2014/main" id="{0FA4FFFE-4CB2-F0F8-9885-5247DB8371A4}"/>
                </a:ext>
              </a:extLst>
            </p:cNvPr>
            <p:cNvSpPr/>
            <p:nvPr/>
          </p:nvSpPr>
          <p:spPr>
            <a:xfrm>
              <a:off x="4336362" y="2171791"/>
              <a:ext cx="527125" cy="667832"/>
            </a:xfrm>
            <a:custGeom>
              <a:avLst/>
              <a:gdLst/>
              <a:ahLst/>
              <a:cxnLst/>
              <a:rect l="l" t="t" r="r" b="b"/>
              <a:pathLst>
                <a:path w="2008" h="2544" extrusionOk="0">
                  <a:moveTo>
                    <a:pt x="1001" y="1"/>
                  </a:moveTo>
                  <a:cubicBezTo>
                    <a:pt x="853" y="1"/>
                    <a:pt x="476" y="93"/>
                    <a:pt x="266" y="309"/>
                  </a:cubicBezTo>
                  <a:cubicBezTo>
                    <a:pt x="80" y="502"/>
                    <a:pt x="0" y="808"/>
                    <a:pt x="56" y="1123"/>
                  </a:cubicBezTo>
                  <a:cubicBezTo>
                    <a:pt x="167" y="1727"/>
                    <a:pt x="178" y="1954"/>
                    <a:pt x="315" y="2155"/>
                  </a:cubicBezTo>
                  <a:cubicBezTo>
                    <a:pt x="493" y="2421"/>
                    <a:pt x="853" y="2543"/>
                    <a:pt x="998" y="2543"/>
                  </a:cubicBezTo>
                  <a:cubicBezTo>
                    <a:pt x="1146" y="2543"/>
                    <a:pt x="1512" y="2421"/>
                    <a:pt x="1692" y="2155"/>
                  </a:cubicBezTo>
                  <a:cubicBezTo>
                    <a:pt x="1829" y="1954"/>
                    <a:pt x="1838" y="1727"/>
                    <a:pt x="1949" y="1123"/>
                  </a:cubicBezTo>
                  <a:cubicBezTo>
                    <a:pt x="2007" y="808"/>
                    <a:pt x="1928" y="502"/>
                    <a:pt x="1742" y="309"/>
                  </a:cubicBezTo>
                  <a:cubicBezTo>
                    <a:pt x="1532" y="93"/>
                    <a:pt x="1148" y="1"/>
                    <a:pt x="1001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1;p24">
              <a:extLst>
                <a:ext uri="{FF2B5EF4-FFF2-40B4-BE49-F238E27FC236}">
                  <a16:creationId xmlns:a16="http://schemas.microsoft.com/office/drawing/2014/main" id="{29193D92-68EF-100A-1FAB-D2128D82C405}"/>
                </a:ext>
              </a:extLst>
            </p:cNvPr>
            <p:cNvSpPr/>
            <p:nvPr/>
          </p:nvSpPr>
          <p:spPr>
            <a:xfrm>
              <a:off x="4656365" y="2394664"/>
              <a:ext cx="132831" cy="61428"/>
            </a:xfrm>
            <a:custGeom>
              <a:avLst/>
              <a:gdLst/>
              <a:ahLst/>
              <a:cxnLst/>
              <a:rect l="l" t="t" r="r" b="b"/>
              <a:pathLst>
                <a:path w="506" h="234" extrusionOk="0">
                  <a:moveTo>
                    <a:pt x="199" y="0"/>
                  </a:moveTo>
                  <a:cubicBezTo>
                    <a:pt x="144" y="0"/>
                    <a:pt x="91" y="10"/>
                    <a:pt x="47" y="30"/>
                  </a:cubicBezTo>
                  <a:cubicBezTo>
                    <a:pt x="15" y="45"/>
                    <a:pt x="0" y="77"/>
                    <a:pt x="11" y="109"/>
                  </a:cubicBezTo>
                  <a:cubicBezTo>
                    <a:pt x="20" y="140"/>
                    <a:pt x="48" y="162"/>
                    <a:pt x="80" y="162"/>
                  </a:cubicBezTo>
                  <a:cubicBezTo>
                    <a:pt x="84" y="162"/>
                    <a:pt x="88" y="161"/>
                    <a:pt x="92" y="161"/>
                  </a:cubicBezTo>
                  <a:cubicBezTo>
                    <a:pt x="128" y="156"/>
                    <a:pt x="160" y="152"/>
                    <a:pt x="190" y="152"/>
                  </a:cubicBezTo>
                  <a:cubicBezTo>
                    <a:pt x="211" y="152"/>
                    <a:pt x="232" y="154"/>
                    <a:pt x="253" y="159"/>
                  </a:cubicBezTo>
                  <a:cubicBezTo>
                    <a:pt x="287" y="167"/>
                    <a:pt x="315" y="182"/>
                    <a:pt x="345" y="199"/>
                  </a:cubicBezTo>
                  <a:cubicBezTo>
                    <a:pt x="360" y="208"/>
                    <a:pt x="377" y="218"/>
                    <a:pt x="394" y="227"/>
                  </a:cubicBezTo>
                  <a:cubicBezTo>
                    <a:pt x="405" y="231"/>
                    <a:pt x="413" y="233"/>
                    <a:pt x="426" y="233"/>
                  </a:cubicBezTo>
                  <a:cubicBezTo>
                    <a:pt x="448" y="233"/>
                    <a:pt x="471" y="223"/>
                    <a:pt x="486" y="206"/>
                  </a:cubicBezTo>
                  <a:cubicBezTo>
                    <a:pt x="505" y="180"/>
                    <a:pt x="505" y="148"/>
                    <a:pt x="486" y="124"/>
                  </a:cubicBezTo>
                  <a:cubicBezTo>
                    <a:pt x="421" y="39"/>
                    <a:pt x="306" y="0"/>
                    <a:pt x="199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2;p24">
              <a:extLst>
                <a:ext uri="{FF2B5EF4-FFF2-40B4-BE49-F238E27FC236}">
                  <a16:creationId xmlns:a16="http://schemas.microsoft.com/office/drawing/2014/main" id="{30E7A8A9-34A9-C494-5F35-BED358043A8A}"/>
                </a:ext>
              </a:extLst>
            </p:cNvPr>
            <p:cNvSpPr/>
            <p:nvPr/>
          </p:nvSpPr>
          <p:spPr>
            <a:xfrm>
              <a:off x="4706242" y="2494681"/>
              <a:ext cx="57753" cy="57490"/>
            </a:xfrm>
            <a:custGeom>
              <a:avLst/>
              <a:gdLst/>
              <a:ahLst/>
              <a:cxnLst/>
              <a:rect l="l" t="t" r="r" b="b"/>
              <a:pathLst>
                <a:path w="220" h="219" extrusionOk="0">
                  <a:moveTo>
                    <a:pt x="193" y="0"/>
                  </a:moveTo>
                  <a:cubicBezTo>
                    <a:pt x="168" y="0"/>
                    <a:pt x="157" y="35"/>
                    <a:pt x="140" y="50"/>
                  </a:cubicBezTo>
                  <a:cubicBezTo>
                    <a:pt x="136" y="54"/>
                    <a:pt x="129" y="58"/>
                    <a:pt x="123" y="60"/>
                  </a:cubicBezTo>
                  <a:cubicBezTo>
                    <a:pt x="114" y="35"/>
                    <a:pt x="91" y="17"/>
                    <a:pt x="65" y="17"/>
                  </a:cubicBezTo>
                  <a:cubicBezTo>
                    <a:pt x="31" y="17"/>
                    <a:pt x="1" y="45"/>
                    <a:pt x="1" y="79"/>
                  </a:cubicBezTo>
                  <a:lnTo>
                    <a:pt x="1" y="157"/>
                  </a:lnTo>
                  <a:cubicBezTo>
                    <a:pt x="1" y="191"/>
                    <a:pt x="31" y="219"/>
                    <a:pt x="65" y="219"/>
                  </a:cubicBezTo>
                  <a:cubicBezTo>
                    <a:pt x="99" y="219"/>
                    <a:pt x="127" y="191"/>
                    <a:pt x="127" y="157"/>
                  </a:cubicBezTo>
                  <a:lnTo>
                    <a:pt x="127" y="124"/>
                  </a:lnTo>
                  <a:cubicBezTo>
                    <a:pt x="148" y="118"/>
                    <a:pt x="170" y="103"/>
                    <a:pt x="185" y="90"/>
                  </a:cubicBezTo>
                  <a:cubicBezTo>
                    <a:pt x="198" y="77"/>
                    <a:pt x="208" y="62"/>
                    <a:pt x="215" y="45"/>
                  </a:cubicBezTo>
                  <a:cubicBezTo>
                    <a:pt x="219" y="28"/>
                    <a:pt x="215" y="0"/>
                    <a:pt x="19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3;p24">
              <a:extLst>
                <a:ext uri="{FF2B5EF4-FFF2-40B4-BE49-F238E27FC236}">
                  <a16:creationId xmlns:a16="http://schemas.microsoft.com/office/drawing/2014/main" id="{91FA43A0-79AC-2854-BF92-0BE9DF6229D3}"/>
                </a:ext>
              </a:extLst>
            </p:cNvPr>
            <p:cNvSpPr/>
            <p:nvPr/>
          </p:nvSpPr>
          <p:spPr>
            <a:xfrm>
              <a:off x="4409866" y="2394664"/>
              <a:ext cx="133094" cy="61428"/>
            </a:xfrm>
            <a:custGeom>
              <a:avLst/>
              <a:gdLst/>
              <a:ahLst/>
              <a:cxnLst/>
              <a:rect l="l" t="t" r="r" b="b"/>
              <a:pathLst>
                <a:path w="507" h="234" extrusionOk="0">
                  <a:moveTo>
                    <a:pt x="308" y="0"/>
                  </a:moveTo>
                  <a:cubicBezTo>
                    <a:pt x="200" y="0"/>
                    <a:pt x="85" y="39"/>
                    <a:pt x="20" y="124"/>
                  </a:cubicBezTo>
                  <a:cubicBezTo>
                    <a:pt x="1" y="148"/>
                    <a:pt x="1" y="180"/>
                    <a:pt x="22" y="206"/>
                  </a:cubicBezTo>
                  <a:cubicBezTo>
                    <a:pt x="37" y="223"/>
                    <a:pt x="59" y="233"/>
                    <a:pt x="82" y="233"/>
                  </a:cubicBezTo>
                  <a:cubicBezTo>
                    <a:pt x="93" y="233"/>
                    <a:pt x="104" y="231"/>
                    <a:pt x="112" y="227"/>
                  </a:cubicBezTo>
                  <a:cubicBezTo>
                    <a:pt x="132" y="218"/>
                    <a:pt x="147" y="208"/>
                    <a:pt x="164" y="199"/>
                  </a:cubicBezTo>
                  <a:cubicBezTo>
                    <a:pt x="194" y="182"/>
                    <a:pt x="222" y="167"/>
                    <a:pt x="254" y="159"/>
                  </a:cubicBezTo>
                  <a:cubicBezTo>
                    <a:pt x="275" y="154"/>
                    <a:pt x="296" y="152"/>
                    <a:pt x="318" y="152"/>
                  </a:cubicBezTo>
                  <a:cubicBezTo>
                    <a:pt x="348" y="152"/>
                    <a:pt x="379" y="156"/>
                    <a:pt x="416" y="161"/>
                  </a:cubicBezTo>
                  <a:cubicBezTo>
                    <a:pt x="420" y="161"/>
                    <a:pt x="424" y="162"/>
                    <a:pt x="428" y="162"/>
                  </a:cubicBezTo>
                  <a:cubicBezTo>
                    <a:pt x="458" y="162"/>
                    <a:pt x="488" y="140"/>
                    <a:pt x="498" y="109"/>
                  </a:cubicBezTo>
                  <a:cubicBezTo>
                    <a:pt x="506" y="77"/>
                    <a:pt x="491" y="45"/>
                    <a:pt x="461" y="30"/>
                  </a:cubicBezTo>
                  <a:cubicBezTo>
                    <a:pt x="417" y="10"/>
                    <a:pt x="364" y="0"/>
                    <a:pt x="30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4;p24">
              <a:extLst>
                <a:ext uri="{FF2B5EF4-FFF2-40B4-BE49-F238E27FC236}">
                  <a16:creationId xmlns:a16="http://schemas.microsoft.com/office/drawing/2014/main" id="{10651647-D6C8-B0A2-9BE3-7A9EA77D3991}"/>
                </a:ext>
              </a:extLst>
            </p:cNvPr>
            <p:cNvSpPr/>
            <p:nvPr/>
          </p:nvSpPr>
          <p:spPr>
            <a:xfrm>
              <a:off x="4435329" y="2494681"/>
              <a:ext cx="57490" cy="57490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28" y="0"/>
                  </a:moveTo>
                  <a:cubicBezTo>
                    <a:pt x="5" y="0"/>
                    <a:pt x="0" y="28"/>
                    <a:pt x="7" y="45"/>
                  </a:cubicBezTo>
                  <a:cubicBezTo>
                    <a:pt x="11" y="62"/>
                    <a:pt x="24" y="77"/>
                    <a:pt x="35" y="90"/>
                  </a:cubicBezTo>
                  <a:cubicBezTo>
                    <a:pt x="50" y="103"/>
                    <a:pt x="71" y="118"/>
                    <a:pt x="92" y="124"/>
                  </a:cubicBezTo>
                  <a:lnTo>
                    <a:pt x="92" y="157"/>
                  </a:lnTo>
                  <a:cubicBezTo>
                    <a:pt x="92" y="191"/>
                    <a:pt x="122" y="219"/>
                    <a:pt x="157" y="219"/>
                  </a:cubicBezTo>
                  <a:cubicBezTo>
                    <a:pt x="191" y="219"/>
                    <a:pt x="219" y="191"/>
                    <a:pt x="219" y="157"/>
                  </a:cubicBezTo>
                  <a:lnTo>
                    <a:pt x="219" y="79"/>
                  </a:lnTo>
                  <a:cubicBezTo>
                    <a:pt x="219" y="45"/>
                    <a:pt x="191" y="17"/>
                    <a:pt x="157" y="17"/>
                  </a:cubicBezTo>
                  <a:cubicBezTo>
                    <a:pt x="129" y="17"/>
                    <a:pt x="105" y="35"/>
                    <a:pt x="97" y="60"/>
                  </a:cubicBezTo>
                  <a:cubicBezTo>
                    <a:pt x="90" y="58"/>
                    <a:pt x="86" y="54"/>
                    <a:pt x="80" y="50"/>
                  </a:cubicBezTo>
                  <a:cubicBezTo>
                    <a:pt x="62" y="35"/>
                    <a:pt x="54" y="0"/>
                    <a:pt x="2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55;p24">
              <a:extLst>
                <a:ext uri="{FF2B5EF4-FFF2-40B4-BE49-F238E27FC236}">
                  <a16:creationId xmlns:a16="http://schemas.microsoft.com/office/drawing/2014/main" id="{46D32125-964C-172D-8F96-B0C7EB67D019}"/>
                </a:ext>
              </a:extLst>
            </p:cNvPr>
            <p:cNvSpPr/>
            <p:nvPr/>
          </p:nvSpPr>
          <p:spPr>
            <a:xfrm>
              <a:off x="4515133" y="2656651"/>
              <a:ext cx="169846" cy="52240"/>
            </a:xfrm>
            <a:custGeom>
              <a:avLst/>
              <a:gdLst/>
              <a:ahLst/>
              <a:cxnLst/>
              <a:rect l="l" t="t" r="r" b="b"/>
              <a:pathLst>
                <a:path w="647" h="199" extrusionOk="0">
                  <a:moveTo>
                    <a:pt x="623" y="1"/>
                  </a:moveTo>
                  <a:cubicBezTo>
                    <a:pt x="619" y="1"/>
                    <a:pt x="616" y="2"/>
                    <a:pt x="613" y="4"/>
                  </a:cubicBezTo>
                  <a:cubicBezTo>
                    <a:pt x="518" y="70"/>
                    <a:pt x="446" y="133"/>
                    <a:pt x="324" y="133"/>
                  </a:cubicBezTo>
                  <a:cubicBezTo>
                    <a:pt x="322" y="133"/>
                    <a:pt x="319" y="133"/>
                    <a:pt x="317" y="133"/>
                  </a:cubicBezTo>
                  <a:cubicBezTo>
                    <a:pt x="193" y="131"/>
                    <a:pt x="120" y="49"/>
                    <a:pt x="13" y="11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5" y="10"/>
                    <a:pt x="1" y="16"/>
                    <a:pt x="3" y="21"/>
                  </a:cubicBezTo>
                  <a:cubicBezTo>
                    <a:pt x="45" y="140"/>
                    <a:pt x="183" y="198"/>
                    <a:pt x="322" y="198"/>
                  </a:cubicBezTo>
                  <a:cubicBezTo>
                    <a:pt x="457" y="198"/>
                    <a:pt x="592" y="143"/>
                    <a:pt x="641" y="34"/>
                  </a:cubicBezTo>
                  <a:cubicBezTo>
                    <a:pt x="646" y="20"/>
                    <a:pt x="636" y="1"/>
                    <a:pt x="623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6;p24">
              <a:extLst>
                <a:ext uri="{FF2B5EF4-FFF2-40B4-BE49-F238E27FC236}">
                  <a16:creationId xmlns:a16="http://schemas.microsoft.com/office/drawing/2014/main" id="{B4421655-E341-C317-AB72-703223501C22}"/>
                </a:ext>
              </a:extLst>
            </p:cNvPr>
            <p:cNvSpPr/>
            <p:nvPr/>
          </p:nvSpPr>
          <p:spPr>
            <a:xfrm>
              <a:off x="4556085" y="2485755"/>
              <a:ext cx="40164" cy="128369"/>
            </a:xfrm>
            <a:custGeom>
              <a:avLst/>
              <a:gdLst/>
              <a:ahLst/>
              <a:cxnLst/>
              <a:rect l="l" t="t" r="r" b="b"/>
              <a:pathLst>
                <a:path w="153" h="489" extrusionOk="0">
                  <a:moveTo>
                    <a:pt x="77" y="1"/>
                  </a:moveTo>
                  <a:cubicBezTo>
                    <a:pt x="73" y="1"/>
                    <a:pt x="69" y="4"/>
                    <a:pt x="69" y="9"/>
                  </a:cubicBezTo>
                  <a:cubicBezTo>
                    <a:pt x="69" y="92"/>
                    <a:pt x="56" y="167"/>
                    <a:pt x="35" y="246"/>
                  </a:cubicBezTo>
                  <a:cubicBezTo>
                    <a:pt x="22" y="293"/>
                    <a:pt x="1" y="351"/>
                    <a:pt x="9" y="400"/>
                  </a:cubicBezTo>
                  <a:cubicBezTo>
                    <a:pt x="19" y="458"/>
                    <a:pt x="63" y="488"/>
                    <a:pt x="116" y="488"/>
                  </a:cubicBezTo>
                  <a:cubicBezTo>
                    <a:pt x="124" y="488"/>
                    <a:pt x="132" y="488"/>
                    <a:pt x="140" y="486"/>
                  </a:cubicBezTo>
                  <a:cubicBezTo>
                    <a:pt x="151" y="484"/>
                    <a:pt x="153" y="467"/>
                    <a:pt x="142" y="463"/>
                  </a:cubicBezTo>
                  <a:cubicBezTo>
                    <a:pt x="89" y="437"/>
                    <a:pt x="46" y="403"/>
                    <a:pt x="54" y="338"/>
                  </a:cubicBezTo>
                  <a:cubicBezTo>
                    <a:pt x="63" y="293"/>
                    <a:pt x="76" y="251"/>
                    <a:pt x="84" y="208"/>
                  </a:cubicBezTo>
                  <a:cubicBezTo>
                    <a:pt x="97" y="139"/>
                    <a:pt x="108" y="73"/>
                    <a:pt x="84" y="6"/>
                  </a:cubicBezTo>
                  <a:cubicBezTo>
                    <a:pt x="83" y="3"/>
                    <a:pt x="80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7;p24">
              <a:extLst>
                <a:ext uri="{FF2B5EF4-FFF2-40B4-BE49-F238E27FC236}">
                  <a16:creationId xmlns:a16="http://schemas.microsoft.com/office/drawing/2014/main" id="{AD10ABB0-AD71-B63C-AF53-1FC4DD81C35C}"/>
                </a:ext>
              </a:extLst>
            </p:cNvPr>
            <p:cNvSpPr/>
            <p:nvPr/>
          </p:nvSpPr>
          <p:spPr>
            <a:xfrm>
              <a:off x="4610688" y="2594435"/>
              <a:ext cx="31764" cy="19163"/>
            </a:xfrm>
            <a:custGeom>
              <a:avLst/>
              <a:gdLst/>
              <a:ahLst/>
              <a:cxnLst/>
              <a:rect l="l" t="t" r="r" b="b"/>
              <a:pathLst>
                <a:path w="121" h="73" extrusionOk="0">
                  <a:moveTo>
                    <a:pt x="100" y="1"/>
                  </a:moveTo>
                  <a:cubicBezTo>
                    <a:pt x="96" y="1"/>
                    <a:pt x="92" y="3"/>
                    <a:pt x="88" y="6"/>
                  </a:cubicBezTo>
                  <a:cubicBezTo>
                    <a:pt x="65" y="31"/>
                    <a:pt x="35" y="42"/>
                    <a:pt x="3" y="59"/>
                  </a:cubicBezTo>
                  <a:cubicBezTo>
                    <a:pt x="1" y="59"/>
                    <a:pt x="1" y="66"/>
                    <a:pt x="3" y="66"/>
                  </a:cubicBezTo>
                  <a:cubicBezTo>
                    <a:pt x="13" y="71"/>
                    <a:pt x="23" y="73"/>
                    <a:pt x="34" y="73"/>
                  </a:cubicBezTo>
                  <a:cubicBezTo>
                    <a:pt x="65" y="73"/>
                    <a:pt x="94" y="53"/>
                    <a:pt x="112" y="29"/>
                  </a:cubicBezTo>
                  <a:cubicBezTo>
                    <a:pt x="116" y="23"/>
                    <a:pt x="120" y="14"/>
                    <a:pt x="116" y="8"/>
                  </a:cubicBezTo>
                  <a:cubicBezTo>
                    <a:pt x="112" y="4"/>
                    <a:pt x="110" y="1"/>
                    <a:pt x="105" y="1"/>
                  </a:cubicBezTo>
                  <a:cubicBezTo>
                    <a:pt x="104" y="1"/>
                    <a:pt x="102" y="1"/>
                    <a:pt x="10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8;p24">
              <a:extLst>
                <a:ext uri="{FF2B5EF4-FFF2-40B4-BE49-F238E27FC236}">
                  <a16:creationId xmlns:a16="http://schemas.microsoft.com/office/drawing/2014/main" id="{1B1B4FB8-2248-F9A4-147E-5B4E87732B53}"/>
                </a:ext>
              </a:extLst>
            </p:cNvPr>
            <p:cNvSpPr/>
            <p:nvPr/>
          </p:nvSpPr>
          <p:spPr>
            <a:xfrm>
              <a:off x="4307748" y="2145802"/>
              <a:ext cx="567027" cy="359380"/>
            </a:xfrm>
            <a:custGeom>
              <a:avLst/>
              <a:gdLst/>
              <a:ahLst/>
              <a:cxnLst/>
              <a:rect l="l" t="t" r="r" b="b"/>
              <a:pathLst>
                <a:path w="2160" h="1369" extrusionOk="0">
                  <a:moveTo>
                    <a:pt x="1098" y="0"/>
                  </a:moveTo>
                  <a:cubicBezTo>
                    <a:pt x="900" y="0"/>
                    <a:pt x="703" y="51"/>
                    <a:pt x="581" y="183"/>
                  </a:cubicBezTo>
                  <a:cubicBezTo>
                    <a:pt x="574" y="190"/>
                    <a:pt x="572" y="196"/>
                    <a:pt x="570" y="203"/>
                  </a:cubicBezTo>
                  <a:lnTo>
                    <a:pt x="559" y="203"/>
                  </a:lnTo>
                  <a:cubicBezTo>
                    <a:pt x="555" y="200"/>
                    <a:pt x="552" y="200"/>
                    <a:pt x="549" y="200"/>
                  </a:cubicBezTo>
                  <a:cubicBezTo>
                    <a:pt x="542" y="200"/>
                    <a:pt x="537" y="203"/>
                    <a:pt x="531" y="207"/>
                  </a:cubicBezTo>
                  <a:cubicBezTo>
                    <a:pt x="334" y="237"/>
                    <a:pt x="167" y="466"/>
                    <a:pt x="97" y="635"/>
                  </a:cubicBezTo>
                  <a:cubicBezTo>
                    <a:pt x="0" y="871"/>
                    <a:pt x="26" y="1126"/>
                    <a:pt x="142" y="1351"/>
                  </a:cubicBezTo>
                  <a:cubicBezTo>
                    <a:pt x="148" y="1363"/>
                    <a:pt x="159" y="1368"/>
                    <a:pt x="171" y="1368"/>
                  </a:cubicBezTo>
                  <a:cubicBezTo>
                    <a:pt x="193" y="1368"/>
                    <a:pt x="216" y="1348"/>
                    <a:pt x="208" y="1323"/>
                  </a:cubicBezTo>
                  <a:cubicBezTo>
                    <a:pt x="90" y="972"/>
                    <a:pt x="369" y="826"/>
                    <a:pt x="544" y="586"/>
                  </a:cubicBezTo>
                  <a:cubicBezTo>
                    <a:pt x="606" y="500"/>
                    <a:pt x="643" y="402"/>
                    <a:pt x="617" y="308"/>
                  </a:cubicBezTo>
                  <a:lnTo>
                    <a:pt x="617" y="308"/>
                  </a:lnTo>
                  <a:cubicBezTo>
                    <a:pt x="733" y="494"/>
                    <a:pt x="970" y="586"/>
                    <a:pt x="1170" y="650"/>
                  </a:cubicBezTo>
                  <a:cubicBezTo>
                    <a:pt x="1330" y="704"/>
                    <a:pt x="1502" y="745"/>
                    <a:pt x="1649" y="835"/>
                  </a:cubicBezTo>
                  <a:cubicBezTo>
                    <a:pt x="1833" y="948"/>
                    <a:pt x="1902" y="1107"/>
                    <a:pt x="1986" y="1291"/>
                  </a:cubicBezTo>
                  <a:cubicBezTo>
                    <a:pt x="1988" y="1308"/>
                    <a:pt x="1990" y="1314"/>
                    <a:pt x="2009" y="1340"/>
                  </a:cubicBezTo>
                  <a:cubicBezTo>
                    <a:pt x="2016" y="1350"/>
                    <a:pt x="2026" y="1354"/>
                    <a:pt x="2036" y="1354"/>
                  </a:cubicBezTo>
                  <a:cubicBezTo>
                    <a:pt x="2046" y="1354"/>
                    <a:pt x="2056" y="1350"/>
                    <a:pt x="2063" y="1340"/>
                  </a:cubicBezTo>
                  <a:cubicBezTo>
                    <a:pt x="2155" y="1199"/>
                    <a:pt x="2159" y="1017"/>
                    <a:pt x="2108" y="839"/>
                  </a:cubicBezTo>
                  <a:cubicBezTo>
                    <a:pt x="2090" y="530"/>
                    <a:pt x="1816" y="196"/>
                    <a:pt x="1546" y="85"/>
                  </a:cubicBezTo>
                  <a:cubicBezTo>
                    <a:pt x="1422" y="34"/>
                    <a:pt x="1259" y="0"/>
                    <a:pt x="1098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9;p24">
              <a:extLst>
                <a:ext uri="{FF2B5EF4-FFF2-40B4-BE49-F238E27FC236}">
                  <a16:creationId xmlns:a16="http://schemas.microsoft.com/office/drawing/2014/main" id="{1BB78A3F-99A6-5726-00DC-F0E21E163CFE}"/>
                </a:ext>
              </a:extLst>
            </p:cNvPr>
            <p:cNvSpPr/>
            <p:nvPr/>
          </p:nvSpPr>
          <p:spPr>
            <a:xfrm>
              <a:off x="4446617" y="2145015"/>
              <a:ext cx="38064" cy="82954"/>
            </a:xfrm>
            <a:custGeom>
              <a:avLst/>
              <a:gdLst/>
              <a:ahLst/>
              <a:cxnLst/>
              <a:rect l="l" t="t" r="r" b="b"/>
              <a:pathLst>
                <a:path w="145" h="316" extrusionOk="0">
                  <a:moveTo>
                    <a:pt x="61" y="1"/>
                  </a:moveTo>
                  <a:cubicBezTo>
                    <a:pt x="54" y="1"/>
                    <a:pt x="48" y="4"/>
                    <a:pt x="45" y="11"/>
                  </a:cubicBezTo>
                  <a:cubicBezTo>
                    <a:pt x="0" y="107"/>
                    <a:pt x="19" y="249"/>
                    <a:pt x="107" y="313"/>
                  </a:cubicBezTo>
                  <a:cubicBezTo>
                    <a:pt x="111" y="315"/>
                    <a:pt x="114" y="316"/>
                    <a:pt x="118" y="316"/>
                  </a:cubicBezTo>
                  <a:cubicBezTo>
                    <a:pt x="132" y="316"/>
                    <a:pt x="145" y="301"/>
                    <a:pt x="142" y="287"/>
                  </a:cubicBezTo>
                  <a:cubicBezTo>
                    <a:pt x="127" y="246"/>
                    <a:pt x="107" y="206"/>
                    <a:pt x="94" y="163"/>
                  </a:cubicBezTo>
                  <a:cubicBezTo>
                    <a:pt x="82" y="116"/>
                    <a:pt x="84" y="71"/>
                    <a:pt x="84" y="22"/>
                  </a:cubicBezTo>
                  <a:cubicBezTo>
                    <a:pt x="84" y="9"/>
                    <a:pt x="72" y="1"/>
                    <a:pt x="6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0;p24">
              <a:extLst>
                <a:ext uri="{FF2B5EF4-FFF2-40B4-BE49-F238E27FC236}">
                  <a16:creationId xmlns:a16="http://schemas.microsoft.com/office/drawing/2014/main" id="{91CE45F0-9E82-7476-CF9A-6E56369A71D6}"/>
                </a:ext>
              </a:extLst>
            </p:cNvPr>
            <p:cNvSpPr/>
            <p:nvPr/>
          </p:nvSpPr>
          <p:spPr>
            <a:xfrm>
              <a:off x="4498857" y="2182554"/>
              <a:ext cx="397181" cy="337854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11" y="0"/>
                  </a:moveTo>
                  <a:cubicBezTo>
                    <a:pt x="6" y="0"/>
                    <a:pt x="1" y="5"/>
                    <a:pt x="2" y="11"/>
                  </a:cubicBezTo>
                  <a:cubicBezTo>
                    <a:pt x="75" y="275"/>
                    <a:pt x="504" y="352"/>
                    <a:pt x="716" y="448"/>
                  </a:cubicBezTo>
                  <a:cubicBezTo>
                    <a:pt x="1097" y="617"/>
                    <a:pt x="1347" y="855"/>
                    <a:pt x="1431" y="1271"/>
                  </a:cubicBezTo>
                  <a:cubicBezTo>
                    <a:pt x="1433" y="1281"/>
                    <a:pt x="1443" y="1287"/>
                    <a:pt x="1452" y="1287"/>
                  </a:cubicBezTo>
                  <a:cubicBezTo>
                    <a:pt x="1462" y="1287"/>
                    <a:pt x="1472" y="1281"/>
                    <a:pt x="1474" y="1271"/>
                  </a:cubicBezTo>
                  <a:cubicBezTo>
                    <a:pt x="1512" y="994"/>
                    <a:pt x="1309" y="737"/>
                    <a:pt x="1099" y="581"/>
                  </a:cubicBezTo>
                  <a:cubicBezTo>
                    <a:pt x="767" y="337"/>
                    <a:pt x="304" y="300"/>
                    <a:pt x="15" y="3"/>
                  </a:cubicBezTo>
                  <a:cubicBezTo>
                    <a:pt x="14" y="1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1;p24">
              <a:extLst>
                <a:ext uri="{FF2B5EF4-FFF2-40B4-BE49-F238E27FC236}">
                  <a16:creationId xmlns:a16="http://schemas.microsoft.com/office/drawing/2014/main" id="{A24E43D2-2BF8-4EF6-B144-1AD55358FAEA}"/>
                </a:ext>
              </a:extLst>
            </p:cNvPr>
            <p:cNvSpPr/>
            <p:nvPr/>
          </p:nvSpPr>
          <p:spPr>
            <a:xfrm>
              <a:off x="4512245" y="2134514"/>
              <a:ext cx="344941" cy="185596"/>
            </a:xfrm>
            <a:custGeom>
              <a:avLst/>
              <a:gdLst/>
              <a:ahLst/>
              <a:cxnLst/>
              <a:rect l="l" t="t" r="r" b="b"/>
              <a:pathLst>
                <a:path w="1314" h="707" extrusionOk="0">
                  <a:moveTo>
                    <a:pt x="349" y="1"/>
                  </a:moveTo>
                  <a:cubicBezTo>
                    <a:pt x="220" y="1"/>
                    <a:pt x="95" y="29"/>
                    <a:pt x="1" y="102"/>
                  </a:cubicBezTo>
                  <a:cubicBezTo>
                    <a:pt x="1" y="102"/>
                    <a:pt x="1" y="104"/>
                    <a:pt x="1" y="104"/>
                  </a:cubicBezTo>
                  <a:cubicBezTo>
                    <a:pt x="145" y="103"/>
                    <a:pt x="273" y="84"/>
                    <a:pt x="402" y="84"/>
                  </a:cubicBezTo>
                  <a:cubicBezTo>
                    <a:pt x="515" y="84"/>
                    <a:pt x="627" y="99"/>
                    <a:pt x="750" y="154"/>
                  </a:cubicBezTo>
                  <a:cubicBezTo>
                    <a:pt x="999" y="267"/>
                    <a:pt x="1138" y="464"/>
                    <a:pt x="1267" y="695"/>
                  </a:cubicBezTo>
                  <a:cubicBezTo>
                    <a:pt x="1271" y="703"/>
                    <a:pt x="1278" y="707"/>
                    <a:pt x="1285" y="707"/>
                  </a:cubicBezTo>
                  <a:cubicBezTo>
                    <a:pt x="1299" y="707"/>
                    <a:pt x="1314" y="693"/>
                    <a:pt x="1309" y="676"/>
                  </a:cubicBezTo>
                  <a:cubicBezTo>
                    <a:pt x="1241" y="417"/>
                    <a:pt x="1018" y="201"/>
                    <a:pt x="778" y="94"/>
                  </a:cubicBezTo>
                  <a:cubicBezTo>
                    <a:pt x="658" y="40"/>
                    <a:pt x="500" y="1"/>
                    <a:pt x="349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2;p24">
              <a:extLst>
                <a:ext uri="{FF2B5EF4-FFF2-40B4-BE49-F238E27FC236}">
                  <a16:creationId xmlns:a16="http://schemas.microsoft.com/office/drawing/2014/main" id="{432D0FE8-0D6E-41DC-E177-0772A12A0A12}"/>
                </a:ext>
              </a:extLst>
            </p:cNvPr>
            <p:cNvSpPr/>
            <p:nvPr/>
          </p:nvSpPr>
          <p:spPr>
            <a:xfrm>
              <a:off x="4581024" y="2188592"/>
              <a:ext cx="211848" cy="91879"/>
            </a:xfrm>
            <a:custGeom>
              <a:avLst/>
              <a:gdLst/>
              <a:ahLst/>
              <a:cxnLst/>
              <a:rect l="l" t="t" r="r" b="b"/>
              <a:pathLst>
                <a:path w="807" h="350" extrusionOk="0">
                  <a:moveTo>
                    <a:pt x="31" y="1"/>
                  </a:moveTo>
                  <a:cubicBezTo>
                    <a:pt x="22" y="1"/>
                    <a:pt x="13" y="1"/>
                    <a:pt x="4" y="1"/>
                  </a:cubicBezTo>
                  <a:cubicBezTo>
                    <a:pt x="0" y="1"/>
                    <a:pt x="0" y="8"/>
                    <a:pt x="2" y="8"/>
                  </a:cubicBezTo>
                  <a:cubicBezTo>
                    <a:pt x="289" y="55"/>
                    <a:pt x="533" y="179"/>
                    <a:pt x="767" y="346"/>
                  </a:cubicBezTo>
                  <a:cubicBezTo>
                    <a:pt x="771" y="349"/>
                    <a:pt x="775" y="350"/>
                    <a:pt x="778" y="350"/>
                  </a:cubicBezTo>
                  <a:cubicBezTo>
                    <a:pt x="795" y="350"/>
                    <a:pt x="807" y="326"/>
                    <a:pt x="792" y="312"/>
                  </a:cubicBezTo>
                  <a:cubicBezTo>
                    <a:pt x="595" y="100"/>
                    <a:pt x="315" y="1"/>
                    <a:pt x="3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3;p24">
              <a:extLst>
                <a:ext uri="{FF2B5EF4-FFF2-40B4-BE49-F238E27FC236}">
                  <a16:creationId xmlns:a16="http://schemas.microsoft.com/office/drawing/2014/main" id="{A94AB241-AFC5-2AEA-83CA-FEBA52D034F2}"/>
                </a:ext>
              </a:extLst>
            </p:cNvPr>
            <p:cNvSpPr/>
            <p:nvPr/>
          </p:nvSpPr>
          <p:spPr>
            <a:xfrm>
              <a:off x="4331899" y="2185442"/>
              <a:ext cx="90042" cy="127319"/>
            </a:xfrm>
            <a:custGeom>
              <a:avLst/>
              <a:gdLst/>
              <a:ahLst/>
              <a:cxnLst/>
              <a:rect l="l" t="t" r="r" b="b"/>
              <a:pathLst>
                <a:path w="343" h="485" extrusionOk="0">
                  <a:moveTo>
                    <a:pt x="339" y="0"/>
                  </a:moveTo>
                  <a:cubicBezTo>
                    <a:pt x="124" y="7"/>
                    <a:pt x="0" y="279"/>
                    <a:pt x="0" y="463"/>
                  </a:cubicBezTo>
                  <a:cubicBezTo>
                    <a:pt x="0" y="476"/>
                    <a:pt x="13" y="484"/>
                    <a:pt x="24" y="484"/>
                  </a:cubicBezTo>
                  <a:cubicBezTo>
                    <a:pt x="33" y="484"/>
                    <a:pt x="41" y="480"/>
                    <a:pt x="43" y="469"/>
                  </a:cubicBezTo>
                  <a:cubicBezTo>
                    <a:pt x="71" y="304"/>
                    <a:pt x="154" y="58"/>
                    <a:pt x="339" y="9"/>
                  </a:cubicBezTo>
                  <a:cubicBezTo>
                    <a:pt x="343" y="7"/>
                    <a:pt x="343" y="0"/>
                    <a:pt x="339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4;p24">
              <a:extLst>
                <a:ext uri="{FF2B5EF4-FFF2-40B4-BE49-F238E27FC236}">
                  <a16:creationId xmlns:a16="http://schemas.microsoft.com/office/drawing/2014/main" id="{173D6FFB-EB84-D637-40C6-7A30649AEDB8}"/>
                </a:ext>
              </a:extLst>
            </p:cNvPr>
            <p:cNvSpPr/>
            <p:nvPr/>
          </p:nvSpPr>
          <p:spPr>
            <a:xfrm>
              <a:off x="4309848" y="2234006"/>
              <a:ext cx="106580" cy="313440"/>
            </a:xfrm>
            <a:custGeom>
              <a:avLst/>
              <a:gdLst/>
              <a:ahLst/>
              <a:cxnLst/>
              <a:rect l="l" t="t" r="r" b="b"/>
              <a:pathLst>
                <a:path w="406" h="1194" extrusionOk="0">
                  <a:moveTo>
                    <a:pt x="398" y="0"/>
                  </a:moveTo>
                  <a:cubicBezTo>
                    <a:pt x="396" y="0"/>
                    <a:pt x="394" y="1"/>
                    <a:pt x="393" y="4"/>
                  </a:cubicBezTo>
                  <a:cubicBezTo>
                    <a:pt x="339" y="222"/>
                    <a:pt x="163" y="370"/>
                    <a:pt x="80" y="573"/>
                  </a:cubicBezTo>
                  <a:cubicBezTo>
                    <a:pt x="5" y="760"/>
                    <a:pt x="1" y="983"/>
                    <a:pt x="39" y="1177"/>
                  </a:cubicBezTo>
                  <a:cubicBezTo>
                    <a:pt x="41" y="1188"/>
                    <a:pt x="49" y="1193"/>
                    <a:pt x="57" y="1193"/>
                  </a:cubicBezTo>
                  <a:cubicBezTo>
                    <a:pt x="68" y="1193"/>
                    <a:pt x="81" y="1185"/>
                    <a:pt x="82" y="1171"/>
                  </a:cubicBezTo>
                  <a:cubicBezTo>
                    <a:pt x="101" y="920"/>
                    <a:pt x="76" y="698"/>
                    <a:pt x="204" y="466"/>
                  </a:cubicBezTo>
                  <a:cubicBezTo>
                    <a:pt x="288" y="314"/>
                    <a:pt x="380" y="182"/>
                    <a:pt x="406" y="8"/>
                  </a:cubicBezTo>
                  <a:cubicBezTo>
                    <a:pt x="406" y="3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65;p24">
              <a:extLst>
                <a:ext uri="{FF2B5EF4-FFF2-40B4-BE49-F238E27FC236}">
                  <a16:creationId xmlns:a16="http://schemas.microsoft.com/office/drawing/2014/main" id="{2458E3AE-C3C4-0225-DB90-960D56AACEF8}"/>
                </a:ext>
              </a:extLst>
            </p:cNvPr>
            <p:cNvSpPr/>
            <p:nvPr/>
          </p:nvSpPr>
          <p:spPr>
            <a:xfrm>
              <a:off x="4788934" y="2507019"/>
              <a:ext cx="150682" cy="169058"/>
            </a:xfrm>
            <a:custGeom>
              <a:avLst/>
              <a:gdLst/>
              <a:ahLst/>
              <a:cxnLst/>
              <a:rect l="l" t="t" r="r" b="b"/>
              <a:pathLst>
                <a:path w="574" h="644" extrusionOk="0">
                  <a:moveTo>
                    <a:pt x="291" y="0"/>
                  </a:moveTo>
                  <a:cubicBezTo>
                    <a:pt x="286" y="0"/>
                    <a:pt x="280" y="0"/>
                    <a:pt x="275" y="0"/>
                  </a:cubicBezTo>
                  <a:cubicBezTo>
                    <a:pt x="206" y="5"/>
                    <a:pt x="138" y="32"/>
                    <a:pt x="112" y="99"/>
                  </a:cubicBezTo>
                  <a:cubicBezTo>
                    <a:pt x="97" y="137"/>
                    <a:pt x="39" y="382"/>
                    <a:pt x="20" y="461"/>
                  </a:cubicBezTo>
                  <a:cubicBezTo>
                    <a:pt x="0" y="553"/>
                    <a:pt x="155" y="630"/>
                    <a:pt x="221" y="641"/>
                  </a:cubicBezTo>
                  <a:cubicBezTo>
                    <a:pt x="230" y="642"/>
                    <a:pt x="240" y="643"/>
                    <a:pt x="249" y="643"/>
                  </a:cubicBezTo>
                  <a:cubicBezTo>
                    <a:pt x="362" y="643"/>
                    <a:pt x="503" y="532"/>
                    <a:pt x="538" y="394"/>
                  </a:cubicBezTo>
                  <a:cubicBezTo>
                    <a:pt x="574" y="246"/>
                    <a:pt x="544" y="0"/>
                    <a:pt x="291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66;p24">
              <a:extLst>
                <a:ext uri="{FF2B5EF4-FFF2-40B4-BE49-F238E27FC236}">
                  <a16:creationId xmlns:a16="http://schemas.microsoft.com/office/drawing/2014/main" id="{501D201E-C11A-8BB1-0806-91533AC9A613}"/>
                </a:ext>
              </a:extLst>
            </p:cNvPr>
            <p:cNvSpPr/>
            <p:nvPr/>
          </p:nvSpPr>
          <p:spPr>
            <a:xfrm>
              <a:off x="4836973" y="2538520"/>
              <a:ext cx="80329" cy="109993"/>
            </a:xfrm>
            <a:custGeom>
              <a:avLst/>
              <a:gdLst/>
              <a:ahLst/>
              <a:cxnLst/>
              <a:rect l="l" t="t" r="r" b="b"/>
              <a:pathLst>
                <a:path w="306" h="419" extrusionOk="0">
                  <a:moveTo>
                    <a:pt x="94" y="47"/>
                  </a:moveTo>
                  <a:cubicBezTo>
                    <a:pt x="96" y="50"/>
                    <a:pt x="98" y="50"/>
                    <a:pt x="100" y="50"/>
                  </a:cubicBezTo>
                  <a:cubicBezTo>
                    <a:pt x="199" y="50"/>
                    <a:pt x="272" y="129"/>
                    <a:pt x="235" y="225"/>
                  </a:cubicBezTo>
                  <a:cubicBezTo>
                    <a:pt x="231" y="234"/>
                    <a:pt x="227" y="242"/>
                    <a:pt x="222" y="251"/>
                  </a:cubicBezTo>
                  <a:cubicBezTo>
                    <a:pt x="222" y="242"/>
                    <a:pt x="220" y="236"/>
                    <a:pt x="218" y="229"/>
                  </a:cubicBezTo>
                  <a:cubicBezTo>
                    <a:pt x="209" y="199"/>
                    <a:pt x="190" y="176"/>
                    <a:pt x="171" y="155"/>
                  </a:cubicBezTo>
                  <a:cubicBezTo>
                    <a:pt x="141" y="120"/>
                    <a:pt x="117" y="88"/>
                    <a:pt x="92" y="52"/>
                  </a:cubicBezTo>
                  <a:cubicBezTo>
                    <a:pt x="94" y="50"/>
                    <a:pt x="94" y="50"/>
                    <a:pt x="94" y="47"/>
                  </a:cubicBezTo>
                  <a:close/>
                  <a:moveTo>
                    <a:pt x="83" y="110"/>
                  </a:moveTo>
                  <a:cubicBezTo>
                    <a:pt x="92" y="125"/>
                    <a:pt x="104" y="142"/>
                    <a:pt x="117" y="155"/>
                  </a:cubicBezTo>
                  <a:cubicBezTo>
                    <a:pt x="137" y="180"/>
                    <a:pt x="162" y="204"/>
                    <a:pt x="173" y="236"/>
                  </a:cubicBezTo>
                  <a:cubicBezTo>
                    <a:pt x="186" y="272"/>
                    <a:pt x="169" y="289"/>
                    <a:pt x="156" y="322"/>
                  </a:cubicBezTo>
                  <a:cubicBezTo>
                    <a:pt x="156" y="326"/>
                    <a:pt x="156" y="328"/>
                    <a:pt x="156" y="332"/>
                  </a:cubicBezTo>
                  <a:cubicBezTo>
                    <a:pt x="141" y="343"/>
                    <a:pt x="124" y="354"/>
                    <a:pt x="107" y="360"/>
                  </a:cubicBezTo>
                  <a:cubicBezTo>
                    <a:pt x="128" y="307"/>
                    <a:pt x="102" y="238"/>
                    <a:pt x="57" y="232"/>
                  </a:cubicBezTo>
                  <a:cubicBezTo>
                    <a:pt x="66" y="191"/>
                    <a:pt x="77" y="150"/>
                    <a:pt x="83" y="110"/>
                  </a:cubicBezTo>
                  <a:close/>
                  <a:moveTo>
                    <a:pt x="100" y="0"/>
                  </a:moveTo>
                  <a:cubicBezTo>
                    <a:pt x="92" y="0"/>
                    <a:pt x="85" y="5"/>
                    <a:pt x="81" y="11"/>
                  </a:cubicBezTo>
                  <a:cubicBezTo>
                    <a:pt x="77" y="11"/>
                    <a:pt x="72" y="13"/>
                    <a:pt x="70" y="17"/>
                  </a:cubicBezTo>
                  <a:cubicBezTo>
                    <a:pt x="34" y="92"/>
                    <a:pt x="19" y="178"/>
                    <a:pt x="4" y="259"/>
                  </a:cubicBezTo>
                  <a:cubicBezTo>
                    <a:pt x="1" y="278"/>
                    <a:pt x="13" y="289"/>
                    <a:pt x="27" y="289"/>
                  </a:cubicBezTo>
                  <a:cubicBezTo>
                    <a:pt x="33" y="289"/>
                    <a:pt x="39" y="287"/>
                    <a:pt x="45" y="283"/>
                  </a:cubicBezTo>
                  <a:lnTo>
                    <a:pt x="45" y="283"/>
                  </a:lnTo>
                  <a:cubicBezTo>
                    <a:pt x="70" y="332"/>
                    <a:pt x="66" y="362"/>
                    <a:pt x="30" y="373"/>
                  </a:cubicBezTo>
                  <a:cubicBezTo>
                    <a:pt x="4" y="384"/>
                    <a:pt x="21" y="416"/>
                    <a:pt x="42" y="418"/>
                  </a:cubicBezTo>
                  <a:cubicBezTo>
                    <a:pt x="48" y="419"/>
                    <a:pt x="54" y="419"/>
                    <a:pt x="61" y="419"/>
                  </a:cubicBezTo>
                  <a:cubicBezTo>
                    <a:pt x="174" y="419"/>
                    <a:pt x="283" y="307"/>
                    <a:pt x="295" y="195"/>
                  </a:cubicBezTo>
                  <a:cubicBezTo>
                    <a:pt x="306" y="80"/>
                    <a:pt x="207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7;p24">
              <a:extLst>
                <a:ext uri="{FF2B5EF4-FFF2-40B4-BE49-F238E27FC236}">
                  <a16:creationId xmlns:a16="http://schemas.microsoft.com/office/drawing/2014/main" id="{794D62E7-C4B4-BEC1-684F-EC19FE682519}"/>
                </a:ext>
              </a:extLst>
            </p:cNvPr>
            <p:cNvSpPr/>
            <p:nvPr/>
          </p:nvSpPr>
          <p:spPr>
            <a:xfrm>
              <a:off x="4259446" y="2507019"/>
              <a:ext cx="150682" cy="169321"/>
            </a:xfrm>
            <a:custGeom>
              <a:avLst/>
              <a:gdLst/>
              <a:ahLst/>
              <a:cxnLst/>
              <a:rect l="l" t="t" r="r" b="b"/>
              <a:pathLst>
                <a:path w="574" h="645" extrusionOk="0">
                  <a:moveTo>
                    <a:pt x="286" y="0"/>
                  </a:moveTo>
                  <a:cubicBezTo>
                    <a:pt x="33" y="0"/>
                    <a:pt x="1" y="246"/>
                    <a:pt x="39" y="394"/>
                  </a:cubicBezTo>
                  <a:cubicBezTo>
                    <a:pt x="72" y="534"/>
                    <a:pt x="215" y="645"/>
                    <a:pt x="329" y="645"/>
                  </a:cubicBezTo>
                  <a:cubicBezTo>
                    <a:pt x="338" y="645"/>
                    <a:pt x="347" y="644"/>
                    <a:pt x="355" y="643"/>
                  </a:cubicBezTo>
                  <a:cubicBezTo>
                    <a:pt x="422" y="630"/>
                    <a:pt x="574" y="553"/>
                    <a:pt x="557" y="461"/>
                  </a:cubicBezTo>
                  <a:cubicBezTo>
                    <a:pt x="538" y="382"/>
                    <a:pt x="478" y="137"/>
                    <a:pt x="465" y="99"/>
                  </a:cubicBezTo>
                  <a:cubicBezTo>
                    <a:pt x="439" y="32"/>
                    <a:pt x="370" y="5"/>
                    <a:pt x="302" y="0"/>
                  </a:cubicBezTo>
                  <a:cubicBezTo>
                    <a:pt x="296" y="0"/>
                    <a:pt x="291" y="0"/>
                    <a:pt x="286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68;p24">
              <a:extLst>
                <a:ext uri="{FF2B5EF4-FFF2-40B4-BE49-F238E27FC236}">
                  <a16:creationId xmlns:a16="http://schemas.microsoft.com/office/drawing/2014/main" id="{A6F64A80-B52A-07AE-96B2-C07AC276CBA0}"/>
                </a:ext>
              </a:extLst>
            </p:cNvPr>
            <p:cNvSpPr/>
            <p:nvPr/>
          </p:nvSpPr>
          <p:spPr>
            <a:xfrm>
              <a:off x="4281759" y="2538520"/>
              <a:ext cx="80854" cy="109993"/>
            </a:xfrm>
            <a:custGeom>
              <a:avLst/>
              <a:gdLst/>
              <a:ahLst/>
              <a:cxnLst/>
              <a:rect l="l" t="t" r="r" b="b"/>
              <a:pathLst>
                <a:path w="308" h="419" extrusionOk="0">
                  <a:moveTo>
                    <a:pt x="215" y="47"/>
                  </a:moveTo>
                  <a:cubicBezTo>
                    <a:pt x="215" y="50"/>
                    <a:pt x="215" y="50"/>
                    <a:pt x="215" y="52"/>
                  </a:cubicBezTo>
                  <a:cubicBezTo>
                    <a:pt x="189" y="88"/>
                    <a:pt x="166" y="120"/>
                    <a:pt x="138" y="155"/>
                  </a:cubicBezTo>
                  <a:cubicBezTo>
                    <a:pt x="118" y="176"/>
                    <a:pt x="99" y="199"/>
                    <a:pt x="88" y="229"/>
                  </a:cubicBezTo>
                  <a:cubicBezTo>
                    <a:pt x="86" y="236"/>
                    <a:pt x="86" y="242"/>
                    <a:pt x="84" y="251"/>
                  </a:cubicBezTo>
                  <a:cubicBezTo>
                    <a:pt x="80" y="242"/>
                    <a:pt x="76" y="234"/>
                    <a:pt x="73" y="225"/>
                  </a:cubicBezTo>
                  <a:cubicBezTo>
                    <a:pt x="35" y="129"/>
                    <a:pt x="110" y="50"/>
                    <a:pt x="208" y="50"/>
                  </a:cubicBezTo>
                  <a:cubicBezTo>
                    <a:pt x="211" y="50"/>
                    <a:pt x="213" y="50"/>
                    <a:pt x="215" y="47"/>
                  </a:cubicBezTo>
                  <a:close/>
                  <a:moveTo>
                    <a:pt x="223" y="110"/>
                  </a:moveTo>
                  <a:cubicBezTo>
                    <a:pt x="232" y="150"/>
                    <a:pt x="241" y="191"/>
                    <a:pt x="249" y="232"/>
                  </a:cubicBezTo>
                  <a:cubicBezTo>
                    <a:pt x="206" y="238"/>
                    <a:pt x="178" y="307"/>
                    <a:pt x="200" y="360"/>
                  </a:cubicBezTo>
                  <a:cubicBezTo>
                    <a:pt x="183" y="354"/>
                    <a:pt x="166" y="343"/>
                    <a:pt x="151" y="332"/>
                  </a:cubicBezTo>
                  <a:cubicBezTo>
                    <a:pt x="153" y="328"/>
                    <a:pt x="153" y="326"/>
                    <a:pt x="151" y="322"/>
                  </a:cubicBezTo>
                  <a:cubicBezTo>
                    <a:pt x="138" y="289"/>
                    <a:pt x="123" y="272"/>
                    <a:pt x="136" y="236"/>
                  </a:cubicBezTo>
                  <a:cubicBezTo>
                    <a:pt x="146" y="204"/>
                    <a:pt x="170" y="180"/>
                    <a:pt x="191" y="155"/>
                  </a:cubicBezTo>
                  <a:cubicBezTo>
                    <a:pt x="202" y="142"/>
                    <a:pt x="215" y="125"/>
                    <a:pt x="223" y="110"/>
                  </a:cubicBezTo>
                  <a:close/>
                  <a:moveTo>
                    <a:pt x="208" y="0"/>
                  </a:moveTo>
                  <a:cubicBezTo>
                    <a:pt x="101" y="0"/>
                    <a:pt x="1" y="80"/>
                    <a:pt x="11" y="195"/>
                  </a:cubicBezTo>
                  <a:cubicBezTo>
                    <a:pt x="24" y="305"/>
                    <a:pt x="134" y="419"/>
                    <a:pt x="248" y="419"/>
                  </a:cubicBezTo>
                  <a:cubicBezTo>
                    <a:pt x="254" y="419"/>
                    <a:pt x="260" y="419"/>
                    <a:pt x="266" y="418"/>
                  </a:cubicBezTo>
                  <a:cubicBezTo>
                    <a:pt x="288" y="416"/>
                    <a:pt x="303" y="384"/>
                    <a:pt x="279" y="373"/>
                  </a:cubicBezTo>
                  <a:cubicBezTo>
                    <a:pt x="243" y="362"/>
                    <a:pt x="236" y="332"/>
                    <a:pt x="264" y="283"/>
                  </a:cubicBezTo>
                  <a:lnTo>
                    <a:pt x="264" y="283"/>
                  </a:lnTo>
                  <a:cubicBezTo>
                    <a:pt x="269" y="287"/>
                    <a:pt x="275" y="289"/>
                    <a:pt x="281" y="289"/>
                  </a:cubicBezTo>
                  <a:cubicBezTo>
                    <a:pt x="295" y="289"/>
                    <a:pt x="308" y="276"/>
                    <a:pt x="305" y="259"/>
                  </a:cubicBezTo>
                  <a:cubicBezTo>
                    <a:pt x="288" y="178"/>
                    <a:pt x="273" y="92"/>
                    <a:pt x="236" y="17"/>
                  </a:cubicBezTo>
                  <a:cubicBezTo>
                    <a:pt x="234" y="13"/>
                    <a:pt x="230" y="11"/>
                    <a:pt x="228" y="11"/>
                  </a:cubicBezTo>
                  <a:cubicBezTo>
                    <a:pt x="223" y="5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69;p24">
              <a:extLst>
                <a:ext uri="{FF2B5EF4-FFF2-40B4-BE49-F238E27FC236}">
                  <a16:creationId xmlns:a16="http://schemas.microsoft.com/office/drawing/2014/main" id="{15CF449B-F180-C58D-1722-38A62A3988B6}"/>
                </a:ext>
              </a:extLst>
            </p:cNvPr>
            <p:cNvSpPr/>
            <p:nvPr/>
          </p:nvSpPr>
          <p:spPr>
            <a:xfrm>
              <a:off x="3138780" y="3004479"/>
              <a:ext cx="1213070" cy="727422"/>
            </a:xfrm>
            <a:custGeom>
              <a:avLst/>
              <a:gdLst/>
              <a:ahLst/>
              <a:cxnLst/>
              <a:rect l="l" t="t" r="r" b="b"/>
              <a:pathLst>
                <a:path w="4621" h="2771" extrusionOk="0">
                  <a:moveTo>
                    <a:pt x="4607" y="1"/>
                  </a:moveTo>
                  <a:lnTo>
                    <a:pt x="4607" y="1"/>
                  </a:lnTo>
                  <a:cubicBezTo>
                    <a:pt x="3956" y="153"/>
                    <a:pt x="3536" y="795"/>
                    <a:pt x="3108" y="1232"/>
                  </a:cubicBezTo>
                  <a:cubicBezTo>
                    <a:pt x="2988" y="1354"/>
                    <a:pt x="2648" y="1759"/>
                    <a:pt x="2431" y="2123"/>
                  </a:cubicBezTo>
                  <a:cubicBezTo>
                    <a:pt x="2275" y="1952"/>
                    <a:pt x="2048" y="1761"/>
                    <a:pt x="2005" y="1716"/>
                  </a:cubicBezTo>
                  <a:cubicBezTo>
                    <a:pt x="1847" y="1556"/>
                    <a:pt x="1609" y="1327"/>
                    <a:pt x="1405" y="1144"/>
                  </a:cubicBezTo>
                  <a:cubicBezTo>
                    <a:pt x="1346" y="1089"/>
                    <a:pt x="1324" y="1063"/>
                    <a:pt x="1273" y="1007"/>
                  </a:cubicBezTo>
                  <a:cubicBezTo>
                    <a:pt x="1215" y="939"/>
                    <a:pt x="1208" y="768"/>
                    <a:pt x="1159" y="697"/>
                  </a:cubicBezTo>
                  <a:cubicBezTo>
                    <a:pt x="1085" y="588"/>
                    <a:pt x="1039" y="452"/>
                    <a:pt x="977" y="452"/>
                  </a:cubicBezTo>
                  <a:cubicBezTo>
                    <a:pt x="974" y="452"/>
                    <a:pt x="971" y="452"/>
                    <a:pt x="969" y="453"/>
                  </a:cubicBezTo>
                  <a:cubicBezTo>
                    <a:pt x="872" y="472"/>
                    <a:pt x="941" y="654"/>
                    <a:pt x="986" y="761"/>
                  </a:cubicBezTo>
                  <a:cubicBezTo>
                    <a:pt x="864" y="725"/>
                    <a:pt x="729" y="720"/>
                    <a:pt x="602" y="701"/>
                  </a:cubicBezTo>
                  <a:cubicBezTo>
                    <a:pt x="549" y="693"/>
                    <a:pt x="448" y="666"/>
                    <a:pt x="366" y="666"/>
                  </a:cubicBezTo>
                  <a:cubicBezTo>
                    <a:pt x="326" y="666"/>
                    <a:pt x="291" y="672"/>
                    <a:pt x="268" y="690"/>
                  </a:cubicBezTo>
                  <a:cubicBezTo>
                    <a:pt x="210" y="738"/>
                    <a:pt x="270" y="776"/>
                    <a:pt x="328" y="795"/>
                  </a:cubicBezTo>
                  <a:cubicBezTo>
                    <a:pt x="236" y="800"/>
                    <a:pt x="146" y="810"/>
                    <a:pt x="103" y="836"/>
                  </a:cubicBezTo>
                  <a:cubicBezTo>
                    <a:pt x="56" y="866"/>
                    <a:pt x="45" y="913"/>
                    <a:pt x="73" y="926"/>
                  </a:cubicBezTo>
                  <a:cubicBezTo>
                    <a:pt x="52" y="930"/>
                    <a:pt x="0" y="965"/>
                    <a:pt x="7" y="1005"/>
                  </a:cubicBezTo>
                  <a:cubicBezTo>
                    <a:pt x="13" y="1037"/>
                    <a:pt x="56" y="1040"/>
                    <a:pt x="86" y="1042"/>
                  </a:cubicBezTo>
                  <a:cubicBezTo>
                    <a:pt x="60" y="1048"/>
                    <a:pt x="45" y="1085"/>
                    <a:pt x="93" y="1102"/>
                  </a:cubicBezTo>
                  <a:cubicBezTo>
                    <a:pt x="163" y="1127"/>
                    <a:pt x="240" y="1133"/>
                    <a:pt x="318" y="1133"/>
                  </a:cubicBezTo>
                  <a:cubicBezTo>
                    <a:pt x="386" y="1133"/>
                    <a:pt x="455" y="1129"/>
                    <a:pt x="522" y="1129"/>
                  </a:cubicBezTo>
                  <a:cubicBezTo>
                    <a:pt x="557" y="1129"/>
                    <a:pt x="591" y="1130"/>
                    <a:pt x="624" y="1134"/>
                  </a:cubicBezTo>
                  <a:cubicBezTo>
                    <a:pt x="834" y="1155"/>
                    <a:pt x="960" y="1258"/>
                    <a:pt x="1024" y="1327"/>
                  </a:cubicBezTo>
                  <a:cubicBezTo>
                    <a:pt x="1024" y="1327"/>
                    <a:pt x="1026" y="1329"/>
                    <a:pt x="1026" y="1331"/>
                  </a:cubicBezTo>
                  <a:cubicBezTo>
                    <a:pt x="1176" y="1494"/>
                    <a:pt x="1474" y="1868"/>
                    <a:pt x="1733" y="2211"/>
                  </a:cubicBezTo>
                  <a:cubicBezTo>
                    <a:pt x="1862" y="2380"/>
                    <a:pt x="2067" y="2657"/>
                    <a:pt x="2331" y="2761"/>
                  </a:cubicBezTo>
                  <a:cubicBezTo>
                    <a:pt x="2344" y="2767"/>
                    <a:pt x="2356" y="2770"/>
                    <a:pt x="2369" y="2770"/>
                  </a:cubicBezTo>
                  <a:cubicBezTo>
                    <a:pt x="2376" y="2770"/>
                    <a:pt x="2382" y="2769"/>
                    <a:pt x="2389" y="2768"/>
                  </a:cubicBezTo>
                  <a:cubicBezTo>
                    <a:pt x="2763" y="2764"/>
                    <a:pt x="3725" y="1830"/>
                    <a:pt x="3961" y="1605"/>
                  </a:cubicBezTo>
                  <a:cubicBezTo>
                    <a:pt x="4222" y="1354"/>
                    <a:pt x="4472" y="1018"/>
                    <a:pt x="4577" y="579"/>
                  </a:cubicBezTo>
                  <a:cubicBezTo>
                    <a:pt x="4620" y="408"/>
                    <a:pt x="4614" y="209"/>
                    <a:pt x="4607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0;p24">
              <a:extLst>
                <a:ext uri="{FF2B5EF4-FFF2-40B4-BE49-F238E27FC236}">
                  <a16:creationId xmlns:a16="http://schemas.microsoft.com/office/drawing/2014/main" id="{48684ACC-A9AE-7059-0EFD-8F3523F2481A}"/>
                </a:ext>
              </a:extLst>
            </p:cNvPr>
            <p:cNvSpPr/>
            <p:nvPr/>
          </p:nvSpPr>
          <p:spPr>
            <a:xfrm>
              <a:off x="3340127" y="3233127"/>
              <a:ext cx="66153" cy="12601"/>
            </a:xfrm>
            <a:custGeom>
              <a:avLst/>
              <a:gdLst/>
              <a:ahLst/>
              <a:cxnLst/>
              <a:rect l="l" t="t" r="r" b="b"/>
              <a:pathLst>
                <a:path w="252" h="48" extrusionOk="0">
                  <a:moveTo>
                    <a:pt x="90" y="1"/>
                  </a:moveTo>
                  <a:cubicBezTo>
                    <a:pt x="57" y="1"/>
                    <a:pt x="19" y="4"/>
                    <a:pt x="0" y="27"/>
                  </a:cubicBezTo>
                  <a:cubicBezTo>
                    <a:pt x="0" y="29"/>
                    <a:pt x="0" y="31"/>
                    <a:pt x="2" y="31"/>
                  </a:cubicBezTo>
                  <a:cubicBezTo>
                    <a:pt x="35" y="24"/>
                    <a:pt x="72" y="19"/>
                    <a:pt x="108" y="19"/>
                  </a:cubicBezTo>
                  <a:cubicBezTo>
                    <a:pt x="153" y="19"/>
                    <a:pt x="198" y="26"/>
                    <a:pt x="236" y="46"/>
                  </a:cubicBezTo>
                  <a:cubicBezTo>
                    <a:pt x="237" y="47"/>
                    <a:pt x="239" y="47"/>
                    <a:pt x="240" y="47"/>
                  </a:cubicBezTo>
                  <a:cubicBezTo>
                    <a:pt x="247" y="47"/>
                    <a:pt x="252" y="39"/>
                    <a:pt x="247" y="34"/>
                  </a:cubicBezTo>
                  <a:cubicBezTo>
                    <a:pt x="212" y="8"/>
                    <a:pt x="169" y="4"/>
                    <a:pt x="127" y="1"/>
                  </a:cubicBezTo>
                  <a:cubicBezTo>
                    <a:pt x="116" y="1"/>
                    <a:pt x="104" y="1"/>
                    <a:pt x="90" y="1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1;p24">
              <a:extLst>
                <a:ext uri="{FF2B5EF4-FFF2-40B4-BE49-F238E27FC236}">
                  <a16:creationId xmlns:a16="http://schemas.microsoft.com/office/drawing/2014/main" id="{DEE2A45C-619A-D4FE-EFAD-B1BF6AFB9943}"/>
                </a:ext>
              </a:extLst>
            </p:cNvPr>
            <p:cNvSpPr/>
            <p:nvPr/>
          </p:nvSpPr>
          <p:spPr>
            <a:xfrm>
              <a:off x="3401293" y="3126284"/>
              <a:ext cx="16013" cy="19951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4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1" y="29"/>
                    <a:pt x="17" y="76"/>
                    <a:pt x="47" y="76"/>
                  </a:cubicBezTo>
                  <a:cubicBezTo>
                    <a:pt x="50" y="76"/>
                    <a:pt x="53" y="75"/>
                    <a:pt x="56" y="74"/>
                  </a:cubicBezTo>
                  <a:cubicBezTo>
                    <a:pt x="61" y="72"/>
                    <a:pt x="61" y="66"/>
                    <a:pt x="56" y="66"/>
                  </a:cubicBezTo>
                  <a:cubicBezTo>
                    <a:pt x="41" y="59"/>
                    <a:pt x="31" y="55"/>
                    <a:pt x="22" y="40"/>
                  </a:cubicBezTo>
                  <a:cubicBezTo>
                    <a:pt x="16" y="29"/>
                    <a:pt x="14" y="14"/>
                    <a:pt x="9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E7B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2;p24">
              <a:extLst>
                <a:ext uri="{FF2B5EF4-FFF2-40B4-BE49-F238E27FC236}">
                  <a16:creationId xmlns:a16="http://schemas.microsoft.com/office/drawing/2014/main" id="{E9C6E86F-11F4-8F9C-A77D-F1BCADE99984}"/>
                </a:ext>
              </a:extLst>
            </p:cNvPr>
            <p:cNvSpPr/>
            <p:nvPr/>
          </p:nvSpPr>
          <p:spPr>
            <a:xfrm>
              <a:off x="4847999" y="3004479"/>
              <a:ext cx="1213070" cy="727160"/>
            </a:xfrm>
            <a:custGeom>
              <a:avLst/>
              <a:gdLst/>
              <a:ahLst/>
              <a:cxnLst/>
              <a:rect l="l" t="t" r="r" b="b"/>
              <a:pathLst>
                <a:path w="4621" h="2770" extrusionOk="0">
                  <a:moveTo>
                    <a:pt x="11" y="1"/>
                  </a:moveTo>
                  <a:cubicBezTo>
                    <a:pt x="7" y="209"/>
                    <a:pt x="0" y="408"/>
                    <a:pt x="41" y="577"/>
                  </a:cubicBezTo>
                  <a:cubicBezTo>
                    <a:pt x="144" y="1018"/>
                    <a:pt x="397" y="1354"/>
                    <a:pt x="658" y="1605"/>
                  </a:cubicBezTo>
                  <a:cubicBezTo>
                    <a:pt x="891" y="1830"/>
                    <a:pt x="1855" y="2764"/>
                    <a:pt x="2230" y="2768"/>
                  </a:cubicBezTo>
                  <a:cubicBezTo>
                    <a:pt x="2236" y="2769"/>
                    <a:pt x="2243" y="2769"/>
                    <a:pt x="2249" y="2769"/>
                  </a:cubicBezTo>
                  <a:cubicBezTo>
                    <a:pt x="2262" y="2769"/>
                    <a:pt x="2275" y="2767"/>
                    <a:pt x="2288" y="2761"/>
                  </a:cubicBezTo>
                  <a:cubicBezTo>
                    <a:pt x="2551" y="2657"/>
                    <a:pt x="2757" y="2380"/>
                    <a:pt x="2885" y="2211"/>
                  </a:cubicBezTo>
                  <a:cubicBezTo>
                    <a:pt x="3144" y="1868"/>
                    <a:pt x="3442" y="1494"/>
                    <a:pt x="3590" y="1329"/>
                  </a:cubicBezTo>
                  <a:cubicBezTo>
                    <a:pt x="3592" y="1329"/>
                    <a:pt x="3592" y="1327"/>
                    <a:pt x="3594" y="1324"/>
                  </a:cubicBezTo>
                  <a:cubicBezTo>
                    <a:pt x="3658" y="1258"/>
                    <a:pt x="3785" y="1155"/>
                    <a:pt x="3995" y="1132"/>
                  </a:cubicBezTo>
                  <a:cubicBezTo>
                    <a:pt x="4025" y="1129"/>
                    <a:pt x="4057" y="1127"/>
                    <a:pt x="4089" y="1127"/>
                  </a:cubicBezTo>
                  <a:cubicBezTo>
                    <a:pt x="4158" y="1127"/>
                    <a:pt x="4230" y="1132"/>
                    <a:pt x="4301" y="1132"/>
                  </a:cubicBezTo>
                  <a:cubicBezTo>
                    <a:pt x="4379" y="1132"/>
                    <a:pt x="4455" y="1126"/>
                    <a:pt x="4526" y="1102"/>
                  </a:cubicBezTo>
                  <a:cubicBezTo>
                    <a:pt x="4573" y="1085"/>
                    <a:pt x="4558" y="1048"/>
                    <a:pt x="4530" y="1042"/>
                  </a:cubicBezTo>
                  <a:cubicBezTo>
                    <a:pt x="4560" y="1040"/>
                    <a:pt x="4605" y="1037"/>
                    <a:pt x="4609" y="1005"/>
                  </a:cubicBezTo>
                  <a:cubicBezTo>
                    <a:pt x="4620" y="965"/>
                    <a:pt x="4569" y="930"/>
                    <a:pt x="4547" y="924"/>
                  </a:cubicBezTo>
                  <a:cubicBezTo>
                    <a:pt x="4573" y="913"/>
                    <a:pt x="4562" y="864"/>
                    <a:pt x="4515" y="836"/>
                  </a:cubicBezTo>
                  <a:cubicBezTo>
                    <a:pt x="4472" y="808"/>
                    <a:pt x="4382" y="800"/>
                    <a:pt x="4290" y="793"/>
                  </a:cubicBezTo>
                  <a:cubicBezTo>
                    <a:pt x="4348" y="776"/>
                    <a:pt x="4408" y="738"/>
                    <a:pt x="4350" y="690"/>
                  </a:cubicBezTo>
                  <a:cubicBezTo>
                    <a:pt x="4328" y="672"/>
                    <a:pt x="4293" y="666"/>
                    <a:pt x="4253" y="666"/>
                  </a:cubicBezTo>
                  <a:cubicBezTo>
                    <a:pt x="4172" y="666"/>
                    <a:pt x="4069" y="693"/>
                    <a:pt x="4016" y="701"/>
                  </a:cubicBezTo>
                  <a:cubicBezTo>
                    <a:pt x="3892" y="720"/>
                    <a:pt x="3755" y="725"/>
                    <a:pt x="3633" y="761"/>
                  </a:cubicBezTo>
                  <a:cubicBezTo>
                    <a:pt x="3678" y="654"/>
                    <a:pt x="3746" y="472"/>
                    <a:pt x="3650" y="453"/>
                  </a:cubicBezTo>
                  <a:cubicBezTo>
                    <a:pt x="3647" y="452"/>
                    <a:pt x="3644" y="452"/>
                    <a:pt x="3642" y="452"/>
                  </a:cubicBezTo>
                  <a:cubicBezTo>
                    <a:pt x="3580" y="452"/>
                    <a:pt x="3535" y="588"/>
                    <a:pt x="3459" y="697"/>
                  </a:cubicBezTo>
                  <a:cubicBezTo>
                    <a:pt x="3410" y="768"/>
                    <a:pt x="3406" y="939"/>
                    <a:pt x="3346" y="1005"/>
                  </a:cubicBezTo>
                  <a:cubicBezTo>
                    <a:pt x="3294" y="1063"/>
                    <a:pt x="3273" y="1089"/>
                    <a:pt x="3213" y="1144"/>
                  </a:cubicBezTo>
                  <a:cubicBezTo>
                    <a:pt x="3010" y="1327"/>
                    <a:pt x="2772" y="1556"/>
                    <a:pt x="2615" y="1716"/>
                  </a:cubicBezTo>
                  <a:cubicBezTo>
                    <a:pt x="2570" y="1761"/>
                    <a:pt x="2346" y="1952"/>
                    <a:pt x="2187" y="2123"/>
                  </a:cubicBezTo>
                  <a:cubicBezTo>
                    <a:pt x="1971" y="1759"/>
                    <a:pt x="1630" y="1354"/>
                    <a:pt x="1510" y="1232"/>
                  </a:cubicBezTo>
                  <a:cubicBezTo>
                    <a:pt x="1082" y="795"/>
                    <a:pt x="662" y="153"/>
                    <a:pt x="11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3;p24">
              <a:extLst>
                <a:ext uri="{FF2B5EF4-FFF2-40B4-BE49-F238E27FC236}">
                  <a16:creationId xmlns:a16="http://schemas.microsoft.com/office/drawing/2014/main" id="{FD707E00-9992-01E2-2A4B-886F5FC16B59}"/>
                </a:ext>
              </a:extLst>
            </p:cNvPr>
            <p:cNvSpPr/>
            <p:nvPr/>
          </p:nvSpPr>
          <p:spPr>
            <a:xfrm>
              <a:off x="4082775" y="2967990"/>
              <a:ext cx="1033512" cy="1103078"/>
            </a:xfrm>
            <a:custGeom>
              <a:avLst/>
              <a:gdLst/>
              <a:ahLst/>
              <a:cxnLst/>
              <a:rect l="l" t="t" r="r" b="b"/>
              <a:pathLst>
                <a:path w="3937" h="4202" extrusionOk="0">
                  <a:moveTo>
                    <a:pt x="2834" y="1"/>
                  </a:moveTo>
                  <a:cubicBezTo>
                    <a:pt x="2669" y="276"/>
                    <a:pt x="2378" y="523"/>
                    <a:pt x="2045" y="523"/>
                  </a:cubicBezTo>
                  <a:cubicBezTo>
                    <a:pt x="2029" y="523"/>
                    <a:pt x="2013" y="522"/>
                    <a:pt x="1997" y="521"/>
                  </a:cubicBezTo>
                  <a:cubicBezTo>
                    <a:pt x="1969" y="519"/>
                    <a:pt x="1941" y="515"/>
                    <a:pt x="1913" y="508"/>
                  </a:cubicBezTo>
                  <a:cubicBezTo>
                    <a:pt x="1887" y="506"/>
                    <a:pt x="1862" y="502"/>
                    <a:pt x="1834" y="497"/>
                  </a:cubicBezTo>
                  <a:cubicBezTo>
                    <a:pt x="1613" y="457"/>
                    <a:pt x="1405" y="345"/>
                    <a:pt x="1247" y="185"/>
                  </a:cubicBezTo>
                  <a:cubicBezTo>
                    <a:pt x="1198" y="133"/>
                    <a:pt x="1136" y="73"/>
                    <a:pt x="1086" y="5"/>
                  </a:cubicBezTo>
                  <a:cubicBezTo>
                    <a:pt x="1005" y="26"/>
                    <a:pt x="849" y="50"/>
                    <a:pt x="786" y="76"/>
                  </a:cubicBezTo>
                  <a:cubicBezTo>
                    <a:pt x="761" y="82"/>
                    <a:pt x="733" y="93"/>
                    <a:pt x="707" y="106"/>
                  </a:cubicBezTo>
                  <a:cubicBezTo>
                    <a:pt x="589" y="170"/>
                    <a:pt x="253" y="457"/>
                    <a:pt x="0" y="697"/>
                  </a:cubicBezTo>
                  <a:cubicBezTo>
                    <a:pt x="159" y="859"/>
                    <a:pt x="315" y="1022"/>
                    <a:pt x="467" y="1191"/>
                  </a:cubicBezTo>
                  <a:cubicBezTo>
                    <a:pt x="540" y="1271"/>
                    <a:pt x="617" y="1346"/>
                    <a:pt x="697" y="1418"/>
                  </a:cubicBezTo>
                  <a:cubicBezTo>
                    <a:pt x="746" y="1350"/>
                    <a:pt x="797" y="1273"/>
                    <a:pt x="851" y="1196"/>
                  </a:cubicBezTo>
                  <a:cubicBezTo>
                    <a:pt x="924" y="1992"/>
                    <a:pt x="1031" y="2913"/>
                    <a:pt x="1031" y="2913"/>
                  </a:cubicBezTo>
                  <a:cubicBezTo>
                    <a:pt x="1031" y="2913"/>
                    <a:pt x="622" y="4183"/>
                    <a:pt x="637" y="4183"/>
                  </a:cubicBezTo>
                  <a:cubicBezTo>
                    <a:pt x="764" y="4195"/>
                    <a:pt x="1367" y="4201"/>
                    <a:pt x="1970" y="4201"/>
                  </a:cubicBezTo>
                  <a:cubicBezTo>
                    <a:pt x="2573" y="4201"/>
                    <a:pt x="3176" y="4195"/>
                    <a:pt x="3303" y="4183"/>
                  </a:cubicBezTo>
                  <a:cubicBezTo>
                    <a:pt x="3318" y="4183"/>
                    <a:pt x="2903" y="2920"/>
                    <a:pt x="2909" y="2920"/>
                  </a:cubicBezTo>
                  <a:cubicBezTo>
                    <a:pt x="2913" y="2920"/>
                    <a:pt x="3018" y="1997"/>
                    <a:pt x="3091" y="1198"/>
                  </a:cubicBezTo>
                  <a:cubicBezTo>
                    <a:pt x="3142" y="1275"/>
                    <a:pt x="3194" y="1350"/>
                    <a:pt x="3241" y="1418"/>
                  </a:cubicBezTo>
                  <a:cubicBezTo>
                    <a:pt x="3320" y="1346"/>
                    <a:pt x="3399" y="1271"/>
                    <a:pt x="3472" y="1191"/>
                  </a:cubicBezTo>
                  <a:cubicBezTo>
                    <a:pt x="3624" y="1022"/>
                    <a:pt x="3781" y="859"/>
                    <a:pt x="3937" y="697"/>
                  </a:cubicBezTo>
                  <a:cubicBezTo>
                    <a:pt x="3686" y="457"/>
                    <a:pt x="3348" y="170"/>
                    <a:pt x="3230" y="106"/>
                  </a:cubicBezTo>
                  <a:cubicBezTo>
                    <a:pt x="3204" y="93"/>
                    <a:pt x="3179" y="82"/>
                    <a:pt x="3153" y="76"/>
                  </a:cubicBezTo>
                  <a:cubicBezTo>
                    <a:pt x="3085" y="48"/>
                    <a:pt x="2922" y="22"/>
                    <a:pt x="2834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4;p24">
              <a:extLst>
                <a:ext uri="{FF2B5EF4-FFF2-40B4-BE49-F238E27FC236}">
                  <a16:creationId xmlns:a16="http://schemas.microsoft.com/office/drawing/2014/main" id="{D1E3897A-4BAB-70CD-244C-3BBA62BFC7CA}"/>
                </a:ext>
              </a:extLst>
            </p:cNvPr>
            <p:cNvSpPr/>
            <p:nvPr/>
          </p:nvSpPr>
          <p:spPr>
            <a:xfrm>
              <a:off x="4352638" y="2963265"/>
              <a:ext cx="491686" cy="168533"/>
            </a:xfrm>
            <a:custGeom>
              <a:avLst/>
              <a:gdLst/>
              <a:ahLst/>
              <a:cxnLst/>
              <a:rect l="l" t="t" r="r" b="b"/>
              <a:pathLst>
                <a:path w="1873" h="642" extrusionOk="0">
                  <a:moveTo>
                    <a:pt x="65" y="0"/>
                  </a:moveTo>
                  <a:cubicBezTo>
                    <a:pt x="52" y="0"/>
                    <a:pt x="39" y="4"/>
                    <a:pt x="28" y="12"/>
                  </a:cubicBezTo>
                  <a:cubicBezTo>
                    <a:pt x="3" y="34"/>
                    <a:pt x="0" y="70"/>
                    <a:pt x="20" y="96"/>
                  </a:cubicBezTo>
                  <a:cubicBezTo>
                    <a:pt x="37" y="119"/>
                    <a:pt x="461" y="642"/>
                    <a:pt x="934" y="642"/>
                  </a:cubicBezTo>
                  <a:cubicBezTo>
                    <a:pt x="1410" y="642"/>
                    <a:pt x="1834" y="117"/>
                    <a:pt x="1851" y="96"/>
                  </a:cubicBezTo>
                  <a:cubicBezTo>
                    <a:pt x="1872" y="70"/>
                    <a:pt x="1868" y="34"/>
                    <a:pt x="1842" y="12"/>
                  </a:cubicBezTo>
                  <a:cubicBezTo>
                    <a:pt x="1832" y="4"/>
                    <a:pt x="1819" y="0"/>
                    <a:pt x="1807" y="0"/>
                  </a:cubicBezTo>
                  <a:cubicBezTo>
                    <a:pt x="1789" y="0"/>
                    <a:pt x="1771" y="8"/>
                    <a:pt x="1759" y="23"/>
                  </a:cubicBezTo>
                  <a:cubicBezTo>
                    <a:pt x="1755" y="27"/>
                    <a:pt x="1352" y="522"/>
                    <a:pt x="934" y="522"/>
                  </a:cubicBezTo>
                  <a:cubicBezTo>
                    <a:pt x="519" y="522"/>
                    <a:pt x="116" y="27"/>
                    <a:pt x="112" y="23"/>
                  </a:cubicBezTo>
                  <a:cubicBezTo>
                    <a:pt x="101" y="8"/>
                    <a:pt x="83" y="0"/>
                    <a:pt x="6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4279;p33">
            <a:extLst>
              <a:ext uri="{FF2B5EF4-FFF2-40B4-BE49-F238E27FC236}">
                <a16:creationId xmlns:a16="http://schemas.microsoft.com/office/drawing/2014/main" id="{AB252409-CC66-89F5-A79E-C2CEE113AB4D}"/>
              </a:ext>
            </a:extLst>
          </p:cNvPr>
          <p:cNvGrpSpPr/>
          <p:nvPr/>
        </p:nvGrpSpPr>
        <p:grpSpPr>
          <a:xfrm rot="20273320">
            <a:off x="2633026" y="793117"/>
            <a:ext cx="751022" cy="403704"/>
            <a:chOff x="4101497" y="1243999"/>
            <a:chExt cx="909638" cy="726903"/>
          </a:xfrm>
        </p:grpSpPr>
        <p:sp>
          <p:nvSpPr>
            <p:cNvPr id="51" name="Google Shape;4280;p33">
              <a:extLst>
                <a:ext uri="{FF2B5EF4-FFF2-40B4-BE49-F238E27FC236}">
                  <a16:creationId xmlns:a16="http://schemas.microsoft.com/office/drawing/2014/main" id="{F879E75E-041E-6D33-A0A6-F6DE72DB7543}"/>
                </a:ext>
              </a:extLst>
            </p:cNvPr>
            <p:cNvSpPr/>
            <p:nvPr/>
          </p:nvSpPr>
          <p:spPr>
            <a:xfrm>
              <a:off x="4101497" y="1506119"/>
              <a:ext cx="909638" cy="284216"/>
            </a:xfrm>
            <a:custGeom>
              <a:avLst/>
              <a:gdLst/>
              <a:ahLst/>
              <a:cxnLst/>
              <a:rect l="l" t="t" r="r" b="b"/>
              <a:pathLst>
                <a:path w="3335" h="1042" extrusionOk="0">
                  <a:moveTo>
                    <a:pt x="0" y="1"/>
                  </a:moveTo>
                  <a:lnTo>
                    <a:pt x="0" y="78"/>
                  </a:lnTo>
                  <a:lnTo>
                    <a:pt x="1669" y="1042"/>
                  </a:lnTo>
                  <a:lnTo>
                    <a:pt x="3335" y="7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81;p33">
              <a:extLst>
                <a:ext uri="{FF2B5EF4-FFF2-40B4-BE49-F238E27FC236}">
                  <a16:creationId xmlns:a16="http://schemas.microsoft.com/office/drawing/2014/main" id="{DF9F5BAB-EAC8-D1C0-62AE-482E5BE34950}"/>
                </a:ext>
              </a:extLst>
            </p:cNvPr>
            <p:cNvSpPr/>
            <p:nvPr/>
          </p:nvSpPr>
          <p:spPr>
            <a:xfrm>
              <a:off x="4302246" y="1578127"/>
              <a:ext cx="512234" cy="392774"/>
            </a:xfrm>
            <a:custGeom>
              <a:avLst/>
              <a:gdLst/>
              <a:ahLst/>
              <a:cxnLst/>
              <a:rect l="l" t="t" r="r" b="b"/>
              <a:pathLst>
                <a:path w="1878" h="1440" extrusionOk="0">
                  <a:moveTo>
                    <a:pt x="1" y="0"/>
                  </a:moveTo>
                  <a:lnTo>
                    <a:pt x="1" y="885"/>
                  </a:lnTo>
                  <a:cubicBezTo>
                    <a:pt x="1" y="1191"/>
                    <a:pt x="423" y="1439"/>
                    <a:pt x="939" y="1439"/>
                  </a:cubicBezTo>
                  <a:cubicBezTo>
                    <a:pt x="1457" y="1439"/>
                    <a:pt x="1877" y="1191"/>
                    <a:pt x="1877" y="885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82;p33">
              <a:extLst>
                <a:ext uri="{FF2B5EF4-FFF2-40B4-BE49-F238E27FC236}">
                  <a16:creationId xmlns:a16="http://schemas.microsoft.com/office/drawing/2014/main" id="{A18E0F81-9017-967D-6A3D-6DCEEFC482B0}"/>
                </a:ext>
              </a:extLst>
            </p:cNvPr>
            <p:cNvSpPr/>
            <p:nvPr/>
          </p:nvSpPr>
          <p:spPr>
            <a:xfrm>
              <a:off x="4101497" y="1265001"/>
              <a:ext cx="909638" cy="525336"/>
            </a:xfrm>
            <a:custGeom>
              <a:avLst/>
              <a:gdLst/>
              <a:ahLst/>
              <a:cxnLst/>
              <a:rect l="l" t="t" r="r" b="b"/>
              <a:pathLst>
                <a:path w="3335" h="1926" extrusionOk="0">
                  <a:moveTo>
                    <a:pt x="1666" y="0"/>
                  </a:moveTo>
                  <a:lnTo>
                    <a:pt x="0" y="962"/>
                  </a:lnTo>
                  <a:lnTo>
                    <a:pt x="1669" y="1926"/>
                  </a:lnTo>
                  <a:lnTo>
                    <a:pt x="3335" y="962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3;p33">
              <a:extLst>
                <a:ext uri="{FF2B5EF4-FFF2-40B4-BE49-F238E27FC236}">
                  <a16:creationId xmlns:a16="http://schemas.microsoft.com/office/drawing/2014/main" id="{BCC8B60B-73F1-0A01-0EF0-6067B89A6CD2}"/>
                </a:ext>
              </a:extLst>
            </p:cNvPr>
            <p:cNvSpPr/>
            <p:nvPr/>
          </p:nvSpPr>
          <p:spPr>
            <a:xfrm>
              <a:off x="4101497" y="1243999"/>
              <a:ext cx="909638" cy="525336"/>
            </a:xfrm>
            <a:custGeom>
              <a:avLst/>
              <a:gdLst/>
              <a:ahLst/>
              <a:cxnLst/>
              <a:rect l="l" t="t" r="r" b="b"/>
              <a:pathLst>
                <a:path w="3335" h="1926" extrusionOk="0">
                  <a:moveTo>
                    <a:pt x="1666" y="0"/>
                  </a:moveTo>
                  <a:lnTo>
                    <a:pt x="0" y="962"/>
                  </a:lnTo>
                  <a:lnTo>
                    <a:pt x="1669" y="1926"/>
                  </a:lnTo>
                  <a:lnTo>
                    <a:pt x="3335" y="962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84;p33">
              <a:extLst>
                <a:ext uri="{FF2B5EF4-FFF2-40B4-BE49-F238E27FC236}">
                  <a16:creationId xmlns:a16="http://schemas.microsoft.com/office/drawing/2014/main" id="{2DFEEF28-B54E-86E2-203D-70C71BEBE3D1}"/>
                </a:ext>
              </a:extLst>
            </p:cNvPr>
            <p:cNvSpPr/>
            <p:nvPr/>
          </p:nvSpPr>
          <p:spPr>
            <a:xfrm>
              <a:off x="4101497" y="1506119"/>
              <a:ext cx="455228" cy="284216"/>
            </a:xfrm>
            <a:custGeom>
              <a:avLst/>
              <a:gdLst/>
              <a:ahLst/>
              <a:cxnLst/>
              <a:rect l="l" t="t" r="r" b="b"/>
              <a:pathLst>
                <a:path w="1669" h="1042" extrusionOk="0">
                  <a:moveTo>
                    <a:pt x="0" y="1"/>
                  </a:moveTo>
                  <a:lnTo>
                    <a:pt x="0" y="78"/>
                  </a:lnTo>
                  <a:lnTo>
                    <a:pt x="1669" y="1042"/>
                  </a:lnTo>
                  <a:lnTo>
                    <a:pt x="1669" y="9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5;p33">
              <a:extLst>
                <a:ext uri="{FF2B5EF4-FFF2-40B4-BE49-F238E27FC236}">
                  <a16:creationId xmlns:a16="http://schemas.microsoft.com/office/drawing/2014/main" id="{25D500B1-3283-73BD-2502-7E7C5E07A9B3}"/>
                </a:ext>
              </a:extLst>
            </p:cNvPr>
            <p:cNvSpPr/>
            <p:nvPr/>
          </p:nvSpPr>
          <p:spPr>
            <a:xfrm>
              <a:off x="4742749" y="1796606"/>
              <a:ext cx="58642" cy="87829"/>
            </a:xfrm>
            <a:custGeom>
              <a:avLst/>
              <a:gdLst/>
              <a:ahLst/>
              <a:cxnLst/>
              <a:rect l="l" t="t" r="r" b="b"/>
              <a:pathLst>
                <a:path w="215" h="322" extrusionOk="0">
                  <a:moveTo>
                    <a:pt x="108" y="0"/>
                  </a:moveTo>
                  <a:cubicBezTo>
                    <a:pt x="71" y="0"/>
                    <a:pt x="41" y="30"/>
                    <a:pt x="39" y="64"/>
                  </a:cubicBezTo>
                  <a:lnTo>
                    <a:pt x="3" y="246"/>
                  </a:lnTo>
                  <a:cubicBezTo>
                    <a:pt x="1" y="287"/>
                    <a:pt x="33" y="321"/>
                    <a:pt x="74" y="321"/>
                  </a:cubicBezTo>
                  <a:lnTo>
                    <a:pt x="142" y="321"/>
                  </a:lnTo>
                  <a:cubicBezTo>
                    <a:pt x="183" y="321"/>
                    <a:pt x="215" y="287"/>
                    <a:pt x="211" y="246"/>
                  </a:cubicBezTo>
                  <a:lnTo>
                    <a:pt x="176" y="64"/>
                  </a:lnTo>
                  <a:cubicBezTo>
                    <a:pt x="174" y="30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86;p33">
              <a:extLst>
                <a:ext uri="{FF2B5EF4-FFF2-40B4-BE49-F238E27FC236}">
                  <a16:creationId xmlns:a16="http://schemas.microsoft.com/office/drawing/2014/main" id="{373F8AD9-8964-A0B8-DC21-143C53F48BB4}"/>
                </a:ext>
              </a:extLst>
            </p:cNvPr>
            <p:cNvSpPr/>
            <p:nvPr/>
          </p:nvSpPr>
          <p:spPr>
            <a:xfrm>
              <a:off x="4520725" y="1461114"/>
              <a:ext cx="256117" cy="424960"/>
            </a:xfrm>
            <a:custGeom>
              <a:avLst/>
              <a:gdLst/>
              <a:ahLst/>
              <a:cxnLst/>
              <a:rect l="l" t="t" r="r" b="b"/>
              <a:pathLst>
                <a:path w="939" h="1558" extrusionOk="0">
                  <a:moveTo>
                    <a:pt x="18" y="1"/>
                  </a:moveTo>
                  <a:lnTo>
                    <a:pt x="1" y="29"/>
                  </a:lnTo>
                  <a:lnTo>
                    <a:pt x="905" y="562"/>
                  </a:lnTo>
                  <a:lnTo>
                    <a:pt x="905" y="1558"/>
                  </a:lnTo>
                  <a:lnTo>
                    <a:pt x="939" y="1558"/>
                  </a:lnTo>
                  <a:lnTo>
                    <a:pt x="939" y="54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87;p33">
              <a:extLst>
                <a:ext uri="{FF2B5EF4-FFF2-40B4-BE49-F238E27FC236}">
                  <a16:creationId xmlns:a16="http://schemas.microsoft.com/office/drawing/2014/main" id="{B0CB5347-9B0D-8AF9-68D2-95FB93B01224}"/>
                </a:ext>
              </a:extLst>
            </p:cNvPr>
            <p:cNvSpPr/>
            <p:nvPr/>
          </p:nvSpPr>
          <p:spPr>
            <a:xfrm>
              <a:off x="4750386" y="1742327"/>
              <a:ext cx="42823" cy="42823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0" y="0"/>
                  </a:moveTo>
                  <a:cubicBezTo>
                    <a:pt x="35" y="0"/>
                    <a:pt x="1" y="36"/>
                    <a:pt x="1" y="79"/>
                  </a:cubicBezTo>
                  <a:cubicBezTo>
                    <a:pt x="1" y="122"/>
                    <a:pt x="35" y="156"/>
                    <a:pt x="80" y="156"/>
                  </a:cubicBezTo>
                  <a:cubicBezTo>
                    <a:pt x="123" y="156"/>
                    <a:pt x="157" y="122"/>
                    <a:pt x="157" y="79"/>
                  </a:cubicBezTo>
                  <a:cubicBezTo>
                    <a:pt x="157" y="36"/>
                    <a:pt x="123" y="0"/>
                    <a:pt x="80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279;p33">
            <a:extLst>
              <a:ext uri="{FF2B5EF4-FFF2-40B4-BE49-F238E27FC236}">
                <a16:creationId xmlns:a16="http://schemas.microsoft.com/office/drawing/2014/main" id="{4C24B330-3369-9F55-38E1-D673D6EFAB36}"/>
              </a:ext>
            </a:extLst>
          </p:cNvPr>
          <p:cNvGrpSpPr/>
          <p:nvPr/>
        </p:nvGrpSpPr>
        <p:grpSpPr>
          <a:xfrm rot="1450780">
            <a:off x="6143750" y="1600021"/>
            <a:ext cx="751022" cy="403704"/>
            <a:chOff x="4101497" y="1243999"/>
            <a:chExt cx="909638" cy="726903"/>
          </a:xfrm>
        </p:grpSpPr>
        <p:sp>
          <p:nvSpPr>
            <p:cNvPr id="60" name="Google Shape;4280;p33">
              <a:extLst>
                <a:ext uri="{FF2B5EF4-FFF2-40B4-BE49-F238E27FC236}">
                  <a16:creationId xmlns:a16="http://schemas.microsoft.com/office/drawing/2014/main" id="{057E4565-8E39-D509-AC72-75F196738384}"/>
                </a:ext>
              </a:extLst>
            </p:cNvPr>
            <p:cNvSpPr/>
            <p:nvPr/>
          </p:nvSpPr>
          <p:spPr>
            <a:xfrm>
              <a:off x="4101497" y="1506119"/>
              <a:ext cx="909638" cy="284216"/>
            </a:xfrm>
            <a:custGeom>
              <a:avLst/>
              <a:gdLst/>
              <a:ahLst/>
              <a:cxnLst/>
              <a:rect l="l" t="t" r="r" b="b"/>
              <a:pathLst>
                <a:path w="3335" h="1042" extrusionOk="0">
                  <a:moveTo>
                    <a:pt x="0" y="1"/>
                  </a:moveTo>
                  <a:lnTo>
                    <a:pt x="0" y="78"/>
                  </a:lnTo>
                  <a:lnTo>
                    <a:pt x="1669" y="1042"/>
                  </a:lnTo>
                  <a:lnTo>
                    <a:pt x="3335" y="7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81;p33">
              <a:extLst>
                <a:ext uri="{FF2B5EF4-FFF2-40B4-BE49-F238E27FC236}">
                  <a16:creationId xmlns:a16="http://schemas.microsoft.com/office/drawing/2014/main" id="{8AA5C34C-B23B-98F0-9356-C94CDC1D4010}"/>
                </a:ext>
              </a:extLst>
            </p:cNvPr>
            <p:cNvSpPr/>
            <p:nvPr/>
          </p:nvSpPr>
          <p:spPr>
            <a:xfrm>
              <a:off x="4302246" y="1578127"/>
              <a:ext cx="512234" cy="392774"/>
            </a:xfrm>
            <a:custGeom>
              <a:avLst/>
              <a:gdLst/>
              <a:ahLst/>
              <a:cxnLst/>
              <a:rect l="l" t="t" r="r" b="b"/>
              <a:pathLst>
                <a:path w="1878" h="1440" extrusionOk="0">
                  <a:moveTo>
                    <a:pt x="1" y="0"/>
                  </a:moveTo>
                  <a:lnTo>
                    <a:pt x="1" y="885"/>
                  </a:lnTo>
                  <a:cubicBezTo>
                    <a:pt x="1" y="1191"/>
                    <a:pt x="423" y="1439"/>
                    <a:pt x="939" y="1439"/>
                  </a:cubicBezTo>
                  <a:cubicBezTo>
                    <a:pt x="1457" y="1439"/>
                    <a:pt x="1877" y="1191"/>
                    <a:pt x="1877" y="885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82;p33">
              <a:extLst>
                <a:ext uri="{FF2B5EF4-FFF2-40B4-BE49-F238E27FC236}">
                  <a16:creationId xmlns:a16="http://schemas.microsoft.com/office/drawing/2014/main" id="{A4A86957-B435-ED72-505C-D309FA19C467}"/>
                </a:ext>
              </a:extLst>
            </p:cNvPr>
            <p:cNvSpPr/>
            <p:nvPr/>
          </p:nvSpPr>
          <p:spPr>
            <a:xfrm>
              <a:off x="4101497" y="1265001"/>
              <a:ext cx="909638" cy="525336"/>
            </a:xfrm>
            <a:custGeom>
              <a:avLst/>
              <a:gdLst/>
              <a:ahLst/>
              <a:cxnLst/>
              <a:rect l="l" t="t" r="r" b="b"/>
              <a:pathLst>
                <a:path w="3335" h="1926" extrusionOk="0">
                  <a:moveTo>
                    <a:pt x="1666" y="0"/>
                  </a:moveTo>
                  <a:lnTo>
                    <a:pt x="0" y="962"/>
                  </a:lnTo>
                  <a:lnTo>
                    <a:pt x="1669" y="1926"/>
                  </a:lnTo>
                  <a:lnTo>
                    <a:pt x="3335" y="962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83;p33">
              <a:extLst>
                <a:ext uri="{FF2B5EF4-FFF2-40B4-BE49-F238E27FC236}">
                  <a16:creationId xmlns:a16="http://schemas.microsoft.com/office/drawing/2014/main" id="{9A0BAE72-F566-602D-51AE-297FB1170F9C}"/>
                </a:ext>
              </a:extLst>
            </p:cNvPr>
            <p:cNvSpPr/>
            <p:nvPr/>
          </p:nvSpPr>
          <p:spPr>
            <a:xfrm>
              <a:off x="4101497" y="1243999"/>
              <a:ext cx="909638" cy="525336"/>
            </a:xfrm>
            <a:custGeom>
              <a:avLst/>
              <a:gdLst/>
              <a:ahLst/>
              <a:cxnLst/>
              <a:rect l="l" t="t" r="r" b="b"/>
              <a:pathLst>
                <a:path w="3335" h="1926" extrusionOk="0">
                  <a:moveTo>
                    <a:pt x="1666" y="0"/>
                  </a:moveTo>
                  <a:lnTo>
                    <a:pt x="0" y="962"/>
                  </a:lnTo>
                  <a:lnTo>
                    <a:pt x="1669" y="1926"/>
                  </a:lnTo>
                  <a:lnTo>
                    <a:pt x="3335" y="962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284;p33">
              <a:extLst>
                <a:ext uri="{FF2B5EF4-FFF2-40B4-BE49-F238E27FC236}">
                  <a16:creationId xmlns:a16="http://schemas.microsoft.com/office/drawing/2014/main" id="{B59E6741-9E10-5BC0-F763-BB715A8FF5D8}"/>
                </a:ext>
              </a:extLst>
            </p:cNvPr>
            <p:cNvSpPr/>
            <p:nvPr/>
          </p:nvSpPr>
          <p:spPr>
            <a:xfrm>
              <a:off x="4101497" y="1506119"/>
              <a:ext cx="455228" cy="284216"/>
            </a:xfrm>
            <a:custGeom>
              <a:avLst/>
              <a:gdLst/>
              <a:ahLst/>
              <a:cxnLst/>
              <a:rect l="l" t="t" r="r" b="b"/>
              <a:pathLst>
                <a:path w="1669" h="1042" extrusionOk="0">
                  <a:moveTo>
                    <a:pt x="0" y="1"/>
                  </a:moveTo>
                  <a:lnTo>
                    <a:pt x="0" y="78"/>
                  </a:lnTo>
                  <a:lnTo>
                    <a:pt x="1669" y="1042"/>
                  </a:lnTo>
                  <a:lnTo>
                    <a:pt x="1669" y="9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285;p33">
              <a:extLst>
                <a:ext uri="{FF2B5EF4-FFF2-40B4-BE49-F238E27FC236}">
                  <a16:creationId xmlns:a16="http://schemas.microsoft.com/office/drawing/2014/main" id="{2A5D9445-D060-30FA-57C8-2767FC075FDB}"/>
                </a:ext>
              </a:extLst>
            </p:cNvPr>
            <p:cNvSpPr/>
            <p:nvPr/>
          </p:nvSpPr>
          <p:spPr>
            <a:xfrm>
              <a:off x="4742749" y="1796606"/>
              <a:ext cx="58642" cy="87829"/>
            </a:xfrm>
            <a:custGeom>
              <a:avLst/>
              <a:gdLst/>
              <a:ahLst/>
              <a:cxnLst/>
              <a:rect l="l" t="t" r="r" b="b"/>
              <a:pathLst>
                <a:path w="215" h="322" extrusionOk="0">
                  <a:moveTo>
                    <a:pt x="108" y="0"/>
                  </a:moveTo>
                  <a:cubicBezTo>
                    <a:pt x="71" y="0"/>
                    <a:pt x="41" y="30"/>
                    <a:pt x="39" y="64"/>
                  </a:cubicBezTo>
                  <a:lnTo>
                    <a:pt x="3" y="246"/>
                  </a:lnTo>
                  <a:cubicBezTo>
                    <a:pt x="1" y="287"/>
                    <a:pt x="33" y="321"/>
                    <a:pt x="74" y="321"/>
                  </a:cubicBezTo>
                  <a:lnTo>
                    <a:pt x="142" y="321"/>
                  </a:lnTo>
                  <a:cubicBezTo>
                    <a:pt x="183" y="321"/>
                    <a:pt x="215" y="287"/>
                    <a:pt x="211" y="246"/>
                  </a:cubicBezTo>
                  <a:lnTo>
                    <a:pt x="176" y="64"/>
                  </a:lnTo>
                  <a:cubicBezTo>
                    <a:pt x="174" y="30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286;p33">
              <a:extLst>
                <a:ext uri="{FF2B5EF4-FFF2-40B4-BE49-F238E27FC236}">
                  <a16:creationId xmlns:a16="http://schemas.microsoft.com/office/drawing/2014/main" id="{590E2CB7-A45D-4569-7BA6-6F6D260F0C03}"/>
                </a:ext>
              </a:extLst>
            </p:cNvPr>
            <p:cNvSpPr/>
            <p:nvPr/>
          </p:nvSpPr>
          <p:spPr>
            <a:xfrm>
              <a:off x="4520725" y="1461114"/>
              <a:ext cx="256117" cy="424960"/>
            </a:xfrm>
            <a:custGeom>
              <a:avLst/>
              <a:gdLst/>
              <a:ahLst/>
              <a:cxnLst/>
              <a:rect l="l" t="t" r="r" b="b"/>
              <a:pathLst>
                <a:path w="939" h="1558" extrusionOk="0">
                  <a:moveTo>
                    <a:pt x="18" y="1"/>
                  </a:moveTo>
                  <a:lnTo>
                    <a:pt x="1" y="29"/>
                  </a:lnTo>
                  <a:lnTo>
                    <a:pt x="905" y="562"/>
                  </a:lnTo>
                  <a:lnTo>
                    <a:pt x="905" y="1558"/>
                  </a:lnTo>
                  <a:lnTo>
                    <a:pt x="939" y="1558"/>
                  </a:lnTo>
                  <a:lnTo>
                    <a:pt x="939" y="54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287;p33">
              <a:extLst>
                <a:ext uri="{FF2B5EF4-FFF2-40B4-BE49-F238E27FC236}">
                  <a16:creationId xmlns:a16="http://schemas.microsoft.com/office/drawing/2014/main" id="{81CACFCB-7EFF-5F91-3710-934A8C1154D9}"/>
                </a:ext>
              </a:extLst>
            </p:cNvPr>
            <p:cNvSpPr/>
            <p:nvPr/>
          </p:nvSpPr>
          <p:spPr>
            <a:xfrm>
              <a:off x="4750386" y="1742327"/>
              <a:ext cx="42823" cy="42823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0" y="0"/>
                  </a:moveTo>
                  <a:cubicBezTo>
                    <a:pt x="35" y="0"/>
                    <a:pt x="1" y="36"/>
                    <a:pt x="1" y="79"/>
                  </a:cubicBezTo>
                  <a:cubicBezTo>
                    <a:pt x="1" y="122"/>
                    <a:pt x="35" y="156"/>
                    <a:pt x="80" y="156"/>
                  </a:cubicBezTo>
                  <a:cubicBezTo>
                    <a:pt x="123" y="156"/>
                    <a:pt x="157" y="122"/>
                    <a:pt x="157" y="79"/>
                  </a:cubicBezTo>
                  <a:cubicBezTo>
                    <a:pt x="157" y="36"/>
                    <a:pt x="123" y="0"/>
                    <a:pt x="80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3" name="Image 4172" descr="Une image contenant Graphique, Police, symbole, graphisme&#10;&#10;Description générée automatiquement">
            <a:extLst>
              <a:ext uri="{FF2B5EF4-FFF2-40B4-BE49-F238E27FC236}">
                <a16:creationId xmlns:a16="http://schemas.microsoft.com/office/drawing/2014/main" id="{A90CA753-99A1-2772-083B-55E26729C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15"/>
          <a:stretch/>
        </p:blipFill>
        <p:spPr>
          <a:xfrm>
            <a:off x="4939886" y="288396"/>
            <a:ext cx="1287678" cy="807360"/>
          </a:xfrm>
          <a:prstGeom prst="rect">
            <a:avLst/>
          </a:prstGeom>
        </p:spPr>
      </p:pic>
      <p:pic>
        <p:nvPicPr>
          <p:cNvPr id="4174" name="Image 4173" descr="Une image contenant Graphique, Police, symbole, graphisme&#10;&#10;Description générée automatiquement">
            <a:extLst>
              <a:ext uri="{FF2B5EF4-FFF2-40B4-BE49-F238E27FC236}">
                <a16:creationId xmlns:a16="http://schemas.microsoft.com/office/drawing/2014/main" id="{BE6D6DA1-776E-19DA-DE2A-F943B46E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15"/>
          <a:stretch/>
        </p:blipFill>
        <p:spPr>
          <a:xfrm>
            <a:off x="1629269" y="2147753"/>
            <a:ext cx="1260370" cy="7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5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0" name="Google Shape;6030;p44"/>
          <p:cNvSpPr/>
          <p:nvPr/>
        </p:nvSpPr>
        <p:spPr>
          <a:xfrm>
            <a:off x="6281953" y="3951754"/>
            <a:ext cx="152865" cy="31390"/>
          </a:xfrm>
          <a:custGeom>
            <a:avLst/>
            <a:gdLst/>
            <a:ahLst/>
            <a:cxnLst/>
            <a:rect l="l" t="t" r="r" b="b"/>
            <a:pathLst>
              <a:path w="599" h="123" extrusionOk="0">
                <a:moveTo>
                  <a:pt x="5" y="1"/>
                </a:moveTo>
                <a:lnTo>
                  <a:pt x="1" y="3"/>
                </a:lnTo>
                <a:cubicBezTo>
                  <a:pt x="13" y="41"/>
                  <a:pt x="28" y="82"/>
                  <a:pt x="41" y="123"/>
                </a:cubicBezTo>
                <a:cubicBezTo>
                  <a:pt x="225" y="101"/>
                  <a:pt x="412" y="93"/>
                  <a:pt x="598" y="78"/>
                </a:cubicBezTo>
                <a:cubicBezTo>
                  <a:pt x="590" y="52"/>
                  <a:pt x="581" y="26"/>
                  <a:pt x="570" y="1"/>
                </a:cubicBezTo>
                <a:cubicBezTo>
                  <a:pt x="469" y="22"/>
                  <a:pt x="367" y="33"/>
                  <a:pt x="264" y="33"/>
                </a:cubicBezTo>
                <a:cubicBezTo>
                  <a:pt x="180" y="33"/>
                  <a:pt x="95" y="26"/>
                  <a:pt x="11" y="9"/>
                </a:cubicBezTo>
                <a:cubicBezTo>
                  <a:pt x="7" y="7"/>
                  <a:pt x="5" y="5"/>
                  <a:pt x="5" y="1"/>
                </a:cubicBezTo>
                <a:close/>
              </a:path>
            </a:pathLst>
          </a:custGeom>
          <a:solidFill>
            <a:srgbClr val="68D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1" name="Google Shape;6031;p44"/>
          <p:cNvSpPr/>
          <p:nvPr/>
        </p:nvSpPr>
        <p:spPr>
          <a:xfrm>
            <a:off x="5709284" y="3935422"/>
            <a:ext cx="147250" cy="47212"/>
          </a:xfrm>
          <a:custGeom>
            <a:avLst/>
            <a:gdLst/>
            <a:ahLst/>
            <a:cxnLst/>
            <a:rect l="l" t="t" r="r" b="b"/>
            <a:pathLst>
              <a:path w="577" h="185" extrusionOk="0">
                <a:moveTo>
                  <a:pt x="19" y="1"/>
                </a:moveTo>
                <a:cubicBezTo>
                  <a:pt x="4" y="43"/>
                  <a:pt x="0" y="80"/>
                  <a:pt x="11" y="101"/>
                </a:cubicBezTo>
                <a:cubicBezTo>
                  <a:pt x="39" y="148"/>
                  <a:pt x="274" y="157"/>
                  <a:pt x="319" y="161"/>
                </a:cubicBezTo>
                <a:cubicBezTo>
                  <a:pt x="398" y="172"/>
                  <a:pt x="478" y="178"/>
                  <a:pt x="557" y="185"/>
                </a:cubicBezTo>
                <a:cubicBezTo>
                  <a:pt x="563" y="155"/>
                  <a:pt x="570" y="125"/>
                  <a:pt x="576" y="97"/>
                </a:cubicBezTo>
                <a:cubicBezTo>
                  <a:pt x="388" y="90"/>
                  <a:pt x="199" y="58"/>
                  <a:pt x="19" y="1"/>
                </a:cubicBezTo>
                <a:close/>
              </a:path>
            </a:pathLst>
          </a:custGeom>
          <a:solidFill>
            <a:srgbClr val="68D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3" name="Google Shape;6033;p44"/>
          <p:cNvGrpSpPr/>
          <p:nvPr/>
        </p:nvGrpSpPr>
        <p:grpSpPr>
          <a:xfrm>
            <a:off x="2730605" y="2095441"/>
            <a:ext cx="3682789" cy="1955088"/>
            <a:chOff x="4693745" y="2161805"/>
            <a:chExt cx="3682789" cy="1955088"/>
          </a:xfrm>
        </p:grpSpPr>
        <p:sp>
          <p:nvSpPr>
            <p:cNvPr id="6034" name="Google Shape;6034;p44"/>
            <p:cNvSpPr/>
            <p:nvPr/>
          </p:nvSpPr>
          <p:spPr>
            <a:xfrm>
              <a:off x="7130648" y="2357799"/>
              <a:ext cx="1245886" cy="1759094"/>
            </a:xfrm>
            <a:custGeom>
              <a:avLst/>
              <a:gdLst/>
              <a:ahLst/>
              <a:cxnLst/>
              <a:rect l="l" t="t" r="r" b="b"/>
              <a:pathLst>
                <a:path w="4882" h="6893" extrusionOk="0">
                  <a:moveTo>
                    <a:pt x="3930" y="36"/>
                  </a:moveTo>
                  <a:cubicBezTo>
                    <a:pt x="4145" y="36"/>
                    <a:pt x="4355" y="106"/>
                    <a:pt x="4518" y="261"/>
                  </a:cubicBezTo>
                  <a:cubicBezTo>
                    <a:pt x="4741" y="473"/>
                    <a:pt x="4835" y="816"/>
                    <a:pt x="4760" y="1120"/>
                  </a:cubicBezTo>
                  <a:cubicBezTo>
                    <a:pt x="4681" y="1448"/>
                    <a:pt x="4428" y="1701"/>
                    <a:pt x="4126" y="1805"/>
                  </a:cubicBezTo>
                  <a:cubicBezTo>
                    <a:pt x="4124" y="1808"/>
                    <a:pt x="4122" y="1808"/>
                    <a:pt x="4120" y="1810"/>
                  </a:cubicBezTo>
                  <a:cubicBezTo>
                    <a:pt x="4098" y="1668"/>
                    <a:pt x="4060" y="1529"/>
                    <a:pt x="3995" y="1396"/>
                  </a:cubicBezTo>
                  <a:cubicBezTo>
                    <a:pt x="3972" y="1347"/>
                    <a:pt x="3946" y="1300"/>
                    <a:pt x="3916" y="1257"/>
                  </a:cubicBezTo>
                  <a:cubicBezTo>
                    <a:pt x="3841" y="1148"/>
                    <a:pt x="3749" y="1062"/>
                    <a:pt x="3646" y="992"/>
                  </a:cubicBezTo>
                  <a:cubicBezTo>
                    <a:pt x="3659" y="957"/>
                    <a:pt x="3692" y="941"/>
                    <a:pt x="3727" y="941"/>
                  </a:cubicBezTo>
                  <a:cubicBezTo>
                    <a:pt x="3743" y="941"/>
                    <a:pt x="3760" y="945"/>
                    <a:pt x="3775" y="951"/>
                  </a:cubicBezTo>
                  <a:cubicBezTo>
                    <a:pt x="3805" y="962"/>
                    <a:pt x="3830" y="981"/>
                    <a:pt x="3856" y="1000"/>
                  </a:cubicBezTo>
                  <a:cubicBezTo>
                    <a:pt x="3923" y="1052"/>
                    <a:pt x="4000" y="1150"/>
                    <a:pt x="3927" y="1231"/>
                  </a:cubicBezTo>
                  <a:cubicBezTo>
                    <a:pt x="3920" y="1238"/>
                    <a:pt x="3920" y="1246"/>
                    <a:pt x="3925" y="1253"/>
                  </a:cubicBezTo>
                  <a:cubicBezTo>
                    <a:pt x="3927" y="1257"/>
                    <a:pt x="3932" y="1260"/>
                    <a:pt x="3937" y="1260"/>
                  </a:cubicBezTo>
                  <a:cubicBezTo>
                    <a:pt x="3941" y="1260"/>
                    <a:pt x="3945" y="1258"/>
                    <a:pt x="3948" y="1255"/>
                  </a:cubicBezTo>
                  <a:cubicBezTo>
                    <a:pt x="4042" y="1154"/>
                    <a:pt x="3948" y="1030"/>
                    <a:pt x="3863" y="968"/>
                  </a:cubicBezTo>
                  <a:cubicBezTo>
                    <a:pt x="3824" y="939"/>
                    <a:pt x="3778" y="910"/>
                    <a:pt x="3728" y="910"/>
                  </a:cubicBezTo>
                  <a:cubicBezTo>
                    <a:pt x="3719" y="910"/>
                    <a:pt x="3711" y="910"/>
                    <a:pt x="3702" y="912"/>
                  </a:cubicBezTo>
                  <a:cubicBezTo>
                    <a:pt x="3665" y="921"/>
                    <a:pt x="3640" y="944"/>
                    <a:pt x="3629" y="979"/>
                  </a:cubicBezTo>
                  <a:cubicBezTo>
                    <a:pt x="3475" y="880"/>
                    <a:pt x="3297" y="816"/>
                    <a:pt x="3109" y="775"/>
                  </a:cubicBezTo>
                  <a:cubicBezTo>
                    <a:pt x="3055" y="765"/>
                    <a:pt x="3002" y="754"/>
                    <a:pt x="2946" y="743"/>
                  </a:cubicBezTo>
                  <a:cubicBezTo>
                    <a:pt x="3064" y="312"/>
                    <a:pt x="3505" y="36"/>
                    <a:pt x="3930" y="36"/>
                  </a:cubicBezTo>
                  <a:close/>
                  <a:moveTo>
                    <a:pt x="856" y="323"/>
                  </a:moveTo>
                  <a:cubicBezTo>
                    <a:pt x="1139" y="323"/>
                    <a:pt x="1423" y="483"/>
                    <a:pt x="1584" y="756"/>
                  </a:cubicBezTo>
                  <a:cubicBezTo>
                    <a:pt x="1391" y="805"/>
                    <a:pt x="1220" y="891"/>
                    <a:pt x="1074" y="1019"/>
                  </a:cubicBezTo>
                  <a:cubicBezTo>
                    <a:pt x="1042" y="1005"/>
                    <a:pt x="1010" y="999"/>
                    <a:pt x="979" y="999"/>
                  </a:cubicBezTo>
                  <a:cubicBezTo>
                    <a:pt x="800" y="999"/>
                    <a:pt x="661" y="1216"/>
                    <a:pt x="763" y="1401"/>
                  </a:cubicBezTo>
                  <a:cubicBezTo>
                    <a:pt x="766" y="1405"/>
                    <a:pt x="770" y="1407"/>
                    <a:pt x="774" y="1407"/>
                  </a:cubicBezTo>
                  <a:cubicBezTo>
                    <a:pt x="779" y="1407"/>
                    <a:pt x="784" y="1404"/>
                    <a:pt x="785" y="1399"/>
                  </a:cubicBezTo>
                  <a:cubicBezTo>
                    <a:pt x="787" y="1396"/>
                    <a:pt x="787" y="1392"/>
                    <a:pt x="785" y="1388"/>
                  </a:cubicBezTo>
                  <a:cubicBezTo>
                    <a:pt x="701" y="1210"/>
                    <a:pt x="825" y="1039"/>
                    <a:pt x="986" y="1039"/>
                  </a:cubicBezTo>
                  <a:cubicBezTo>
                    <a:pt x="1006" y="1039"/>
                    <a:pt x="1026" y="1042"/>
                    <a:pt x="1046" y="1047"/>
                  </a:cubicBezTo>
                  <a:cubicBezTo>
                    <a:pt x="975" y="1116"/>
                    <a:pt x="911" y="1193"/>
                    <a:pt x="856" y="1285"/>
                  </a:cubicBezTo>
                  <a:cubicBezTo>
                    <a:pt x="832" y="1324"/>
                    <a:pt x="811" y="1362"/>
                    <a:pt x="793" y="1403"/>
                  </a:cubicBezTo>
                  <a:cubicBezTo>
                    <a:pt x="703" y="1589"/>
                    <a:pt x="652" y="1795"/>
                    <a:pt x="635" y="2005"/>
                  </a:cubicBezTo>
                  <a:cubicBezTo>
                    <a:pt x="369" y="1902"/>
                    <a:pt x="168" y="1598"/>
                    <a:pt x="106" y="1315"/>
                  </a:cubicBezTo>
                  <a:cubicBezTo>
                    <a:pt x="46" y="1034"/>
                    <a:pt x="132" y="752"/>
                    <a:pt x="324" y="553"/>
                  </a:cubicBezTo>
                  <a:cubicBezTo>
                    <a:pt x="476" y="394"/>
                    <a:pt x="666" y="323"/>
                    <a:pt x="856" y="323"/>
                  </a:cubicBezTo>
                  <a:close/>
                  <a:moveTo>
                    <a:pt x="3975" y="2671"/>
                  </a:moveTo>
                  <a:cubicBezTo>
                    <a:pt x="4187" y="2671"/>
                    <a:pt x="4191" y="3078"/>
                    <a:pt x="3974" y="3099"/>
                  </a:cubicBezTo>
                  <a:lnTo>
                    <a:pt x="3970" y="3099"/>
                  </a:lnTo>
                  <a:cubicBezTo>
                    <a:pt x="3968" y="3098"/>
                    <a:pt x="3967" y="3098"/>
                    <a:pt x="3966" y="3098"/>
                  </a:cubicBezTo>
                  <a:cubicBezTo>
                    <a:pt x="3964" y="3098"/>
                    <a:pt x="3962" y="3099"/>
                    <a:pt x="3959" y="3099"/>
                  </a:cubicBezTo>
                  <a:cubicBezTo>
                    <a:pt x="3940" y="3099"/>
                    <a:pt x="3920" y="3097"/>
                    <a:pt x="3897" y="3093"/>
                  </a:cubicBezTo>
                  <a:cubicBezTo>
                    <a:pt x="3918" y="3003"/>
                    <a:pt x="3931" y="2913"/>
                    <a:pt x="3940" y="2821"/>
                  </a:cubicBezTo>
                  <a:cubicBezTo>
                    <a:pt x="3944" y="2771"/>
                    <a:pt x="3948" y="2722"/>
                    <a:pt x="3950" y="2673"/>
                  </a:cubicBezTo>
                  <a:cubicBezTo>
                    <a:pt x="3959" y="2672"/>
                    <a:pt x="3967" y="2671"/>
                    <a:pt x="3975" y="2671"/>
                  </a:cubicBezTo>
                  <a:close/>
                  <a:moveTo>
                    <a:pt x="763" y="2654"/>
                  </a:moveTo>
                  <a:cubicBezTo>
                    <a:pt x="780" y="2654"/>
                    <a:pt x="796" y="2655"/>
                    <a:pt x="813" y="2656"/>
                  </a:cubicBezTo>
                  <a:cubicBezTo>
                    <a:pt x="823" y="2799"/>
                    <a:pt x="847" y="2941"/>
                    <a:pt x="888" y="3076"/>
                  </a:cubicBezTo>
                  <a:lnTo>
                    <a:pt x="890" y="3076"/>
                  </a:lnTo>
                  <a:cubicBezTo>
                    <a:pt x="913" y="3155"/>
                    <a:pt x="945" y="3234"/>
                    <a:pt x="986" y="3309"/>
                  </a:cubicBezTo>
                  <a:cubicBezTo>
                    <a:pt x="1046" y="3414"/>
                    <a:pt x="1119" y="3506"/>
                    <a:pt x="1203" y="3587"/>
                  </a:cubicBezTo>
                  <a:cubicBezTo>
                    <a:pt x="1230" y="3720"/>
                    <a:pt x="1282" y="3840"/>
                    <a:pt x="1350" y="3954"/>
                  </a:cubicBezTo>
                  <a:cubicBezTo>
                    <a:pt x="1070" y="3742"/>
                    <a:pt x="871" y="3463"/>
                    <a:pt x="785" y="3105"/>
                  </a:cubicBezTo>
                  <a:lnTo>
                    <a:pt x="785" y="3105"/>
                  </a:lnTo>
                  <a:cubicBezTo>
                    <a:pt x="794" y="3107"/>
                    <a:pt x="802" y="3108"/>
                    <a:pt x="811" y="3108"/>
                  </a:cubicBezTo>
                  <a:cubicBezTo>
                    <a:pt x="831" y="3108"/>
                    <a:pt x="850" y="3104"/>
                    <a:pt x="871" y="3097"/>
                  </a:cubicBezTo>
                  <a:cubicBezTo>
                    <a:pt x="881" y="3095"/>
                    <a:pt x="883" y="3086"/>
                    <a:pt x="881" y="3078"/>
                  </a:cubicBezTo>
                  <a:cubicBezTo>
                    <a:pt x="878" y="3072"/>
                    <a:pt x="874" y="3069"/>
                    <a:pt x="868" y="3069"/>
                  </a:cubicBezTo>
                  <a:cubicBezTo>
                    <a:pt x="867" y="3069"/>
                    <a:pt x="866" y="3069"/>
                    <a:pt x="864" y="3069"/>
                  </a:cubicBezTo>
                  <a:cubicBezTo>
                    <a:pt x="850" y="3073"/>
                    <a:pt x="836" y="3075"/>
                    <a:pt x="823" y="3075"/>
                  </a:cubicBezTo>
                  <a:cubicBezTo>
                    <a:pt x="806" y="3075"/>
                    <a:pt x="790" y="3072"/>
                    <a:pt x="774" y="3067"/>
                  </a:cubicBezTo>
                  <a:cubicBezTo>
                    <a:pt x="773" y="3058"/>
                    <a:pt x="767" y="3054"/>
                    <a:pt x="761" y="3054"/>
                  </a:cubicBezTo>
                  <a:cubicBezTo>
                    <a:pt x="758" y="3054"/>
                    <a:pt x="755" y="3055"/>
                    <a:pt x="753" y="3056"/>
                  </a:cubicBezTo>
                  <a:cubicBezTo>
                    <a:pt x="684" y="3024"/>
                    <a:pt x="635" y="2945"/>
                    <a:pt x="614" y="2868"/>
                  </a:cubicBezTo>
                  <a:cubicBezTo>
                    <a:pt x="599" y="2806"/>
                    <a:pt x="601" y="2741"/>
                    <a:pt x="644" y="2696"/>
                  </a:cubicBezTo>
                  <a:cubicBezTo>
                    <a:pt x="654" y="2684"/>
                    <a:pt x="667" y="2675"/>
                    <a:pt x="680" y="2669"/>
                  </a:cubicBezTo>
                  <a:cubicBezTo>
                    <a:pt x="682" y="2674"/>
                    <a:pt x="686" y="2676"/>
                    <a:pt x="691" y="2676"/>
                  </a:cubicBezTo>
                  <a:cubicBezTo>
                    <a:pt x="697" y="2676"/>
                    <a:pt x="703" y="2672"/>
                    <a:pt x="703" y="2664"/>
                  </a:cubicBezTo>
                  <a:cubicBezTo>
                    <a:pt x="703" y="2662"/>
                    <a:pt x="703" y="2662"/>
                    <a:pt x="701" y="2660"/>
                  </a:cubicBezTo>
                  <a:cubicBezTo>
                    <a:pt x="721" y="2655"/>
                    <a:pt x="742" y="2654"/>
                    <a:pt x="763" y="2654"/>
                  </a:cubicBezTo>
                  <a:close/>
                  <a:moveTo>
                    <a:pt x="3890" y="3120"/>
                  </a:moveTo>
                  <a:cubicBezTo>
                    <a:pt x="3910" y="3128"/>
                    <a:pt x="3931" y="3132"/>
                    <a:pt x="3951" y="3132"/>
                  </a:cubicBezTo>
                  <a:cubicBezTo>
                    <a:pt x="3955" y="3132"/>
                    <a:pt x="3959" y="3132"/>
                    <a:pt x="3963" y="3131"/>
                  </a:cubicBezTo>
                  <a:lnTo>
                    <a:pt x="3963" y="3131"/>
                  </a:lnTo>
                  <a:cubicBezTo>
                    <a:pt x="4017" y="3153"/>
                    <a:pt x="3835" y="3598"/>
                    <a:pt x="3820" y="3628"/>
                  </a:cubicBezTo>
                  <a:cubicBezTo>
                    <a:pt x="3764" y="3754"/>
                    <a:pt x="3695" y="3870"/>
                    <a:pt x="3618" y="3981"/>
                  </a:cubicBezTo>
                  <a:cubicBezTo>
                    <a:pt x="3644" y="3842"/>
                    <a:pt x="3663" y="3699"/>
                    <a:pt x="3665" y="3555"/>
                  </a:cubicBezTo>
                  <a:cubicBezTo>
                    <a:pt x="3698" y="3515"/>
                    <a:pt x="3730" y="3474"/>
                    <a:pt x="3758" y="3431"/>
                  </a:cubicBezTo>
                  <a:cubicBezTo>
                    <a:pt x="3820" y="3335"/>
                    <a:pt x="3860" y="3230"/>
                    <a:pt x="3890" y="3120"/>
                  </a:cubicBezTo>
                  <a:close/>
                  <a:moveTo>
                    <a:pt x="2238" y="729"/>
                  </a:moveTo>
                  <a:cubicBezTo>
                    <a:pt x="2284" y="729"/>
                    <a:pt x="2329" y="729"/>
                    <a:pt x="2374" y="730"/>
                  </a:cubicBezTo>
                  <a:cubicBezTo>
                    <a:pt x="2541" y="735"/>
                    <a:pt x="2730" y="745"/>
                    <a:pt x="2918" y="773"/>
                  </a:cubicBezTo>
                  <a:cubicBezTo>
                    <a:pt x="2921" y="777"/>
                    <a:pt x="2924" y="779"/>
                    <a:pt x="2928" y="779"/>
                  </a:cubicBezTo>
                  <a:cubicBezTo>
                    <a:pt x="2931" y="779"/>
                    <a:pt x="2933" y="778"/>
                    <a:pt x="2935" y="775"/>
                  </a:cubicBezTo>
                  <a:cubicBezTo>
                    <a:pt x="3261" y="827"/>
                    <a:pt x="3584" y="934"/>
                    <a:pt x="3796" y="1169"/>
                  </a:cubicBezTo>
                  <a:cubicBezTo>
                    <a:pt x="4154" y="1570"/>
                    <a:pt x="4115" y="2161"/>
                    <a:pt x="4081" y="2666"/>
                  </a:cubicBezTo>
                  <a:cubicBezTo>
                    <a:pt x="4053" y="2643"/>
                    <a:pt x="4020" y="2629"/>
                    <a:pt x="3984" y="2629"/>
                  </a:cubicBezTo>
                  <a:cubicBezTo>
                    <a:pt x="3974" y="2629"/>
                    <a:pt x="3963" y="2630"/>
                    <a:pt x="3952" y="2632"/>
                  </a:cubicBezTo>
                  <a:cubicBezTo>
                    <a:pt x="3967" y="2427"/>
                    <a:pt x="3970" y="2221"/>
                    <a:pt x="3937" y="2017"/>
                  </a:cubicBezTo>
                  <a:cubicBezTo>
                    <a:pt x="3935" y="2005"/>
                    <a:pt x="3927" y="1999"/>
                    <a:pt x="3918" y="1999"/>
                  </a:cubicBezTo>
                  <a:cubicBezTo>
                    <a:pt x="3910" y="1999"/>
                    <a:pt x="3900" y="2005"/>
                    <a:pt x="3895" y="2013"/>
                  </a:cubicBezTo>
                  <a:cubicBezTo>
                    <a:pt x="3890" y="2015"/>
                    <a:pt x="3888" y="2017"/>
                    <a:pt x="3886" y="2024"/>
                  </a:cubicBezTo>
                  <a:cubicBezTo>
                    <a:pt x="3856" y="2163"/>
                    <a:pt x="3824" y="2300"/>
                    <a:pt x="3775" y="2437"/>
                  </a:cubicBezTo>
                  <a:cubicBezTo>
                    <a:pt x="3772" y="2446"/>
                    <a:pt x="3780" y="2452"/>
                    <a:pt x="3788" y="2452"/>
                  </a:cubicBezTo>
                  <a:cubicBezTo>
                    <a:pt x="3792" y="2452"/>
                    <a:pt x="3796" y="2450"/>
                    <a:pt x="3798" y="2446"/>
                  </a:cubicBezTo>
                  <a:cubicBezTo>
                    <a:pt x="3843" y="2343"/>
                    <a:pt x="3882" y="2236"/>
                    <a:pt x="3903" y="2122"/>
                  </a:cubicBezTo>
                  <a:lnTo>
                    <a:pt x="3903" y="2122"/>
                  </a:lnTo>
                  <a:cubicBezTo>
                    <a:pt x="3929" y="2371"/>
                    <a:pt x="3912" y="2628"/>
                    <a:pt x="3886" y="2872"/>
                  </a:cubicBezTo>
                  <a:cubicBezTo>
                    <a:pt x="3860" y="3129"/>
                    <a:pt x="3777" y="3358"/>
                    <a:pt x="3606" y="3549"/>
                  </a:cubicBezTo>
                  <a:cubicBezTo>
                    <a:pt x="3313" y="3871"/>
                    <a:pt x="2889" y="3984"/>
                    <a:pt x="2476" y="3984"/>
                  </a:cubicBezTo>
                  <a:cubicBezTo>
                    <a:pt x="2415" y="3984"/>
                    <a:pt x="2353" y="3982"/>
                    <a:pt x="2293" y="3977"/>
                  </a:cubicBezTo>
                  <a:cubicBezTo>
                    <a:pt x="2222" y="3973"/>
                    <a:pt x="2151" y="3962"/>
                    <a:pt x="2081" y="3951"/>
                  </a:cubicBezTo>
                  <a:cubicBezTo>
                    <a:pt x="2082" y="3940"/>
                    <a:pt x="2074" y="3933"/>
                    <a:pt x="2065" y="3933"/>
                  </a:cubicBezTo>
                  <a:cubicBezTo>
                    <a:pt x="2059" y="3933"/>
                    <a:pt x="2053" y="3937"/>
                    <a:pt x="2051" y="3945"/>
                  </a:cubicBezTo>
                  <a:cubicBezTo>
                    <a:pt x="1725" y="3885"/>
                    <a:pt x="1402" y="3744"/>
                    <a:pt x="1175" y="3489"/>
                  </a:cubicBezTo>
                  <a:cubicBezTo>
                    <a:pt x="838" y="3114"/>
                    <a:pt x="849" y="2596"/>
                    <a:pt x="853" y="2114"/>
                  </a:cubicBezTo>
                  <a:lnTo>
                    <a:pt x="853" y="2114"/>
                  </a:lnTo>
                  <a:cubicBezTo>
                    <a:pt x="879" y="2221"/>
                    <a:pt x="903" y="2354"/>
                    <a:pt x="954" y="2442"/>
                  </a:cubicBezTo>
                  <a:cubicBezTo>
                    <a:pt x="997" y="2512"/>
                    <a:pt x="1065" y="2506"/>
                    <a:pt x="1138" y="2514"/>
                  </a:cubicBezTo>
                  <a:cubicBezTo>
                    <a:pt x="1436" y="2542"/>
                    <a:pt x="1734" y="2570"/>
                    <a:pt x="2029" y="2585"/>
                  </a:cubicBezTo>
                  <a:cubicBezTo>
                    <a:pt x="2172" y="2592"/>
                    <a:pt x="2315" y="2597"/>
                    <a:pt x="2458" y="2597"/>
                  </a:cubicBezTo>
                  <a:cubicBezTo>
                    <a:pt x="2892" y="2597"/>
                    <a:pt x="3325" y="2557"/>
                    <a:pt x="3749" y="2446"/>
                  </a:cubicBezTo>
                  <a:cubicBezTo>
                    <a:pt x="3755" y="2444"/>
                    <a:pt x="3760" y="2439"/>
                    <a:pt x="3762" y="2433"/>
                  </a:cubicBezTo>
                  <a:cubicBezTo>
                    <a:pt x="3766" y="2421"/>
                    <a:pt x="3757" y="2405"/>
                    <a:pt x="3743" y="2405"/>
                  </a:cubicBezTo>
                  <a:cubicBezTo>
                    <a:pt x="3742" y="2405"/>
                    <a:pt x="3740" y="2405"/>
                    <a:pt x="3738" y="2405"/>
                  </a:cubicBezTo>
                  <a:cubicBezTo>
                    <a:pt x="3310" y="2517"/>
                    <a:pt x="2873" y="2557"/>
                    <a:pt x="2435" y="2557"/>
                  </a:cubicBezTo>
                  <a:cubicBezTo>
                    <a:pt x="2351" y="2557"/>
                    <a:pt x="2267" y="2556"/>
                    <a:pt x="2183" y="2553"/>
                  </a:cubicBezTo>
                  <a:cubicBezTo>
                    <a:pt x="1929" y="2547"/>
                    <a:pt x="1674" y="2527"/>
                    <a:pt x="1419" y="2504"/>
                  </a:cubicBezTo>
                  <a:cubicBezTo>
                    <a:pt x="1314" y="2495"/>
                    <a:pt x="1160" y="2510"/>
                    <a:pt x="1063" y="2474"/>
                  </a:cubicBezTo>
                  <a:cubicBezTo>
                    <a:pt x="931" y="2420"/>
                    <a:pt x="905" y="2191"/>
                    <a:pt x="862" y="2067"/>
                  </a:cubicBezTo>
                  <a:cubicBezTo>
                    <a:pt x="860" y="2062"/>
                    <a:pt x="856" y="2060"/>
                    <a:pt x="852" y="2060"/>
                  </a:cubicBezTo>
                  <a:cubicBezTo>
                    <a:pt x="847" y="2060"/>
                    <a:pt x="843" y="2063"/>
                    <a:pt x="843" y="2069"/>
                  </a:cubicBezTo>
                  <a:cubicBezTo>
                    <a:pt x="841" y="2068"/>
                    <a:pt x="838" y="2068"/>
                    <a:pt x="836" y="2068"/>
                  </a:cubicBezTo>
                  <a:cubicBezTo>
                    <a:pt x="827" y="2068"/>
                    <a:pt x="819" y="2074"/>
                    <a:pt x="817" y="2086"/>
                  </a:cubicBezTo>
                  <a:cubicBezTo>
                    <a:pt x="806" y="2260"/>
                    <a:pt x="800" y="2439"/>
                    <a:pt x="811" y="2617"/>
                  </a:cubicBezTo>
                  <a:cubicBezTo>
                    <a:pt x="798" y="2616"/>
                    <a:pt x="785" y="2615"/>
                    <a:pt x="773" y="2615"/>
                  </a:cubicBezTo>
                  <a:cubicBezTo>
                    <a:pt x="746" y="2615"/>
                    <a:pt x="720" y="2618"/>
                    <a:pt x="697" y="2626"/>
                  </a:cubicBezTo>
                  <a:cubicBezTo>
                    <a:pt x="641" y="2118"/>
                    <a:pt x="656" y="1589"/>
                    <a:pt x="984" y="1178"/>
                  </a:cubicBezTo>
                  <a:cubicBezTo>
                    <a:pt x="1292" y="791"/>
                    <a:pt x="1781" y="729"/>
                    <a:pt x="2238" y="729"/>
                  </a:cubicBezTo>
                  <a:close/>
                  <a:moveTo>
                    <a:pt x="2072" y="4003"/>
                  </a:moveTo>
                  <a:cubicBezTo>
                    <a:pt x="2202" y="4028"/>
                    <a:pt x="2336" y="4041"/>
                    <a:pt x="2471" y="4041"/>
                  </a:cubicBezTo>
                  <a:cubicBezTo>
                    <a:pt x="2523" y="4041"/>
                    <a:pt x="2575" y="4039"/>
                    <a:pt x="2627" y="4035"/>
                  </a:cubicBezTo>
                  <a:cubicBezTo>
                    <a:pt x="2627" y="4037"/>
                    <a:pt x="2627" y="4039"/>
                    <a:pt x="2627" y="4041"/>
                  </a:cubicBezTo>
                  <a:cubicBezTo>
                    <a:pt x="2656" y="4218"/>
                    <a:pt x="2527" y="4380"/>
                    <a:pt x="2361" y="4380"/>
                  </a:cubicBezTo>
                  <a:cubicBezTo>
                    <a:pt x="2342" y="4380"/>
                    <a:pt x="2323" y="4378"/>
                    <a:pt x="2303" y="4373"/>
                  </a:cubicBezTo>
                  <a:cubicBezTo>
                    <a:pt x="2134" y="4337"/>
                    <a:pt x="2053" y="4170"/>
                    <a:pt x="2072" y="4003"/>
                  </a:cubicBezTo>
                  <a:close/>
                  <a:moveTo>
                    <a:pt x="1954" y="3977"/>
                  </a:moveTo>
                  <a:lnTo>
                    <a:pt x="1954" y="3977"/>
                  </a:lnTo>
                  <a:cubicBezTo>
                    <a:pt x="1982" y="3984"/>
                    <a:pt x="2010" y="3990"/>
                    <a:pt x="2040" y="3996"/>
                  </a:cubicBezTo>
                  <a:cubicBezTo>
                    <a:pt x="2006" y="4196"/>
                    <a:pt x="2126" y="4401"/>
                    <a:pt x="2333" y="4421"/>
                  </a:cubicBezTo>
                  <a:cubicBezTo>
                    <a:pt x="2344" y="4422"/>
                    <a:pt x="2354" y="4422"/>
                    <a:pt x="2365" y="4422"/>
                  </a:cubicBezTo>
                  <a:cubicBezTo>
                    <a:pt x="2560" y="4422"/>
                    <a:pt x="2698" y="4234"/>
                    <a:pt x="2667" y="4033"/>
                  </a:cubicBezTo>
                  <a:cubicBezTo>
                    <a:pt x="2697" y="4029"/>
                    <a:pt x="2727" y="4026"/>
                    <a:pt x="2757" y="4022"/>
                  </a:cubicBezTo>
                  <a:lnTo>
                    <a:pt x="2757" y="4022"/>
                  </a:lnTo>
                  <a:cubicBezTo>
                    <a:pt x="2807" y="4289"/>
                    <a:pt x="2627" y="4481"/>
                    <a:pt x="2393" y="4481"/>
                  </a:cubicBezTo>
                  <a:cubicBezTo>
                    <a:pt x="2353" y="4481"/>
                    <a:pt x="2311" y="4475"/>
                    <a:pt x="2269" y="4463"/>
                  </a:cubicBezTo>
                  <a:cubicBezTo>
                    <a:pt x="2171" y="4433"/>
                    <a:pt x="2070" y="4382"/>
                    <a:pt x="2012" y="4288"/>
                  </a:cubicBezTo>
                  <a:cubicBezTo>
                    <a:pt x="1954" y="4191"/>
                    <a:pt x="1976" y="4082"/>
                    <a:pt x="1954" y="3977"/>
                  </a:cubicBezTo>
                  <a:close/>
                  <a:moveTo>
                    <a:pt x="971" y="4950"/>
                  </a:moveTo>
                  <a:cubicBezTo>
                    <a:pt x="1153" y="5007"/>
                    <a:pt x="1342" y="5039"/>
                    <a:pt x="1530" y="5044"/>
                  </a:cubicBezTo>
                  <a:cubicBezTo>
                    <a:pt x="1524" y="5074"/>
                    <a:pt x="1517" y="5104"/>
                    <a:pt x="1511" y="5134"/>
                  </a:cubicBezTo>
                  <a:cubicBezTo>
                    <a:pt x="1432" y="5127"/>
                    <a:pt x="1352" y="5121"/>
                    <a:pt x="1273" y="5110"/>
                  </a:cubicBezTo>
                  <a:cubicBezTo>
                    <a:pt x="1228" y="5106"/>
                    <a:pt x="993" y="5097"/>
                    <a:pt x="965" y="5050"/>
                  </a:cubicBezTo>
                  <a:cubicBezTo>
                    <a:pt x="952" y="5029"/>
                    <a:pt x="958" y="4992"/>
                    <a:pt x="971" y="4950"/>
                  </a:cubicBezTo>
                  <a:close/>
                  <a:moveTo>
                    <a:pt x="1791" y="3930"/>
                  </a:moveTo>
                  <a:cubicBezTo>
                    <a:pt x="1839" y="3945"/>
                    <a:pt x="1886" y="3960"/>
                    <a:pt x="1935" y="3971"/>
                  </a:cubicBezTo>
                  <a:cubicBezTo>
                    <a:pt x="1881" y="4268"/>
                    <a:pt x="2063" y="4478"/>
                    <a:pt x="2338" y="4517"/>
                  </a:cubicBezTo>
                  <a:cubicBezTo>
                    <a:pt x="2358" y="4520"/>
                    <a:pt x="2377" y="4521"/>
                    <a:pt x="2397" y="4521"/>
                  </a:cubicBezTo>
                  <a:cubicBezTo>
                    <a:pt x="2653" y="4521"/>
                    <a:pt x="2865" y="4294"/>
                    <a:pt x="2794" y="4016"/>
                  </a:cubicBezTo>
                  <a:cubicBezTo>
                    <a:pt x="2856" y="4005"/>
                    <a:pt x="2914" y="3992"/>
                    <a:pt x="2974" y="3977"/>
                  </a:cubicBezTo>
                  <a:cubicBezTo>
                    <a:pt x="3316" y="4256"/>
                    <a:pt x="3593" y="4564"/>
                    <a:pt x="3755" y="4982"/>
                  </a:cubicBezTo>
                  <a:cubicBezTo>
                    <a:pt x="3653" y="5002"/>
                    <a:pt x="3550" y="5012"/>
                    <a:pt x="3447" y="5012"/>
                  </a:cubicBezTo>
                  <a:cubicBezTo>
                    <a:pt x="3370" y="5012"/>
                    <a:pt x="3292" y="5007"/>
                    <a:pt x="3214" y="4997"/>
                  </a:cubicBezTo>
                  <a:cubicBezTo>
                    <a:pt x="3213" y="4996"/>
                    <a:pt x="3212" y="4996"/>
                    <a:pt x="3211" y="4996"/>
                  </a:cubicBezTo>
                  <a:cubicBezTo>
                    <a:pt x="3204" y="4996"/>
                    <a:pt x="3201" y="5006"/>
                    <a:pt x="3203" y="5014"/>
                  </a:cubicBezTo>
                  <a:cubicBezTo>
                    <a:pt x="3203" y="5016"/>
                    <a:pt x="3205" y="5020"/>
                    <a:pt x="3209" y="5020"/>
                  </a:cubicBezTo>
                  <a:cubicBezTo>
                    <a:pt x="3295" y="5038"/>
                    <a:pt x="3381" y="5046"/>
                    <a:pt x="3466" y="5046"/>
                  </a:cubicBezTo>
                  <a:cubicBezTo>
                    <a:pt x="3568" y="5046"/>
                    <a:pt x="3669" y="5035"/>
                    <a:pt x="3768" y="5014"/>
                  </a:cubicBezTo>
                  <a:cubicBezTo>
                    <a:pt x="3779" y="5039"/>
                    <a:pt x="3788" y="5065"/>
                    <a:pt x="3796" y="5091"/>
                  </a:cubicBezTo>
                  <a:cubicBezTo>
                    <a:pt x="3610" y="5106"/>
                    <a:pt x="3423" y="5114"/>
                    <a:pt x="3239" y="5136"/>
                  </a:cubicBezTo>
                  <a:cubicBezTo>
                    <a:pt x="3226" y="5095"/>
                    <a:pt x="3211" y="5054"/>
                    <a:pt x="3199" y="5016"/>
                  </a:cubicBezTo>
                  <a:cubicBezTo>
                    <a:pt x="3130" y="4819"/>
                    <a:pt x="3047" y="4628"/>
                    <a:pt x="2952" y="4444"/>
                  </a:cubicBezTo>
                  <a:cubicBezTo>
                    <a:pt x="2948" y="4435"/>
                    <a:pt x="2941" y="4432"/>
                    <a:pt x="2934" y="4432"/>
                  </a:cubicBezTo>
                  <a:cubicBezTo>
                    <a:pt x="2919" y="4432"/>
                    <a:pt x="2904" y="4449"/>
                    <a:pt x="2914" y="4468"/>
                  </a:cubicBezTo>
                  <a:cubicBezTo>
                    <a:pt x="3169" y="4967"/>
                    <a:pt x="3334" y="5513"/>
                    <a:pt x="3393" y="6076"/>
                  </a:cubicBezTo>
                  <a:cubicBezTo>
                    <a:pt x="3406" y="6209"/>
                    <a:pt x="3415" y="6342"/>
                    <a:pt x="3417" y="6477"/>
                  </a:cubicBezTo>
                  <a:cubicBezTo>
                    <a:pt x="3419" y="6539"/>
                    <a:pt x="3430" y="6618"/>
                    <a:pt x="3417" y="6678"/>
                  </a:cubicBezTo>
                  <a:cubicBezTo>
                    <a:pt x="3428" y="6714"/>
                    <a:pt x="3417" y="6740"/>
                    <a:pt x="3385" y="6753"/>
                  </a:cubicBezTo>
                  <a:cubicBezTo>
                    <a:pt x="3349" y="6755"/>
                    <a:pt x="3314" y="6755"/>
                    <a:pt x="3280" y="6755"/>
                  </a:cubicBezTo>
                  <a:cubicBezTo>
                    <a:pt x="2997" y="6761"/>
                    <a:pt x="2717" y="6766"/>
                    <a:pt x="2434" y="6772"/>
                  </a:cubicBezTo>
                  <a:lnTo>
                    <a:pt x="1590" y="6789"/>
                  </a:lnTo>
                  <a:cubicBezTo>
                    <a:pt x="1564" y="6789"/>
                    <a:pt x="1484" y="6802"/>
                    <a:pt x="1430" y="6802"/>
                  </a:cubicBezTo>
                  <a:cubicBezTo>
                    <a:pt x="1407" y="6802"/>
                    <a:pt x="1388" y="6800"/>
                    <a:pt x="1380" y="6794"/>
                  </a:cubicBezTo>
                  <a:cubicBezTo>
                    <a:pt x="1331" y="6755"/>
                    <a:pt x="1361" y="6659"/>
                    <a:pt x="1365" y="6601"/>
                  </a:cubicBezTo>
                  <a:cubicBezTo>
                    <a:pt x="1376" y="6455"/>
                    <a:pt x="1389" y="6312"/>
                    <a:pt x="1406" y="6166"/>
                  </a:cubicBezTo>
                  <a:cubicBezTo>
                    <a:pt x="1472" y="5568"/>
                    <a:pt x="1594" y="4988"/>
                    <a:pt x="1729" y="4403"/>
                  </a:cubicBezTo>
                  <a:cubicBezTo>
                    <a:pt x="1732" y="4389"/>
                    <a:pt x="1721" y="4380"/>
                    <a:pt x="1711" y="4380"/>
                  </a:cubicBezTo>
                  <a:cubicBezTo>
                    <a:pt x="1703" y="4380"/>
                    <a:pt x="1696" y="4384"/>
                    <a:pt x="1693" y="4393"/>
                  </a:cubicBezTo>
                  <a:cubicBezTo>
                    <a:pt x="1633" y="4596"/>
                    <a:pt x="1582" y="4804"/>
                    <a:pt x="1537" y="5012"/>
                  </a:cubicBezTo>
                  <a:cubicBezTo>
                    <a:pt x="1348" y="4999"/>
                    <a:pt x="1164" y="4971"/>
                    <a:pt x="980" y="4928"/>
                  </a:cubicBezTo>
                  <a:cubicBezTo>
                    <a:pt x="1023" y="4815"/>
                    <a:pt x="1115" y="4667"/>
                    <a:pt x="1147" y="4615"/>
                  </a:cubicBezTo>
                  <a:cubicBezTo>
                    <a:pt x="1312" y="4335"/>
                    <a:pt x="1537" y="4119"/>
                    <a:pt x="1791" y="3930"/>
                  </a:cubicBezTo>
                  <a:close/>
                  <a:moveTo>
                    <a:pt x="982" y="5108"/>
                  </a:moveTo>
                  <a:lnTo>
                    <a:pt x="982" y="5108"/>
                  </a:lnTo>
                  <a:cubicBezTo>
                    <a:pt x="1153" y="5142"/>
                    <a:pt x="1327" y="5168"/>
                    <a:pt x="1502" y="5177"/>
                  </a:cubicBezTo>
                  <a:cubicBezTo>
                    <a:pt x="1395" y="5716"/>
                    <a:pt x="1335" y="6271"/>
                    <a:pt x="1303" y="6817"/>
                  </a:cubicBezTo>
                  <a:cubicBezTo>
                    <a:pt x="1254" y="6819"/>
                    <a:pt x="1205" y="6824"/>
                    <a:pt x="1155" y="6828"/>
                  </a:cubicBezTo>
                  <a:cubicBezTo>
                    <a:pt x="1123" y="6831"/>
                    <a:pt x="1085" y="6841"/>
                    <a:pt x="1050" y="6841"/>
                  </a:cubicBezTo>
                  <a:cubicBezTo>
                    <a:pt x="1041" y="6841"/>
                    <a:pt x="1031" y="6840"/>
                    <a:pt x="1023" y="6839"/>
                  </a:cubicBezTo>
                  <a:cubicBezTo>
                    <a:pt x="960" y="6826"/>
                    <a:pt x="978" y="6813"/>
                    <a:pt x="967" y="6757"/>
                  </a:cubicBezTo>
                  <a:cubicBezTo>
                    <a:pt x="954" y="6671"/>
                    <a:pt x="971" y="6564"/>
                    <a:pt x="971" y="6479"/>
                  </a:cubicBezTo>
                  <a:cubicBezTo>
                    <a:pt x="973" y="6384"/>
                    <a:pt x="973" y="6292"/>
                    <a:pt x="975" y="6198"/>
                  </a:cubicBezTo>
                  <a:cubicBezTo>
                    <a:pt x="980" y="5836"/>
                    <a:pt x="999" y="5470"/>
                    <a:pt x="982" y="5108"/>
                  </a:cubicBezTo>
                  <a:close/>
                  <a:moveTo>
                    <a:pt x="3925" y="0"/>
                  </a:moveTo>
                  <a:cubicBezTo>
                    <a:pt x="3478" y="0"/>
                    <a:pt x="3013" y="275"/>
                    <a:pt x="2922" y="739"/>
                  </a:cubicBezTo>
                  <a:cubicBezTo>
                    <a:pt x="2711" y="704"/>
                    <a:pt x="2498" y="686"/>
                    <a:pt x="2285" y="686"/>
                  </a:cubicBezTo>
                  <a:cubicBezTo>
                    <a:pt x="2110" y="686"/>
                    <a:pt x="1936" y="698"/>
                    <a:pt x="1764" y="722"/>
                  </a:cubicBezTo>
                  <a:cubicBezTo>
                    <a:pt x="1717" y="728"/>
                    <a:pt x="1674" y="737"/>
                    <a:pt x="1629" y="745"/>
                  </a:cubicBezTo>
                  <a:cubicBezTo>
                    <a:pt x="1466" y="446"/>
                    <a:pt x="1162" y="276"/>
                    <a:pt x="860" y="276"/>
                  </a:cubicBezTo>
                  <a:cubicBezTo>
                    <a:pt x="645" y="276"/>
                    <a:pt x="431" y="361"/>
                    <a:pt x="269" y="546"/>
                  </a:cubicBezTo>
                  <a:cubicBezTo>
                    <a:pt x="82" y="758"/>
                    <a:pt x="1" y="1045"/>
                    <a:pt x="65" y="1328"/>
                  </a:cubicBezTo>
                  <a:cubicBezTo>
                    <a:pt x="134" y="1623"/>
                    <a:pt x="342" y="1940"/>
                    <a:pt x="629" y="2032"/>
                  </a:cubicBezTo>
                  <a:cubicBezTo>
                    <a:pt x="631" y="2035"/>
                    <a:pt x="633" y="2035"/>
                    <a:pt x="635" y="2035"/>
                  </a:cubicBezTo>
                  <a:cubicBezTo>
                    <a:pt x="620" y="2236"/>
                    <a:pt x="635" y="2439"/>
                    <a:pt x="673" y="2632"/>
                  </a:cubicBezTo>
                  <a:cubicBezTo>
                    <a:pt x="601" y="2662"/>
                    <a:pt x="554" y="2729"/>
                    <a:pt x="569" y="2842"/>
                  </a:cubicBezTo>
                  <a:cubicBezTo>
                    <a:pt x="586" y="2947"/>
                    <a:pt x="652" y="3061"/>
                    <a:pt x="746" y="3095"/>
                  </a:cubicBezTo>
                  <a:cubicBezTo>
                    <a:pt x="811" y="3489"/>
                    <a:pt x="1080" y="3827"/>
                    <a:pt x="1402" y="4026"/>
                  </a:cubicBezTo>
                  <a:cubicBezTo>
                    <a:pt x="1404" y="4028"/>
                    <a:pt x="1406" y="4029"/>
                    <a:pt x="1408" y="4029"/>
                  </a:cubicBezTo>
                  <a:cubicBezTo>
                    <a:pt x="1418" y="4029"/>
                    <a:pt x="1428" y="4015"/>
                    <a:pt x="1421" y="4005"/>
                  </a:cubicBezTo>
                  <a:cubicBezTo>
                    <a:pt x="1335" y="3885"/>
                    <a:pt x="1275" y="3754"/>
                    <a:pt x="1230" y="3613"/>
                  </a:cubicBezTo>
                  <a:lnTo>
                    <a:pt x="1230" y="3613"/>
                  </a:lnTo>
                  <a:cubicBezTo>
                    <a:pt x="1378" y="3748"/>
                    <a:pt x="1556" y="3847"/>
                    <a:pt x="1742" y="3913"/>
                  </a:cubicBezTo>
                  <a:cubicBezTo>
                    <a:pt x="1747" y="3915"/>
                    <a:pt x="1751" y="3915"/>
                    <a:pt x="1755" y="3917"/>
                  </a:cubicBezTo>
                  <a:cubicBezTo>
                    <a:pt x="1387" y="4138"/>
                    <a:pt x="1108" y="4508"/>
                    <a:pt x="950" y="4920"/>
                  </a:cubicBezTo>
                  <a:cubicBezTo>
                    <a:pt x="948" y="4920"/>
                    <a:pt x="943" y="4917"/>
                    <a:pt x="941" y="4917"/>
                  </a:cubicBezTo>
                  <a:cubicBezTo>
                    <a:pt x="940" y="4917"/>
                    <a:pt x="939" y="4917"/>
                    <a:pt x="938" y="4917"/>
                  </a:cubicBezTo>
                  <a:cubicBezTo>
                    <a:pt x="927" y="4917"/>
                    <a:pt x="923" y="4935"/>
                    <a:pt x="935" y="4939"/>
                  </a:cubicBezTo>
                  <a:cubicBezTo>
                    <a:pt x="937" y="4939"/>
                    <a:pt x="939" y="4939"/>
                    <a:pt x="941" y="4941"/>
                  </a:cubicBezTo>
                  <a:cubicBezTo>
                    <a:pt x="926" y="4982"/>
                    <a:pt x="911" y="5024"/>
                    <a:pt x="898" y="5065"/>
                  </a:cubicBezTo>
                  <a:cubicBezTo>
                    <a:pt x="894" y="5078"/>
                    <a:pt x="903" y="5093"/>
                    <a:pt x="913" y="5095"/>
                  </a:cubicBezTo>
                  <a:cubicBezTo>
                    <a:pt x="928" y="5097"/>
                    <a:pt x="943" y="5102"/>
                    <a:pt x="958" y="5104"/>
                  </a:cubicBezTo>
                  <a:cubicBezTo>
                    <a:pt x="913" y="5688"/>
                    <a:pt x="931" y="6284"/>
                    <a:pt x="922" y="6869"/>
                  </a:cubicBezTo>
                  <a:cubicBezTo>
                    <a:pt x="922" y="6881"/>
                    <a:pt x="933" y="6892"/>
                    <a:pt x="943" y="6892"/>
                  </a:cubicBezTo>
                  <a:cubicBezTo>
                    <a:pt x="1104" y="6879"/>
                    <a:pt x="1262" y="6869"/>
                    <a:pt x="1421" y="6851"/>
                  </a:cubicBezTo>
                  <a:cubicBezTo>
                    <a:pt x="1427" y="6851"/>
                    <a:pt x="1434" y="6847"/>
                    <a:pt x="1436" y="6843"/>
                  </a:cubicBezTo>
                  <a:cubicBezTo>
                    <a:pt x="2104" y="6830"/>
                    <a:pt x="2770" y="6815"/>
                    <a:pt x="3436" y="6802"/>
                  </a:cubicBezTo>
                  <a:cubicBezTo>
                    <a:pt x="3449" y="6802"/>
                    <a:pt x="3458" y="6794"/>
                    <a:pt x="3460" y="6781"/>
                  </a:cubicBezTo>
                  <a:cubicBezTo>
                    <a:pt x="3576" y="6785"/>
                    <a:pt x="3691" y="6785"/>
                    <a:pt x="3809" y="6785"/>
                  </a:cubicBezTo>
                  <a:cubicBezTo>
                    <a:pt x="3820" y="6785"/>
                    <a:pt x="3826" y="6776"/>
                    <a:pt x="3828" y="6766"/>
                  </a:cubicBezTo>
                  <a:cubicBezTo>
                    <a:pt x="3869" y="6252"/>
                    <a:pt x="3985" y="5658"/>
                    <a:pt x="3798" y="5164"/>
                  </a:cubicBezTo>
                  <a:cubicBezTo>
                    <a:pt x="3794" y="5153"/>
                    <a:pt x="3785" y="5149"/>
                    <a:pt x="3779" y="5149"/>
                  </a:cubicBezTo>
                  <a:cubicBezTo>
                    <a:pt x="3766" y="5149"/>
                    <a:pt x="3753" y="5159"/>
                    <a:pt x="3760" y="5174"/>
                  </a:cubicBezTo>
                  <a:cubicBezTo>
                    <a:pt x="3869" y="5474"/>
                    <a:pt x="3858" y="5791"/>
                    <a:pt x="3837" y="6108"/>
                  </a:cubicBezTo>
                  <a:cubicBezTo>
                    <a:pt x="3826" y="6262"/>
                    <a:pt x="3813" y="6417"/>
                    <a:pt x="3803" y="6573"/>
                  </a:cubicBezTo>
                  <a:cubicBezTo>
                    <a:pt x="3796" y="6676"/>
                    <a:pt x="3811" y="6729"/>
                    <a:pt x="3708" y="6746"/>
                  </a:cubicBezTo>
                  <a:cubicBezTo>
                    <a:pt x="3669" y="6753"/>
                    <a:pt x="3627" y="6754"/>
                    <a:pt x="3585" y="6754"/>
                  </a:cubicBezTo>
                  <a:cubicBezTo>
                    <a:pt x="3564" y="6754"/>
                    <a:pt x="3543" y="6754"/>
                    <a:pt x="3523" y="6754"/>
                  </a:cubicBezTo>
                  <a:cubicBezTo>
                    <a:pt x="3502" y="6754"/>
                    <a:pt x="3482" y="6754"/>
                    <a:pt x="3462" y="6755"/>
                  </a:cubicBezTo>
                  <a:cubicBezTo>
                    <a:pt x="3481" y="6217"/>
                    <a:pt x="3411" y="5682"/>
                    <a:pt x="3252" y="5174"/>
                  </a:cubicBezTo>
                  <a:cubicBezTo>
                    <a:pt x="3428" y="5170"/>
                    <a:pt x="3603" y="5153"/>
                    <a:pt x="3777" y="5140"/>
                  </a:cubicBezTo>
                  <a:cubicBezTo>
                    <a:pt x="3794" y="5138"/>
                    <a:pt x="3811" y="5138"/>
                    <a:pt x="3828" y="5136"/>
                  </a:cubicBezTo>
                  <a:cubicBezTo>
                    <a:pt x="3841" y="5136"/>
                    <a:pt x="3854" y="5121"/>
                    <a:pt x="3850" y="5106"/>
                  </a:cubicBezTo>
                  <a:cubicBezTo>
                    <a:pt x="3837" y="5067"/>
                    <a:pt x="3824" y="5031"/>
                    <a:pt x="3809" y="4992"/>
                  </a:cubicBezTo>
                  <a:cubicBezTo>
                    <a:pt x="3809" y="4988"/>
                    <a:pt x="3807" y="4984"/>
                    <a:pt x="3805" y="4982"/>
                  </a:cubicBezTo>
                  <a:cubicBezTo>
                    <a:pt x="3651" y="4573"/>
                    <a:pt x="3374" y="4181"/>
                    <a:pt x="3008" y="3969"/>
                  </a:cubicBezTo>
                  <a:cubicBezTo>
                    <a:pt x="3248" y="3898"/>
                    <a:pt x="3468" y="3776"/>
                    <a:pt x="3640" y="3585"/>
                  </a:cubicBezTo>
                  <a:lnTo>
                    <a:pt x="3640" y="3585"/>
                  </a:lnTo>
                  <a:cubicBezTo>
                    <a:pt x="3618" y="3744"/>
                    <a:pt x="3599" y="3902"/>
                    <a:pt x="3567" y="4056"/>
                  </a:cubicBezTo>
                  <a:cubicBezTo>
                    <a:pt x="3565" y="4069"/>
                    <a:pt x="3576" y="4082"/>
                    <a:pt x="3586" y="4082"/>
                  </a:cubicBezTo>
                  <a:cubicBezTo>
                    <a:pt x="3590" y="4082"/>
                    <a:pt x="3594" y="4080"/>
                    <a:pt x="3597" y="4076"/>
                  </a:cubicBezTo>
                  <a:cubicBezTo>
                    <a:pt x="3730" y="3898"/>
                    <a:pt x="3839" y="3703"/>
                    <a:pt x="3918" y="3491"/>
                  </a:cubicBezTo>
                  <a:cubicBezTo>
                    <a:pt x="3935" y="3442"/>
                    <a:pt x="4042" y="3208"/>
                    <a:pt x="4004" y="3125"/>
                  </a:cubicBezTo>
                  <a:cubicBezTo>
                    <a:pt x="4098" y="3103"/>
                    <a:pt x="4173" y="3013"/>
                    <a:pt x="4180" y="2902"/>
                  </a:cubicBezTo>
                  <a:cubicBezTo>
                    <a:pt x="4186" y="2831"/>
                    <a:pt x="4156" y="2750"/>
                    <a:pt x="4109" y="2694"/>
                  </a:cubicBezTo>
                  <a:cubicBezTo>
                    <a:pt x="4113" y="2690"/>
                    <a:pt x="4117" y="2686"/>
                    <a:pt x="4117" y="2677"/>
                  </a:cubicBezTo>
                  <a:cubicBezTo>
                    <a:pt x="4143" y="2405"/>
                    <a:pt x="4162" y="2120"/>
                    <a:pt x="4126" y="1848"/>
                  </a:cubicBezTo>
                  <a:cubicBezTo>
                    <a:pt x="4127" y="1848"/>
                    <a:pt x="4130" y="1849"/>
                    <a:pt x="4133" y="1849"/>
                  </a:cubicBezTo>
                  <a:cubicBezTo>
                    <a:pt x="4135" y="1849"/>
                    <a:pt x="4137" y="1849"/>
                    <a:pt x="4139" y="1848"/>
                  </a:cubicBezTo>
                  <a:cubicBezTo>
                    <a:pt x="4454" y="1739"/>
                    <a:pt x="4719" y="1476"/>
                    <a:pt x="4803" y="1133"/>
                  </a:cubicBezTo>
                  <a:cubicBezTo>
                    <a:pt x="4882" y="814"/>
                    <a:pt x="4781" y="452"/>
                    <a:pt x="4548" y="231"/>
                  </a:cubicBezTo>
                  <a:cubicBezTo>
                    <a:pt x="4381" y="73"/>
                    <a:pt x="4156" y="0"/>
                    <a:pt x="3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44"/>
            <p:cNvSpPr/>
            <p:nvPr/>
          </p:nvSpPr>
          <p:spPr>
            <a:xfrm>
              <a:off x="7882211" y="2366986"/>
              <a:ext cx="482328" cy="452725"/>
            </a:xfrm>
            <a:custGeom>
              <a:avLst/>
              <a:gdLst/>
              <a:ahLst/>
              <a:cxnLst/>
              <a:rect l="l" t="t" r="r" b="b"/>
              <a:pathLst>
                <a:path w="1890" h="1774" extrusionOk="0">
                  <a:moveTo>
                    <a:pt x="987" y="1"/>
                  </a:moveTo>
                  <a:cubicBezTo>
                    <a:pt x="561" y="1"/>
                    <a:pt x="119" y="277"/>
                    <a:pt x="1" y="707"/>
                  </a:cubicBezTo>
                  <a:cubicBezTo>
                    <a:pt x="57" y="718"/>
                    <a:pt x="110" y="729"/>
                    <a:pt x="164" y="739"/>
                  </a:cubicBezTo>
                  <a:cubicBezTo>
                    <a:pt x="352" y="782"/>
                    <a:pt x="530" y="844"/>
                    <a:pt x="684" y="945"/>
                  </a:cubicBezTo>
                  <a:cubicBezTo>
                    <a:pt x="695" y="908"/>
                    <a:pt x="720" y="885"/>
                    <a:pt x="757" y="876"/>
                  </a:cubicBezTo>
                  <a:cubicBezTo>
                    <a:pt x="766" y="874"/>
                    <a:pt x="774" y="874"/>
                    <a:pt x="783" y="874"/>
                  </a:cubicBezTo>
                  <a:cubicBezTo>
                    <a:pt x="833" y="874"/>
                    <a:pt x="879" y="903"/>
                    <a:pt x="918" y="932"/>
                  </a:cubicBezTo>
                  <a:cubicBezTo>
                    <a:pt x="1003" y="994"/>
                    <a:pt x="1097" y="1118"/>
                    <a:pt x="1003" y="1219"/>
                  </a:cubicBezTo>
                  <a:cubicBezTo>
                    <a:pt x="1000" y="1222"/>
                    <a:pt x="996" y="1224"/>
                    <a:pt x="992" y="1224"/>
                  </a:cubicBezTo>
                  <a:cubicBezTo>
                    <a:pt x="987" y="1224"/>
                    <a:pt x="982" y="1221"/>
                    <a:pt x="980" y="1217"/>
                  </a:cubicBezTo>
                  <a:lnTo>
                    <a:pt x="971" y="1221"/>
                  </a:lnTo>
                  <a:cubicBezTo>
                    <a:pt x="1001" y="1264"/>
                    <a:pt x="1027" y="1311"/>
                    <a:pt x="1050" y="1360"/>
                  </a:cubicBezTo>
                  <a:cubicBezTo>
                    <a:pt x="1115" y="1493"/>
                    <a:pt x="1153" y="1632"/>
                    <a:pt x="1175" y="1774"/>
                  </a:cubicBezTo>
                  <a:cubicBezTo>
                    <a:pt x="1177" y="1772"/>
                    <a:pt x="1179" y="1772"/>
                    <a:pt x="1181" y="1769"/>
                  </a:cubicBezTo>
                  <a:cubicBezTo>
                    <a:pt x="1483" y="1665"/>
                    <a:pt x="1736" y="1412"/>
                    <a:pt x="1815" y="1084"/>
                  </a:cubicBezTo>
                  <a:cubicBezTo>
                    <a:pt x="1890" y="780"/>
                    <a:pt x="1796" y="437"/>
                    <a:pt x="1573" y="225"/>
                  </a:cubicBezTo>
                  <a:cubicBezTo>
                    <a:pt x="1410" y="71"/>
                    <a:pt x="1200" y="1"/>
                    <a:pt x="987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4"/>
            <p:cNvSpPr/>
            <p:nvPr/>
          </p:nvSpPr>
          <p:spPr>
            <a:xfrm>
              <a:off x="7294231" y="2543585"/>
              <a:ext cx="896518" cy="494833"/>
            </a:xfrm>
            <a:custGeom>
              <a:avLst/>
              <a:gdLst/>
              <a:ahLst/>
              <a:cxnLst/>
              <a:rect l="l" t="t" r="r" b="b"/>
              <a:pathLst>
                <a:path w="3513" h="1939" extrusionOk="0">
                  <a:moveTo>
                    <a:pt x="1584" y="0"/>
                  </a:moveTo>
                  <a:cubicBezTo>
                    <a:pt x="1131" y="0"/>
                    <a:pt x="648" y="66"/>
                    <a:pt x="343" y="450"/>
                  </a:cubicBezTo>
                  <a:cubicBezTo>
                    <a:pt x="15" y="861"/>
                    <a:pt x="0" y="1390"/>
                    <a:pt x="58" y="1896"/>
                  </a:cubicBezTo>
                  <a:cubicBezTo>
                    <a:pt x="81" y="1890"/>
                    <a:pt x="105" y="1887"/>
                    <a:pt x="130" y="1887"/>
                  </a:cubicBezTo>
                  <a:cubicBezTo>
                    <a:pt x="143" y="1887"/>
                    <a:pt x="156" y="1888"/>
                    <a:pt x="170" y="1889"/>
                  </a:cubicBezTo>
                  <a:cubicBezTo>
                    <a:pt x="159" y="1711"/>
                    <a:pt x="165" y="1529"/>
                    <a:pt x="176" y="1358"/>
                  </a:cubicBezTo>
                  <a:cubicBezTo>
                    <a:pt x="178" y="1346"/>
                    <a:pt x="186" y="1340"/>
                    <a:pt x="195" y="1340"/>
                  </a:cubicBezTo>
                  <a:cubicBezTo>
                    <a:pt x="197" y="1340"/>
                    <a:pt x="200" y="1340"/>
                    <a:pt x="202" y="1341"/>
                  </a:cubicBezTo>
                  <a:cubicBezTo>
                    <a:pt x="202" y="1335"/>
                    <a:pt x="207" y="1330"/>
                    <a:pt x="212" y="1330"/>
                  </a:cubicBezTo>
                  <a:cubicBezTo>
                    <a:pt x="216" y="1330"/>
                    <a:pt x="219" y="1332"/>
                    <a:pt x="221" y="1337"/>
                  </a:cubicBezTo>
                  <a:cubicBezTo>
                    <a:pt x="264" y="1463"/>
                    <a:pt x="290" y="1692"/>
                    <a:pt x="422" y="1744"/>
                  </a:cubicBezTo>
                  <a:cubicBezTo>
                    <a:pt x="519" y="1782"/>
                    <a:pt x="673" y="1767"/>
                    <a:pt x="778" y="1776"/>
                  </a:cubicBezTo>
                  <a:cubicBezTo>
                    <a:pt x="1033" y="1797"/>
                    <a:pt x="1288" y="1816"/>
                    <a:pt x="1542" y="1825"/>
                  </a:cubicBezTo>
                  <a:cubicBezTo>
                    <a:pt x="1626" y="1828"/>
                    <a:pt x="1710" y="1829"/>
                    <a:pt x="1794" y="1829"/>
                  </a:cubicBezTo>
                  <a:cubicBezTo>
                    <a:pt x="2232" y="1829"/>
                    <a:pt x="2669" y="1789"/>
                    <a:pt x="3097" y="1677"/>
                  </a:cubicBezTo>
                  <a:cubicBezTo>
                    <a:pt x="3099" y="1677"/>
                    <a:pt x="3101" y="1677"/>
                    <a:pt x="3102" y="1677"/>
                  </a:cubicBezTo>
                  <a:cubicBezTo>
                    <a:pt x="3116" y="1677"/>
                    <a:pt x="3125" y="1693"/>
                    <a:pt x="3121" y="1705"/>
                  </a:cubicBezTo>
                  <a:lnTo>
                    <a:pt x="3136" y="1707"/>
                  </a:lnTo>
                  <a:cubicBezTo>
                    <a:pt x="3183" y="1572"/>
                    <a:pt x="3215" y="1435"/>
                    <a:pt x="3245" y="1294"/>
                  </a:cubicBezTo>
                  <a:cubicBezTo>
                    <a:pt x="3247" y="1289"/>
                    <a:pt x="3249" y="1285"/>
                    <a:pt x="3254" y="1285"/>
                  </a:cubicBezTo>
                  <a:cubicBezTo>
                    <a:pt x="3259" y="1276"/>
                    <a:pt x="3268" y="1270"/>
                    <a:pt x="3277" y="1270"/>
                  </a:cubicBezTo>
                  <a:cubicBezTo>
                    <a:pt x="3286" y="1270"/>
                    <a:pt x="3294" y="1276"/>
                    <a:pt x="3296" y="1289"/>
                  </a:cubicBezTo>
                  <a:cubicBezTo>
                    <a:pt x="3329" y="1491"/>
                    <a:pt x="3326" y="1699"/>
                    <a:pt x="3314" y="1902"/>
                  </a:cubicBezTo>
                  <a:cubicBezTo>
                    <a:pt x="3323" y="1900"/>
                    <a:pt x="3331" y="1900"/>
                    <a:pt x="3340" y="1900"/>
                  </a:cubicBezTo>
                  <a:cubicBezTo>
                    <a:pt x="3377" y="1900"/>
                    <a:pt x="3410" y="1914"/>
                    <a:pt x="3440" y="1938"/>
                  </a:cubicBezTo>
                  <a:cubicBezTo>
                    <a:pt x="3474" y="1433"/>
                    <a:pt x="3513" y="842"/>
                    <a:pt x="3155" y="441"/>
                  </a:cubicBezTo>
                  <a:cubicBezTo>
                    <a:pt x="2943" y="206"/>
                    <a:pt x="2620" y="99"/>
                    <a:pt x="2294" y="47"/>
                  </a:cubicBezTo>
                  <a:cubicBezTo>
                    <a:pt x="2293" y="49"/>
                    <a:pt x="2291" y="50"/>
                    <a:pt x="2288" y="50"/>
                  </a:cubicBezTo>
                  <a:cubicBezTo>
                    <a:pt x="2284" y="50"/>
                    <a:pt x="2280" y="47"/>
                    <a:pt x="2277" y="43"/>
                  </a:cubicBezTo>
                  <a:cubicBezTo>
                    <a:pt x="2089" y="15"/>
                    <a:pt x="1900" y="7"/>
                    <a:pt x="1733" y="2"/>
                  </a:cubicBezTo>
                  <a:cubicBezTo>
                    <a:pt x="1684" y="1"/>
                    <a:pt x="1634" y="0"/>
                    <a:pt x="1584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4"/>
            <p:cNvSpPr/>
            <p:nvPr/>
          </p:nvSpPr>
          <p:spPr>
            <a:xfrm>
              <a:off x="8142770" y="3059855"/>
              <a:ext cx="35983" cy="57165"/>
            </a:xfrm>
            <a:custGeom>
              <a:avLst/>
              <a:gdLst/>
              <a:ahLst/>
              <a:cxnLst/>
              <a:rect l="l" t="t" r="r" b="b"/>
              <a:pathLst>
                <a:path w="141" h="224" extrusionOk="0">
                  <a:moveTo>
                    <a:pt x="15" y="1"/>
                  </a:moveTo>
                  <a:cubicBezTo>
                    <a:pt x="5" y="1"/>
                    <a:pt x="0" y="18"/>
                    <a:pt x="12" y="20"/>
                  </a:cubicBezTo>
                  <a:cubicBezTo>
                    <a:pt x="91" y="46"/>
                    <a:pt x="100" y="147"/>
                    <a:pt x="31" y="190"/>
                  </a:cubicBezTo>
                  <a:cubicBezTo>
                    <a:pt x="15" y="201"/>
                    <a:pt x="25" y="224"/>
                    <a:pt x="40" y="224"/>
                  </a:cubicBezTo>
                  <a:cubicBezTo>
                    <a:pt x="43" y="224"/>
                    <a:pt x="46" y="223"/>
                    <a:pt x="49" y="222"/>
                  </a:cubicBezTo>
                  <a:cubicBezTo>
                    <a:pt x="141" y="168"/>
                    <a:pt x="119" y="27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44"/>
            <p:cNvSpPr/>
            <p:nvPr/>
          </p:nvSpPr>
          <p:spPr>
            <a:xfrm>
              <a:off x="8125416" y="3039439"/>
              <a:ext cx="74774" cy="109481"/>
            </a:xfrm>
            <a:custGeom>
              <a:avLst/>
              <a:gdLst/>
              <a:ahLst/>
              <a:cxnLst/>
              <a:rect l="l" t="t" r="r" b="b"/>
              <a:pathLst>
                <a:path w="293" h="429" extrusionOk="0">
                  <a:moveTo>
                    <a:pt x="83" y="81"/>
                  </a:moveTo>
                  <a:cubicBezTo>
                    <a:pt x="83" y="81"/>
                    <a:pt x="84" y="81"/>
                    <a:pt x="84" y="81"/>
                  </a:cubicBezTo>
                  <a:cubicBezTo>
                    <a:pt x="187" y="107"/>
                    <a:pt x="209" y="248"/>
                    <a:pt x="117" y="302"/>
                  </a:cubicBezTo>
                  <a:cubicBezTo>
                    <a:pt x="114" y="303"/>
                    <a:pt x="111" y="304"/>
                    <a:pt x="108" y="304"/>
                  </a:cubicBezTo>
                  <a:cubicBezTo>
                    <a:pt x="93" y="304"/>
                    <a:pt x="83" y="281"/>
                    <a:pt x="97" y="272"/>
                  </a:cubicBezTo>
                  <a:cubicBezTo>
                    <a:pt x="166" y="227"/>
                    <a:pt x="159" y="126"/>
                    <a:pt x="80" y="100"/>
                  </a:cubicBezTo>
                  <a:cubicBezTo>
                    <a:pt x="68" y="98"/>
                    <a:pt x="71" y="81"/>
                    <a:pt x="83" y="81"/>
                  </a:cubicBezTo>
                  <a:close/>
                  <a:moveTo>
                    <a:pt x="77" y="0"/>
                  </a:moveTo>
                  <a:cubicBezTo>
                    <a:pt x="69" y="0"/>
                    <a:pt x="61" y="1"/>
                    <a:pt x="52" y="2"/>
                  </a:cubicBezTo>
                  <a:cubicBezTo>
                    <a:pt x="50" y="51"/>
                    <a:pt x="46" y="100"/>
                    <a:pt x="42" y="150"/>
                  </a:cubicBezTo>
                  <a:cubicBezTo>
                    <a:pt x="33" y="242"/>
                    <a:pt x="20" y="332"/>
                    <a:pt x="1" y="420"/>
                  </a:cubicBezTo>
                  <a:cubicBezTo>
                    <a:pt x="22" y="426"/>
                    <a:pt x="44" y="428"/>
                    <a:pt x="63" y="428"/>
                  </a:cubicBezTo>
                  <a:cubicBezTo>
                    <a:pt x="64" y="428"/>
                    <a:pt x="67" y="427"/>
                    <a:pt x="70" y="427"/>
                  </a:cubicBezTo>
                  <a:cubicBezTo>
                    <a:pt x="71" y="427"/>
                    <a:pt x="72" y="427"/>
                    <a:pt x="74" y="428"/>
                  </a:cubicBezTo>
                  <a:lnTo>
                    <a:pt x="76" y="428"/>
                  </a:lnTo>
                  <a:cubicBezTo>
                    <a:pt x="293" y="407"/>
                    <a:pt x="289" y="0"/>
                    <a:pt x="77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44"/>
            <p:cNvSpPr/>
            <p:nvPr/>
          </p:nvSpPr>
          <p:spPr>
            <a:xfrm>
              <a:off x="8053960" y="3154024"/>
              <a:ext cx="101825" cy="219982"/>
            </a:xfrm>
            <a:custGeom>
              <a:avLst/>
              <a:gdLst/>
              <a:ahLst/>
              <a:cxnLst/>
              <a:rect l="l" t="t" r="r" b="b"/>
              <a:pathLst>
                <a:path w="399" h="862" extrusionOk="0">
                  <a:moveTo>
                    <a:pt x="272" y="0"/>
                  </a:moveTo>
                  <a:cubicBezTo>
                    <a:pt x="245" y="110"/>
                    <a:pt x="202" y="215"/>
                    <a:pt x="140" y="311"/>
                  </a:cubicBezTo>
                  <a:cubicBezTo>
                    <a:pt x="112" y="354"/>
                    <a:pt x="80" y="397"/>
                    <a:pt x="47" y="435"/>
                  </a:cubicBezTo>
                  <a:cubicBezTo>
                    <a:pt x="45" y="579"/>
                    <a:pt x="26" y="720"/>
                    <a:pt x="0" y="861"/>
                  </a:cubicBezTo>
                  <a:cubicBezTo>
                    <a:pt x="77" y="750"/>
                    <a:pt x="146" y="634"/>
                    <a:pt x="202" y="508"/>
                  </a:cubicBezTo>
                  <a:cubicBezTo>
                    <a:pt x="217" y="478"/>
                    <a:pt x="399" y="33"/>
                    <a:pt x="345" y="11"/>
                  </a:cubicBezTo>
                  <a:lnTo>
                    <a:pt x="345" y="11"/>
                  </a:lnTo>
                  <a:cubicBezTo>
                    <a:pt x="341" y="12"/>
                    <a:pt x="337" y="12"/>
                    <a:pt x="333" y="12"/>
                  </a:cubicBezTo>
                  <a:cubicBezTo>
                    <a:pt x="313" y="12"/>
                    <a:pt x="292" y="8"/>
                    <a:pt x="272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4"/>
            <p:cNvSpPr/>
            <p:nvPr/>
          </p:nvSpPr>
          <p:spPr>
            <a:xfrm>
              <a:off x="8061106" y="2597942"/>
              <a:ext cx="90341" cy="80898"/>
            </a:xfrm>
            <a:custGeom>
              <a:avLst/>
              <a:gdLst/>
              <a:ahLst/>
              <a:cxnLst/>
              <a:rect l="l" t="t" r="r" b="b"/>
              <a:pathLst>
                <a:path w="354" h="317" extrusionOk="0">
                  <a:moveTo>
                    <a:pt x="83" y="1"/>
                  </a:moveTo>
                  <a:cubicBezTo>
                    <a:pt x="47" y="1"/>
                    <a:pt x="14" y="17"/>
                    <a:pt x="0" y="51"/>
                  </a:cubicBezTo>
                  <a:cubicBezTo>
                    <a:pt x="103" y="121"/>
                    <a:pt x="195" y="207"/>
                    <a:pt x="270" y="316"/>
                  </a:cubicBezTo>
                  <a:lnTo>
                    <a:pt x="279" y="312"/>
                  </a:lnTo>
                  <a:cubicBezTo>
                    <a:pt x="274" y="305"/>
                    <a:pt x="274" y="297"/>
                    <a:pt x="281" y="290"/>
                  </a:cubicBezTo>
                  <a:cubicBezTo>
                    <a:pt x="354" y="209"/>
                    <a:pt x="277" y="111"/>
                    <a:pt x="210" y="59"/>
                  </a:cubicBezTo>
                  <a:cubicBezTo>
                    <a:pt x="184" y="40"/>
                    <a:pt x="159" y="21"/>
                    <a:pt x="129" y="10"/>
                  </a:cubicBezTo>
                  <a:cubicBezTo>
                    <a:pt x="114" y="4"/>
                    <a:pt x="98" y="1"/>
                    <a:pt x="83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4"/>
            <p:cNvSpPr/>
            <p:nvPr/>
          </p:nvSpPr>
          <p:spPr>
            <a:xfrm>
              <a:off x="7345015" y="2897037"/>
              <a:ext cx="788313" cy="477479"/>
            </a:xfrm>
            <a:custGeom>
              <a:avLst/>
              <a:gdLst/>
              <a:ahLst/>
              <a:cxnLst/>
              <a:rect l="l" t="t" r="r" b="b"/>
              <a:pathLst>
                <a:path w="3089" h="1871" extrusionOk="0">
                  <a:moveTo>
                    <a:pt x="13" y="1"/>
                  </a:moveTo>
                  <a:lnTo>
                    <a:pt x="13" y="1"/>
                  </a:lnTo>
                  <a:cubicBezTo>
                    <a:pt x="9" y="481"/>
                    <a:pt x="1" y="1001"/>
                    <a:pt x="335" y="1376"/>
                  </a:cubicBezTo>
                  <a:cubicBezTo>
                    <a:pt x="564" y="1631"/>
                    <a:pt x="885" y="1772"/>
                    <a:pt x="1211" y="1832"/>
                  </a:cubicBezTo>
                  <a:lnTo>
                    <a:pt x="1213" y="1832"/>
                  </a:lnTo>
                  <a:cubicBezTo>
                    <a:pt x="1215" y="1824"/>
                    <a:pt x="1220" y="1820"/>
                    <a:pt x="1226" y="1820"/>
                  </a:cubicBezTo>
                  <a:cubicBezTo>
                    <a:pt x="1234" y="1820"/>
                    <a:pt x="1242" y="1827"/>
                    <a:pt x="1241" y="1838"/>
                  </a:cubicBezTo>
                  <a:cubicBezTo>
                    <a:pt x="1311" y="1849"/>
                    <a:pt x="1382" y="1858"/>
                    <a:pt x="1453" y="1864"/>
                  </a:cubicBezTo>
                  <a:cubicBezTo>
                    <a:pt x="1512" y="1869"/>
                    <a:pt x="1571" y="1871"/>
                    <a:pt x="1631" y="1871"/>
                  </a:cubicBezTo>
                  <a:cubicBezTo>
                    <a:pt x="2047" y="1871"/>
                    <a:pt x="2472" y="1760"/>
                    <a:pt x="2766" y="1436"/>
                  </a:cubicBezTo>
                  <a:cubicBezTo>
                    <a:pt x="2937" y="1245"/>
                    <a:pt x="3020" y="1016"/>
                    <a:pt x="3046" y="759"/>
                  </a:cubicBezTo>
                  <a:cubicBezTo>
                    <a:pt x="3072" y="513"/>
                    <a:pt x="3089" y="256"/>
                    <a:pt x="3063" y="9"/>
                  </a:cubicBezTo>
                  <a:lnTo>
                    <a:pt x="3063" y="9"/>
                  </a:lnTo>
                  <a:cubicBezTo>
                    <a:pt x="3042" y="121"/>
                    <a:pt x="3003" y="230"/>
                    <a:pt x="2958" y="333"/>
                  </a:cubicBezTo>
                  <a:cubicBezTo>
                    <a:pt x="2956" y="337"/>
                    <a:pt x="2952" y="339"/>
                    <a:pt x="2948" y="339"/>
                  </a:cubicBezTo>
                  <a:cubicBezTo>
                    <a:pt x="2940" y="339"/>
                    <a:pt x="2933" y="332"/>
                    <a:pt x="2937" y="322"/>
                  </a:cubicBezTo>
                  <a:lnTo>
                    <a:pt x="2922" y="320"/>
                  </a:lnTo>
                  <a:cubicBezTo>
                    <a:pt x="2920" y="326"/>
                    <a:pt x="2915" y="331"/>
                    <a:pt x="2909" y="333"/>
                  </a:cubicBezTo>
                  <a:cubicBezTo>
                    <a:pt x="2485" y="445"/>
                    <a:pt x="2050" y="483"/>
                    <a:pt x="1614" y="483"/>
                  </a:cubicBezTo>
                  <a:cubicBezTo>
                    <a:pt x="1473" y="483"/>
                    <a:pt x="1332" y="479"/>
                    <a:pt x="1191" y="472"/>
                  </a:cubicBezTo>
                  <a:cubicBezTo>
                    <a:pt x="894" y="457"/>
                    <a:pt x="596" y="429"/>
                    <a:pt x="300" y="399"/>
                  </a:cubicBezTo>
                  <a:cubicBezTo>
                    <a:pt x="228" y="393"/>
                    <a:pt x="157" y="397"/>
                    <a:pt x="114" y="329"/>
                  </a:cubicBezTo>
                  <a:cubicBezTo>
                    <a:pt x="63" y="241"/>
                    <a:pt x="39" y="106"/>
                    <a:pt x="13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44"/>
            <p:cNvSpPr/>
            <p:nvPr/>
          </p:nvSpPr>
          <p:spPr>
            <a:xfrm>
              <a:off x="7862561" y="3046074"/>
              <a:ext cx="84982" cy="22458"/>
            </a:xfrm>
            <a:custGeom>
              <a:avLst/>
              <a:gdLst/>
              <a:ahLst/>
              <a:cxnLst/>
              <a:rect l="l" t="t" r="r" b="b"/>
              <a:pathLst>
                <a:path w="333" h="88" extrusionOk="0">
                  <a:moveTo>
                    <a:pt x="182" y="1"/>
                  </a:moveTo>
                  <a:cubicBezTo>
                    <a:pt x="119" y="1"/>
                    <a:pt x="57" y="25"/>
                    <a:pt x="9" y="66"/>
                  </a:cubicBezTo>
                  <a:cubicBezTo>
                    <a:pt x="1" y="73"/>
                    <a:pt x="8" y="87"/>
                    <a:pt x="17" y="87"/>
                  </a:cubicBezTo>
                  <a:cubicBezTo>
                    <a:pt x="18" y="87"/>
                    <a:pt x="20" y="87"/>
                    <a:pt x="22" y="85"/>
                  </a:cubicBezTo>
                  <a:cubicBezTo>
                    <a:pt x="67" y="51"/>
                    <a:pt x="116" y="36"/>
                    <a:pt x="165" y="36"/>
                  </a:cubicBezTo>
                  <a:cubicBezTo>
                    <a:pt x="211" y="36"/>
                    <a:pt x="258" y="49"/>
                    <a:pt x="303" y="74"/>
                  </a:cubicBezTo>
                  <a:cubicBezTo>
                    <a:pt x="305" y="76"/>
                    <a:pt x="308" y="76"/>
                    <a:pt x="310" y="76"/>
                  </a:cubicBezTo>
                  <a:cubicBezTo>
                    <a:pt x="325" y="76"/>
                    <a:pt x="333" y="56"/>
                    <a:pt x="320" y="47"/>
                  </a:cubicBezTo>
                  <a:cubicBezTo>
                    <a:pt x="279" y="15"/>
                    <a:pt x="231" y="1"/>
                    <a:pt x="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44"/>
            <p:cNvSpPr/>
            <p:nvPr/>
          </p:nvSpPr>
          <p:spPr>
            <a:xfrm>
              <a:off x="7380488" y="3360736"/>
              <a:ext cx="708690" cy="733190"/>
            </a:xfrm>
            <a:custGeom>
              <a:avLst/>
              <a:gdLst/>
              <a:ahLst/>
              <a:cxnLst/>
              <a:rect l="l" t="t" r="r" b="b"/>
              <a:pathLst>
                <a:path w="2777" h="2873" extrusionOk="0">
                  <a:moveTo>
                    <a:pt x="812" y="0"/>
                  </a:moveTo>
                  <a:cubicBezTo>
                    <a:pt x="558" y="186"/>
                    <a:pt x="333" y="405"/>
                    <a:pt x="168" y="685"/>
                  </a:cubicBezTo>
                  <a:cubicBezTo>
                    <a:pt x="138" y="737"/>
                    <a:pt x="44" y="885"/>
                    <a:pt x="1" y="996"/>
                  </a:cubicBezTo>
                  <a:cubicBezTo>
                    <a:pt x="185" y="1041"/>
                    <a:pt x="369" y="1069"/>
                    <a:pt x="558" y="1082"/>
                  </a:cubicBezTo>
                  <a:cubicBezTo>
                    <a:pt x="603" y="874"/>
                    <a:pt x="654" y="666"/>
                    <a:pt x="716" y="463"/>
                  </a:cubicBezTo>
                  <a:cubicBezTo>
                    <a:pt x="719" y="454"/>
                    <a:pt x="725" y="450"/>
                    <a:pt x="732" y="450"/>
                  </a:cubicBezTo>
                  <a:cubicBezTo>
                    <a:pt x="742" y="450"/>
                    <a:pt x="753" y="459"/>
                    <a:pt x="750" y="473"/>
                  </a:cubicBezTo>
                  <a:cubicBezTo>
                    <a:pt x="615" y="1056"/>
                    <a:pt x="493" y="1638"/>
                    <a:pt x="427" y="2236"/>
                  </a:cubicBezTo>
                  <a:cubicBezTo>
                    <a:pt x="410" y="2382"/>
                    <a:pt x="397" y="2525"/>
                    <a:pt x="386" y="2671"/>
                  </a:cubicBezTo>
                  <a:cubicBezTo>
                    <a:pt x="382" y="2729"/>
                    <a:pt x="352" y="2823"/>
                    <a:pt x="401" y="2864"/>
                  </a:cubicBezTo>
                  <a:cubicBezTo>
                    <a:pt x="409" y="2870"/>
                    <a:pt x="428" y="2872"/>
                    <a:pt x="451" y="2872"/>
                  </a:cubicBezTo>
                  <a:cubicBezTo>
                    <a:pt x="505" y="2872"/>
                    <a:pt x="585" y="2859"/>
                    <a:pt x="611" y="2859"/>
                  </a:cubicBezTo>
                  <a:lnTo>
                    <a:pt x="1455" y="2842"/>
                  </a:lnTo>
                  <a:cubicBezTo>
                    <a:pt x="1738" y="2836"/>
                    <a:pt x="2018" y="2831"/>
                    <a:pt x="2301" y="2825"/>
                  </a:cubicBezTo>
                  <a:cubicBezTo>
                    <a:pt x="2335" y="2825"/>
                    <a:pt x="2370" y="2823"/>
                    <a:pt x="2406" y="2823"/>
                  </a:cubicBezTo>
                  <a:cubicBezTo>
                    <a:pt x="2438" y="2810"/>
                    <a:pt x="2449" y="2784"/>
                    <a:pt x="2438" y="2746"/>
                  </a:cubicBezTo>
                  <a:cubicBezTo>
                    <a:pt x="2451" y="2686"/>
                    <a:pt x="2440" y="2609"/>
                    <a:pt x="2440" y="2547"/>
                  </a:cubicBezTo>
                  <a:cubicBezTo>
                    <a:pt x="2436" y="2412"/>
                    <a:pt x="2427" y="2279"/>
                    <a:pt x="2414" y="2144"/>
                  </a:cubicBezTo>
                  <a:cubicBezTo>
                    <a:pt x="2355" y="1581"/>
                    <a:pt x="2190" y="1037"/>
                    <a:pt x="1935" y="538"/>
                  </a:cubicBezTo>
                  <a:cubicBezTo>
                    <a:pt x="1925" y="519"/>
                    <a:pt x="1940" y="502"/>
                    <a:pt x="1955" y="502"/>
                  </a:cubicBezTo>
                  <a:cubicBezTo>
                    <a:pt x="1962" y="502"/>
                    <a:pt x="1969" y="505"/>
                    <a:pt x="1973" y="514"/>
                  </a:cubicBezTo>
                  <a:cubicBezTo>
                    <a:pt x="2068" y="698"/>
                    <a:pt x="2151" y="889"/>
                    <a:pt x="2220" y="1084"/>
                  </a:cubicBezTo>
                  <a:lnTo>
                    <a:pt x="2224" y="1084"/>
                  </a:lnTo>
                  <a:cubicBezTo>
                    <a:pt x="2222" y="1075"/>
                    <a:pt x="2226" y="1067"/>
                    <a:pt x="2235" y="1067"/>
                  </a:cubicBezTo>
                  <a:cubicBezTo>
                    <a:pt x="2313" y="1077"/>
                    <a:pt x="2391" y="1082"/>
                    <a:pt x="2468" y="1082"/>
                  </a:cubicBezTo>
                  <a:cubicBezTo>
                    <a:pt x="2571" y="1082"/>
                    <a:pt x="2674" y="1072"/>
                    <a:pt x="2776" y="1052"/>
                  </a:cubicBezTo>
                  <a:cubicBezTo>
                    <a:pt x="2614" y="634"/>
                    <a:pt x="2337" y="326"/>
                    <a:pt x="1995" y="47"/>
                  </a:cubicBezTo>
                  <a:cubicBezTo>
                    <a:pt x="1937" y="62"/>
                    <a:pt x="1877" y="75"/>
                    <a:pt x="1815" y="86"/>
                  </a:cubicBezTo>
                  <a:cubicBezTo>
                    <a:pt x="1886" y="364"/>
                    <a:pt x="1675" y="591"/>
                    <a:pt x="1418" y="591"/>
                  </a:cubicBezTo>
                  <a:cubicBezTo>
                    <a:pt x="1399" y="591"/>
                    <a:pt x="1379" y="590"/>
                    <a:pt x="1359" y="587"/>
                  </a:cubicBezTo>
                  <a:cubicBezTo>
                    <a:pt x="1084" y="548"/>
                    <a:pt x="902" y="338"/>
                    <a:pt x="956" y="41"/>
                  </a:cubicBezTo>
                  <a:cubicBezTo>
                    <a:pt x="907" y="28"/>
                    <a:pt x="860" y="15"/>
                    <a:pt x="812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4"/>
            <p:cNvSpPr/>
            <p:nvPr/>
          </p:nvSpPr>
          <p:spPr>
            <a:xfrm>
              <a:off x="7879149" y="3110895"/>
              <a:ext cx="44915" cy="43639"/>
            </a:xfrm>
            <a:custGeom>
              <a:avLst/>
              <a:gdLst/>
              <a:ahLst/>
              <a:cxnLst/>
              <a:rect l="l" t="t" r="r" b="b"/>
              <a:pathLst>
                <a:path w="176" h="171" extrusionOk="0">
                  <a:moveTo>
                    <a:pt x="89" y="0"/>
                  </a:moveTo>
                  <a:cubicBezTo>
                    <a:pt x="61" y="0"/>
                    <a:pt x="33" y="14"/>
                    <a:pt x="19" y="41"/>
                  </a:cubicBezTo>
                  <a:cubicBezTo>
                    <a:pt x="0" y="82"/>
                    <a:pt x="17" y="135"/>
                    <a:pt x="51" y="159"/>
                  </a:cubicBezTo>
                  <a:cubicBezTo>
                    <a:pt x="64" y="167"/>
                    <a:pt x="79" y="171"/>
                    <a:pt x="93" y="171"/>
                  </a:cubicBezTo>
                  <a:cubicBezTo>
                    <a:pt x="124" y="171"/>
                    <a:pt x="155" y="153"/>
                    <a:pt x="167" y="120"/>
                  </a:cubicBezTo>
                  <a:cubicBezTo>
                    <a:pt x="176" y="103"/>
                    <a:pt x="174" y="84"/>
                    <a:pt x="167" y="67"/>
                  </a:cubicBezTo>
                  <a:cubicBezTo>
                    <a:pt x="165" y="45"/>
                    <a:pt x="152" y="24"/>
                    <a:pt x="131" y="11"/>
                  </a:cubicBezTo>
                  <a:cubicBezTo>
                    <a:pt x="118" y="4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4"/>
            <p:cNvSpPr/>
            <p:nvPr/>
          </p:nvSpPr>
          <p:spPr>
            <a:xfrm>
              <a:off x="7647172" y="3272182"/>
              <a:ext cx="210795" cy="37770"/>
            </a:xfrm>
            <a:custGeom>
              <a:avLst/>
              <a:gdLst/>
              <a:ahLst/>
              <a:cxnLst/>
              <a:rect l="l" t="t" r="r" b="b"/>
              <a:pathLst>
                <a:path w="826" h="148" extrusionOk="0">
                  <a:moveTo>
                    <a:pt x="805" y="1"/>
                  </a:moveTo>
                  <a:cubicBezTo>
                    <a:pt x="802" y="1"/>
                    <a:pt x="800" y="1"/>
                    <a:pt x="798" y="2"/>
                  </a:cubicBezTo>
                  <a:cubicBezTo>
                    <a:pt x="663" y="80"/>
                    <a:pt x="520" y="119"/>
                    <a:pt x="376" y="119"/>
                  </a:cubicBezTo>
                  <a:cubicBezTo>
                    <a:pt x="256" y="119"/>
                    <a:pt x="135" y="92"/>
                    <a:pt x="18" y="39"/>
                  </a:cubicBezTo>
                  <a:cubicBezTo>
                    <a:pt x="17" y="38"/>
                    <a:pt x="15" y="38"/>
                    <a:pt x="14" y="38"/>
                  </a:cubicBezTo>
                  <a:cubicBezTo>
                    <a:pt x="6" y="38"/>
                    <a:pt x="0" y="50"/>
                    <a:pt x="9" y="54"/>
                  </a:cubicBezTo>
                  <a:cubicBezTo>
                    <a:pt x="128" y="117"/>
                    <a:pt x="257" y="147"/>
                    <a:pt x="385" y="147"/>
                  </a:cubicBezTo>
                  <a:cubicBezTo>
                    <a:pt x="533" y="147"/>
                    <a:pt x="680" y="107"/>
                    <a:pt x="813" y="28"/>
                  </a:cubicBezTo>
                  <a:cubicBezTo>
                    <a:pt x="826" y="21"/>
                    <a:pt x="818" y="1"/>
                    <a:pt x="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4"/>
            <p:cNvSpPr/>
            <p:nvPr/>
          </p:nvSpPr>
          <p:spPr>
            <a:xfrm>
              <a:off x="7629308" y="3372731"/>
              <a:ext cx="217686" cy="128621"/>
            </a:xfrm>
            <a:custGeom>
              <a:avLst/>
              <a:gdLst/>
              <a:ahLst/>
              <a:cxnLst/>
              <a:rect l="l" t="t" r="r" b="b"/>
              <a:pathLst>
                <a:path w="853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22" y="105"/>
                    <a:pt x="0" y="214"/>
                    <a:pt x="58" y="311"/>
                  </a:cubicBezTo>
                  <a:cubicBezTo>
                    <a:pt x="116" y="405"/>
                    <a:pt x="217" y="456"/>
                    <a:pt x="315" y="486"/>
                  </a:cubicBezTo>
                  <a:cubicBezTo>
                    <a:pt x="357" y="498"/>
                    <a:pt x="399" y="504"/>
                    <a:pt x="439" y="504"/>
                  </a:cubicBezTo>
                  <a:cubicBezTo>
                    <a:pt x="673" y="504"/>
                    <a:pt x="853" y="312"/>
                    <a:pt x="803" y="45"/>
                  </a:cubicBezTo>
                  <a:lnTo>
                    <a:pt x="803" y="45"/>
                  </a:lnTo>
                  <a:cubicBezTo>
                    <a:pt x="773" y="49"/>
                    <a:pt x="743" y="52"/>
                    <a:pt x="713" y="56"/>
                  </a:cubicBezTo>
                  <a:cubicBezTo>
                    <a:pt x="744" y="257"/>
                    <a:pt x="606" y="445"/>
                    <a:pt x="411" y="445"/>
                  </a:cubicBezTo>
                  <a:cubicBezTo>
                    <a:pt x="400" y="445"/>
                    <a:pt x="390" y="445"/>
                    <a:pt x="379" y="444"/>
                  </a:cubicBezTo>
                  <a:cubicBezTo>
                    <a:pt x="172" y="424"/>
                    <a:pt x="52" y="221"/>
                    <a:pt x="86" y="19"/>
                  </a:cubicBezTo>
                  <a:cubicBezTo>
                    <a:pt x="56" y="13"/>
                    <a:pt x="28" y="7"/>
                    <a:pt x="0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4"/>
            <p:cNvSpPr/>
            <p:nvPr/>
          </p:nvSpPr>
          <p:spPr>
            <a:xfrm>
              <a:off x="7654318" y="3379111"/>
              <a:ext cx="154141" cy="96466"/>
            </a:xfrm>
            <a:custGeom>
              <a:avLst/>
              <a:gdLst/>
              <a:ahLst/>
              <a:cxnLst/>
              <a:rect l="l" t="t" r="r" b="b"/>
              <a:pathLst>
                <a:path w="604" h="378" extrusionOk="0">
                  <a:moveTo>
                    <a:pt x="20" y="1"/>
                  </a:moveTo>
                  <a:lnTo>
                    <a:pt x="20" y="1"/>
                  </a:lnTo>
                  <a:cubicBezTo>
                    <a:pt x="1" y="168"/>
                    <a:pt x="82" y="335"/>
                    <a:pt x="251" y="371"/>
                  </a:cubicBezTo>
                  <a:cubicBezTo>
                    <a:pt x="271" y="376"/>
                    <a:pt x="290" y="378"/>
                    <a:pt x="309" y="378"/>
                  </a:cubicBezTo>
                  <a:cubicBezTo>
                    <a:pt x="475" y="378"/>
                    <a:pt x="604" y="216"/>
                    <a:pt x="575" y="39"/>
                  </a:cubicBezTo>
                  <a:cubicBezTo>
                    <a:pt x="575" y="37"/>
                    <a:pt x="575" y="35"/>
                    <a:pt x="575" y="33"/>
                  </a:cubicBezTo>
                  <a:cubicBezTo>
                    <a:pt x="527" y="36"/>
                    <a:pt x="478" y="38"/>
                    <a:pt x="430" y="38"/>
                  </a:cubicBezTo>
                  <a:cubicBezTo>
                    <a:pt x="292" y="38"/>
                    <a:pt x="153" y="25"/>
                    <a:pt x="20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4"/>
            <p:cNvSpPr/>
            <p:nvPr/>
          </p:nvSpPr>
          <p:spPr>
            <a:xfrm>
              <a:off x="7711993" y="3165763"/>
              <a:ext cx="64310" cy="58951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17" y="0"/>
                  </a:moveTo>
                  <a:cubicBezTo>
                    <a:pt x="56" y="0"/>
                    <a:pt x="0" y="63"/>
                    <a:pt x="19" y="139"/>
                  </a:cubicBezTo>
                  <a:cubicBezTo>
                    <a:pt x="35" y="199"/>
                    <a:pt x="85" y="231"/>
                    <a:pt x="137" y="231"/>
                  </a:cubicBezTo>
                  <a:cubicBezTo>
                    <a:pt x="176" y="231"/>
                    <a:pt x="217" y="212"/>
                    <a:pt x="242" y="173"/>
                  </a:cubicBezTo>
                  <a:cubicBezTo>
                    <a:pt x="251" y="159"/>
                    <a:pt x="238" y="143"/>
                    <a:pt x="225" y="143"/>
                  </a:cubicBezTo>
                  <a:cubicBezTo>
                    <a:pt x="220" y="143"/>
                    <a:pt x="216" y="145"/>
                    <a:pt x="212" y="149"/>
                  </a:cubicBezTo>
                  <a:cubicBezTo>
                    <a:pt x="190" y="172"/>
                    <a:pt x="158" y="188"/>
                    <a:pt x="129" y="188"/>
                  </a:cubicBezTo>
                  <a:cubicBezTo>
                    <a:pt x="100" y="188"/>
                    <a:pt x="74" y="173"/>
                    <a:pt x="62" y="137"/>
                  </a:cubicBezTo>
                  <a:cubicBezTo>
                    <a:pt x="42" y="83"/>
                    <a:pt x="83" y="34"/>
                    <a:pt x="130" y="34"/>
                  </a:cubicBezTo>
                  <a:cubicBezTo>
                    <a:pt x="143" y="34"/>
                    <a:pt x="156" y="38"/>
                    <a:pt x="169" y="47"/>
                  </a:cubicBezTo>
                  <a:cubicBezTo>
                    <a:pt x="170" y="48"/>
                    <a:pt x="172" y="48"/>
                    <a:pt x="174" y="48"/>
                  </a:cubicBezTo>
                  <a:cubicBezTo>
                    <a:pt x="183" y="48"/>
                    <a:pt x="191" y="35"/>
                    <a:pt x="182" y="27"/>
                  </a:cubicBezTo>
                  <a:cubicBezTo>
                    <a:pt x="162" y="9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4"/>
            <p:cNvSpPr/>
            <p:nvPr/>
          </p:nvSpPr>
          <p:spPr>
            <a:xfrm>
              <a:off x="7547134" y="3059600"/>
              <a:ext cx="70435" cy="20926"/>
            </a:xfrm>
            <a:custGeom>
              <a:avLst/>
              <a:gdLst/>
              <a:ahLst/>
              <a:cxnLst/>
              <a:rect l="l" t="t" r="r" b="b"/>
              <a:pathLst>
                <a:path w="276" h="82" extrusionOk="0">
                  <a:moveTo>
                    <a:pt x="150" y="1"/>
                  </a:moveTo>
                  <a:cubicBezTo>
                    <a:pt x="99" y="1"/>
                    <a:pt x="46" y="21"/>
                    <a:pt x="7" y="60"/>
                  </a:cubicBezTo>
                  <a:cubicBezTo>
                    <a:pt x="0" y="67"/>
                    <a:pt x="8" y="81"/>
                    <a:pt x="17" y="81"/>
                  </a:cubicBezTo>
                  <a:cubicBezTo>
                    <a:pt x="19" y="81"/>
                    <a:pt x="21" y="81"/>
                    <a:pt x="22" y="79"/>
                  </a:cubicBezTo>
                  <a:cubicBezTo>
                    <a:pt x="60" y="49"/>
                    <a:pt x="101" y="34"/>
                    <a:pt x="143" y="34"/>
                  </a:cubicBezTo>
                  <a:cubicBezTo>
                    <a:pt x="178" y="34"/>
                    <a:pt x="213" y="44"/>
                    <a:pt x="247" y="64"/>
                  </a:cubicBezTo>
                  <a:cubicBezTo>
                    <a:pt x="250" y="65"/>
                    <a:pt x="252" y="66"/>
                    <a:pt x="254" y="66"/>
                  </a:cubicBezTo>
                  <a:cubicBezTo>
                    <a:pt x="266" y="66"/>
                    <a:pt x="275" y="47"/>
                    <a:pt x="262" y="36"/>
                  </a:cubicBezTo>
                  <a:cubicBezTo>
                    <a:pt x="229" y="12"/>
                    <a:pt x="190" y="1"/>
                    <a:pt x="1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4"/>
            <p:cNvSpPr/>
            <p:nvPr/>
          </p:nvSpPr>
          <p:spPr>
            <a:xfrm>
              <a:off x="7564232" y="3110640"/>
              <a:ext cx="43894" cy="44150"/>
            </a:xfrm>
            <a:custGeom>
              <a:avLst/>
              <a:gdLst/>
              <a:ahLst/>
              <a:cxnLst/>
              <a:rect l="l" t="t" r="r" b="b"/>
              <a:pathLst>
                <a:path w="172" h="173" extrusionOk="0">
                  <a:moveTo>
                    <a:pt x="89" y="1"/>
                  </a:moveTo>
                  <a:cubicBezTo>
                    <a:pt x="73" y="1"/>
                    <a:pt x="58" y="6"/>
                    <a:pt x="43" y="16"/>
                  </a:cubicBezTo>
                  <a:cubicBezTo>
                    <a:pt x="37" y="23"/>
                    <a:pt x="30" y="29"/>
                    <a:pt x="26" y="36"/>
                  </a:cubicBezTo>
                  <a:cubicBezTo>
                    <a:pt x="0" y="70"/>
                    <a:pt x="5" y="128"/>
                    <a:pt x="37" y="155"/>
                  </a:cubicBezTo>
                  <a:cubicBezTo>
                    <a:pt x="52" y="167"/>
                    <a:pt x="70" y="172"/>
                    <a:pt x="87" y="172"/>
                  </a:cubicBezTo>
                  <a:cubicBezTo>
                    <a:pt x="130" y="172"/>
                    <a:pt x="171" y="140"/>
                    <a:pt x="170" y="89"/>
                  </a:cubicBezTo>
                  <a:cubicBezTo>
                    <a:pt x="170" y="39"/>
                    <a:pt x="131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44"/>
            <p:cNvSpPr/>
            <p:nvPr/>
          </p:nvSpPr>
          <p:spPr>
            <a:xfrm>
              <a:off x="7142132" y="2439973"/>
              <a:ext cx="392753" cy="429502"/>
            </a:xfrm>
            <a:custGeom>
              <a:avLst/>
              <a:gdLst/>
              <a:ahLst/>
              <a:cxnLst/>
              <a:rect l="l" t="t" r="r" b="b"/>
              <a:pathLst>
                <a:path w="1539" h="1683" extrusionOk="0">
                  <a:moveTo>
                    <a:pt x="811" y="1"/>
                  </a:moveTo>
                  <a:cubicBezTo>
                    <a:pt x="621" y="1"/>
                    <a:pt x="431" y="72"/>
                    <a:pt x="279" y="231"/>
                  </a:cubicBezTo>
                  <a:cubicBezTo>
                    <a:pt x="87" y="430"/>
                    <a:pt x="1" y="712"/>
                    <a:pt x="61" y="993"/>
                  </a:cubicBezTo>
                  <a:cubicBezTo>
                    <a:pt x="123" y="1276"/>
                    <a:pt x="324" y="1580"/>
                    <a:pt x="590" y="1683"/>
                  </a:cubicBezTo>
                  <a:cubicBezTo>
                    <a:pt x="607" y="1473"/>
                    <a:pt x="658" y="1267"/>
                    <a:pt x="748" y="1081"/>
                  </a:cubicBezTo>
                  <a:lnTo>
                    <a:pt x="742" y="1077"/>
                  </a:lnTo>
                  <a:cubicBezTo>
                    <a:pt x="740" y="1082"/>
                    <a:pt x="734" y="1085"/>
                    <a:pt x="729" y="1085"/>
                  </a:cubicBezTo>
                  <a:cubicBezTo>
                    <a:pt x="726" y="1085"/>
                    <a:pt x="722" y="1083"/>
                    <a:pt x="721" y="1079"/>
                  </a:cubicBezTo>
                  <a:cubicBezTo>
                    <a:pt x="616" y="894"/>
                    <a:pt x="755" y="677"/>
                    <a:pt x="934" y="677"/>
                  </a:cubicBezTo>
                  <a:cubicBezTo>
                    <a:pt x="965" y="677"/>
                    <a:pt x="997" y="683"/>
                    <a:pt x="1029" y="697"/>
                  </a:cubicBezTo>
                  <a:cubicBezTo>
                    <a:pt x="1175" y="569"/>
                    <a:pt x="1346" y="483"/>
                    <a:pt x="1539" y="434"/>
                  </a:cubicBezTo>
                  <a:cubicBezTo>
                    <a:pt x="1378" y="161"/>
                    <a:pt x="1094" y="1"/>
                    <a:pt x="811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44"/>
            <p:cNvSpPr/>
            <p:nvPr/>
          </p:nvSpPr>
          <p:spPr>
            <a:xfrm>
              <a:off x="7330724" y="3142540"/>
              <a:ext cx="144698" cy="224321"/>
            </a:xfrm>
            <a:custGeom>
              <a:avLst/>
              <a:gdLst/>
              <a:ahLst/>
              <a:cxnLst/>
              <a:rect l="l" t="t" r="r" b="b"/>
              <a:pathLst>
                <a:path w="567" h="879" extrusionOk="0">
                  <a:moveTo>
                    <a:pt x="104" y="1"/>
                  </a:moveTo>
                  <a:lnTo>
                    <a:pt x="95" y="3"/>
                  </a:lnTo>
                  <a:cubicBezTo>
                    <a:pt x="99" y="11"/>
                    <a:pt x="95" y="20"/>
                    <a:pt x="87" y="22"/>
                  </a:cubicBezTo>
                  <a:cubicBezTo>
                    <a:pt x="66" y="29"/>
                    <a:pt x="47" y="33"/>
                    <a:pt x="27" y="33"/>
                  </a:cubicBezTo>
                  <a:cubicBezTo>
                    <a:pt x="18" y="33"/>
                    <a:pt x="10" y="32"/>
                    <a:pt x="1" y="30"/>
                  </a:cubicBezTo>
                  <a:lnTo>
                    <a:pt x="1" y="30"/>
                  </a:lnTo>
                  <a:cubicBezTo>
                    <a:pt x="87" y="388"/>
                    <a:pt x="286" y="667"/>
                    <a:pt x="566" y="879"/>
                  </a:cubicBezTo>
                  <a:cubicBezTo>
                    <a:pt x="498" y="765"/>
                    <a:pt x="446" y="645"/>
                    <a:pt x="419" y="512"/>
                  </a:cubicBezTo>
                  <a:cubicBezTo>
                    <a:pt x="335" y="431"/>
                    <a:pt x="262" y="339"/>
                    <a:pt x="202" y="234"/>
                  </a:cubicBezTo>
                  <a:cubicBezTo>
                    <a:pt x="161" y="159"/>
                    <a:pt x="129" y="80"/>
                    <a:pt x="104" y="1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44"/>
            <p:cNvSpPr/>
            <p:nvPr/>
          </p:nvSpPr>
          <p:spPr>
            <a:xfrm>
              <a:off x="7309288" y="2622952"/>
              <a:ext cx="88554" cy="92893"/>
            </a:xfrm>
            <a:custGeom>
              <a:avLst/>
              <a:gdLst/>
              <a:ahLst/>
              <a:cxnLst/>
              <a:rect l="l" t="t" r="r" b="b"/>
              <a:pathLst>
                <a:path w="347" h="364" extrusionOk="0">
                  <a:moveTo>
                    <a:pt x="286" y="0"/>
                  </a:moveTo>
                  <a:cubicBezTo>
                    <a:pt x="125" y="0"/>
                    <a:pt x="1" y="171"/>
                    <a:pt x="85" y="349"/>
                  </a:cubicBezTo>
                  <a:cubicBezTo>
                    <a:pt x="87" y="353"/>
                    <a:pt x="87" y="357"/>
                    <a:pt x="87" y="360"/>
                  </a:cubicBezTo>
                  <a:lnTo>
                    <a:pt x="93" y="364"/>
                  </a:lnTo>
                  <a:cubicBezTo>
                    <a:pt x="113" y="323"/>
                    <a:pt x="134" y="285"/>
                    <a:pt x="156" y="246"/>
                  </a:cubicBezTo>
                  <a:cubicBezTo>
                    <a:pt x="211" y="154"/>
                    <a:pt x="275" y="75"/>
                    <a:pt x="346" y="8"/>
                  </a:cubicBezTo>
                  <a:cubicBezTo>
                    <a:pt x="326" y="3"/>
                    <a:pt x="306" y="0"/>
                    <a:pt x="286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44"/>
            <p:cNvSpPr/>
            <p:nvPr/>
          </p:nvSpPr>
          <p:spPr>
            <a:xfrm>
              <a:off x="7283257" y="3034846"/>
              <a:ext cx="74008" cy="108460"/>
            </a:xfrm>
            <a:custGeom>
              <a:avLst/>
              <a:gdLst/>
              <a:ahLst/>
              <a:cxnLst/>
              <a:rect l="l" t="t" r="r" b="b"/>
              <a:pathLst>
                <a:path w="290" h="425" extrusionOk="0">
                  <a:moveTo>
                    <a:pt x="151" y="79"/>
                  </a:moveTo>
                  <a:cubicBezTo>
                    <a:pt x="163" y="79"/>
                    <a:pt x="169" y="99"/>
                    <a:pt x="157" y="108"/>
                  </a:cubicBezTo>
                  <a:cubicBezTo>
                    <a:pt x="97" y="155"/>
                    <a:pt x="103" y="260"/>
                    <a:pt x="170" y="298"/>
                  </a:cubicBezTo>
                  <a:cubicBezTo>
                    <a:pt x="179" y="304"/>
                    <a:pt x="174" y="316"/>
                    <a:pt x="165" y="316"/>
                  </a:cubicBezTo>
                  <a:cubicBezTo>
                    <a:pt x="164" y="316"/>
                    <a:pt x="162" y="316"/>
                    <a:pt x="161" y="315"/>
                  </a:cubicBezTo>
                  <a:cubicBezTo>
                    <a:pt x="75" y="273"/>
                    <a:pt x="65" y="138"/>
                    <a:pt x="144" y="82"/>
                  </a:cubicBezTo>
                  <a:cubicBezTo>
                    <a:pt x="147" y="80"/>
                    <a:pt x="149" y="79"/>
                    <a:pt x="151" y="79"/>
                  </a:cubicBezTo>
                  <a:close/>
                  <a:moveTo>
                    <a:pt x="165" y="1"/>
                  </a:moveTo>
                  <a:cubicBezTo>
                    <a:pt x="145" y="1"/>
                    <a:pt x="124" y="2"/>
                    <a:pt x="105" y="7"/>
                  </a:cubicBezTo>
                  <a:cubicBezTo>
                    <a:pt x="105" y="9"/>
                    <a:pt x="105" y="9"/>
                    <a:pt x="105" y="11"/>
                  </a:cubicBezTo>
                  <a:cubicBezTo>
                    <a:pt x="107" y="19"/>
                    <a:pt x="100" y="22"/>
                    <a:pt x="94" y="22"/>
                  </a:cubicBezTo>
                  <a:cubicBezTo>
                    <a:pt x="89" y="22"/>
                    <a:pt x="84" y="20"/>
                    <a:pt x="82" y="16"/>
                  </a:cubicBezTo>
                  <a:cubicBezTo>
                    <a:pt x="69" y="22"/>
                    <a:pt x="56" y="31"/>
                    <a:pt x="46" y="43"/>
                  </a:cubicBezTo>
                  <a:cubicBezTo>
                    <a:pt x="3" y="91"/>
                    <a:pt x="1" y="153"/>
                    <a:pt x="18" y="215"/>
                  </a:cubicBezTo>
                  <a:cubicBezTo>
                    <a:pt x="37" y="292"/>
                    <a:pt x="86" y="371"/>
                    <a:pt x="155" y="403"/>
                  </a:cubicBezTo>
                  <a:cubicBezTo>
                    <a:pt x="157" y="402"/>
                    <a:pt x="160" y="401"/>
                    <a:pt x="163" y="401"/>
                  </a:cubicBezTo>
                  <a:cubicBezTo>
                    <a:pt x="169" y="401"/>
                    <a:pt x="175" y="405"/>
                    <a:pt x="176" y="414"/>
                  </a:cubicBezTo>
                  <a:cubicBezTo>
                    <a:pt x="192" y="419"/>
                    <a:pt x="208" y="422"/>
                    <a:pt x="225" y="422"/>
                  </a:cubicBezTo>
                  <a:cubicBezTo>
                    <a:pt x="238" y="422"/>
                    <a:pt x="252" y="420"/>
                    <a:pt x="266" y="416"/>
                  </a:cubicBezTo>
                  <a:cubicBezTo>
                    <a:pt x="268" y="416"/>
                    <a:pt x="269" y="416"/>
                    <a:pt x="270" y="416"/>
                  </a:cubicBezTo>
                  <a:cubicBezTo>
                    <a:pt x="277" y="416"/>
                    <a:pt x="281" y="419"/>
                    <a:pt x="283" y="425"/>
                  </a:cubicBezTo>
                  <a:lnTo>
                    <a:pt x="290" y="423"/>
                  </a:lnTo>
                  <a:cubicBezTo>
                    <a:pt x="249" y="288"/>
                    <a:pt x="225" y="146"/>
                    <a:pt x="215" y="3"/>
                  </a:cubicBezTo>
                  <a:cubicBezTo>
                    <a:pt x="198" y="2"/>
                    <a:pt x="182" y="1"/>
                    <a:pt x="165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44"/>
            <p:cNvSpPr/>
            <p:nvPr/>
          </p:nvSpPr>
          <p:spPr>
            <a:xfrm>
              <a:off x="7299590" y="3055006"/>
              <a:ext cx="29603" cy="60738"/>
            </a:xfrm>
            <a:custGeom>
              <a:avLst/>
              <a:gdLst/>
              <a:ahLst/>
              <a:cxnLst/>
              <a:rect l="l" t="t" r="r" b="b"/>
              <a:pathLst>
                <a:path w="116" h="238" extrusionOk="0">
                  <a:moveTo>
                    <a:pt x="87" y="0"/>
                  </a:moveTo>
                  <a:cubicBezTo>
                    <a:pt x="85" y="0"/>
                    <a:pt x="83" y="1"/>
                    <a:pt x="80" y="3"/>
                  </a:cubicBezTo>
                  <a:cubicBezTo>
                    <a:pt x="1" y="59"/>
                    <a:pt x="11" y="194"/>
                    <a:pt x="97" y="236"/>
                  </a:cubicBezTo>
                  <a:cubicBezTo>
                    <a:pt x="98" y="237"/>
                    <a:pt x="100" y="237"/>
                    <a:pt x="101" y="237"/>
                  </a:cubicBezTo>
                  <a:cubicBezTo>
                    <a:pt x="110" y="237"/>
                    <a:pt x="115" y="225"/>
                    <a:pt x="106" y="219"/>
                  </a:cubicBezTo>
                  <a:cubicBezTo>
                    <a:pt x="39" y="181"/>
                    <a:pt x="33" y="76"/>
                    <a:pt x="93" y="29"/>
                  </a:cubicBezTo>
                  <a:cubicBezTo>
                    <a:pt x="105" y="20"/>
                    <a:pt x="99" y="0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44"/>
            <p:cNvSpPr/>
            <p:nvPr/>
          </p:nvSpPr>
          <p:spPr>
            <a:xfrm>
              <a:off x="4693745" y="2161805"/>
              <a:ext cx="1158353" cy="1746078"/>
            </a:xfrm>
            <a:custGeom>
              <a:avLst/>
              <a:gdLst/>
              <a:ahLst/>
              <a:cxnLst/>
              <a:rect l="l" t="t" r="r" b="b"/>
              <a:pathLst>
                <a:path w="4539" h="6842" extrusionOk="0">
                  <a:moveTo>
                    <a:pt x="3883" y="2623"/>
                  </a:moveTo>
                  <a:cubicBezTo>
                    <a:pt x="4098" y="2623"/>
                    <a:pt x="4097" y="3051"/>
                    <a:pt x="3863" y="3051"/>
                  </a:cubicBezTo>
                  <a:cubicBezTo>
                    <a:pt x="3845" y="3051"/>
                    <a:pt x="3825" y="3048"/>
                    <a:pt x="3804" y="3043"/>
                  </a:cubicBezTo>
                  <a:cubicBezTo>
                    <a:pt x="3825" y="2955"/>
                    <a:pt x="3838" y="2863"/>
                    <a:pt x="3847" y="2771"/>
                  </a:cubicBezTo>
                  <a:cubicBezTo>
                    <a:pt x="3851" y="2723"/>
                    <a:pt x="3853" y="2674"/>
                    <a:pt x="3857" y="2625"/>
                  </a:cubicBezTo>
                  <a:cubicBezTo>
                    <a:pt x="3866" y="2624"/>
                    <a:pt x="3875" y="2623"/>
                    <a:pt x="3883" y="2623"/>
                  </a:cubicBezTo>
                  <a:close/>
                  <a:moveTo>
                    <a:pt x="3358" y="1925"/>
                  </a:moveTo>
                  <a:cubicBezTo>
                    <a:pt x="3437" y="2002"/>
                    <a:pt x="3550" y="2072"/>
                    <a:pt x="3659" y="2072"/>
                  </a:cubicBezTo>
                  <a:cubicBezTo>
                    <a:pt x="3709" y="2072"/>
                    <a:pt x="3758" y="2057"/>
                    <a:pt x="3802" y="2021"/>
                  </a:cubicBezTo>
                  <a:lnTo>
                    <a:pt x="3802" y="2021"/>
                  </a:lnTo>
                  <a:cubicBezTo>
                    <a:pt x="3838" y="2284"/>
                    <a:pt x="3821" y="2558"/>
                    <a:pt x="3793" y="2822"/>
                  </a:cubicBezTo>
                  <a:cubicBezTo>
                    <a:pt x="3765" y="3079"/>
                    <a:pt x="3684" y="3310"/>
                    <a:pt x="3512" y="3499"/>
                  </a:cubicBezTo>
                  <a:cubicBezTo>
                    <a:pt x="3220" y="3821"/>
                    <a:pt x="2796" y="3934"/>
                    <a:pt x="2383" y="3934"/>
                  </a:cubicBezTo>
                  <a:cubicBezTo>
                    <a:pt x="2322" y="3934"/>
                    <a:pt x="2260" y="3932"/>
                    <a:pt x="2200" y="3927"/>
                  </a:cubicBezTo>
                  <a:cubicBezTo>
                    <a:pt x="2129" y="3923"/>
                    <a:pt x="2058" y="3914"/>
                    <a:pt x="1988" y="3901"/>
                  </a:cubicBezTo>
                  <a:cubicBezTo>
                    <a:pt x="1989" y="3891"/>
                    <a:pt x="1980" y="3885"/>
                    <a:pt x="1972" y="3885"/>
                  </a:cubicBezTo>
                  <a:cubicBezTo>
                    <a:pt x="1966" y="3885"/>
                    <a:pt x="1960" y="3888"/>
                    <a:pt x="1958" y="3895"/>
                  </a:cubicBezTo>
                  <a:cubicBezTo>
                    <a:pt x="1630" y="3835"/>
                    <a:pt x="1309" y="3696"/>
                    <a:pt x="1082" y="3439"/>
                  </a:cubicBezTo>
                  <a:cubicBezTo>
                    <a:pt x="747" y="3066"/>
                    <a:pt x="754" y="2552"/>
                    <a:pt x="760" y="2072"/>
                  </a:cubicBezTo>
                  <a:lnTo>
                    <a:pt x="760" y="2072"/>
                  </a:lnTo>
                  <a:cubicBezTo>
                    <a:pt x="811" y="2123"/>
                    <a:pt x="876" y="2147"/>
                    <a:pt x="941" y="2147"/>
                  </a:cubicBezTo>
                  <a:cubicBezTo>
                    <a:pt x="1040" y="2147"/>
                    <a:pt x="1140" y="2091"/>
                    <a:pt x="1191" y="1991"/>
                  </a:cubicBezTo>
                  <a:cubicBezTo>
                    <a:pt x="1281" y="2127"/>
                    <a:pt x="1429" y="2197"/>
                    <a:pt x="1575" y="2197"/>
                  </a:cubicBezTo>
                  <a:cubicBezTo>
                    <a:pt x="1728" y="2197"/>
                    <a:pt x="1879" y="2121"/>
                    <a:pt x="1962" y="1967"/>
                  </a:cubicBezTo>
                  <a:cubicBezTo>
                    <a:pt x="2013" y="2068"/>
                    <a:pt x="2159" y="2113"/>
                    <a:pt x="2255" y="2124"/>
                  </a:cubicBezTo>
                  <a:cubicBezTo>
                    <a:pt x="2273" y="2126"/>
                    <a:pt x="2290" y="2127"/>
                    <a:pt x="2308" y="2127"/>
                  </a:cubicBezTo>
                  <a:cubicBezTo>
                    <a:pt x="2444" y="2127"/>
                    <a:pt x="2576" y="2060"/>
                    <a:pt x="2643" y="1931"/>
                  </a:cubicBezTo>
                  <a:cubicBezTo>
                    <a:pt x="2711" y="2085"/>
                    <a:pt x="2859" y="2165"/>
                    <a:pt x="3006" y="2165"/>
                  </a:cubicBezTo>
                  <a:cubicBezTo>
                    <a:pt x="3151" y="2165"/>
                    <a:pt x="3294" y="2087"/>
                    <a:pt x="3358" y="1925"/>
                  </a:cubicBezTo>
                  <a:close/>
                  <a:moveTo>
                    <a:pt x="1979" y="3953"/>
                  </a:moveTo>
                  <a:cubicBezTo>
                    <a:pt x="2113" y="3978"/>
                    <a:pt x="2252" y="3992"/>
                    <a:pt x="2391" y="3992"/>
                  </a:cubicBezTo>
                  <a:cubicBezTo>
                    <a:pt x="2438" y="3992"/>
                    <a:pt x="2486" y="3990"/>
                    <a:pt x="2534" y="3987"/>
                  </a:cubicBezTo>
                  <a:lnTo>
                    <a:pt x="2534" y="3987"/>
                  </a:lnTo>
                  <a:cubicBezTo>
                    <a:pt x="2534" y="3987"/>
                    <a:pt x="2532" y="3989"/>
                    <a:pt x="2534" y="3991"/>
                  </a:cubicBezTo>
                  <a:cubicBezTo>
                    <a:pt x="2563" y="4169"/>
                    <a:pt x="2433" y="4331"/>
                    <a:pt x="2266" y="4331"/>
                  </a:cubicBezTo>
                  <a:cubicBezTo>
                    <a:pt x="2248" y="4331"/>
                    <a:pt x="2229" y="4329"/>
                    <a:pt x="2210" y="4325"/>
                  </a:cubicBezTo>
                  <a:cubicBezTo>
                    <a:pt x="2041" y="4287"/>
                    <a:pt x="1960" y="4120"/>
                    <a:pt x="1979" y="3953"/>
                  </a:cubicBezTo>
                  <a:close/>
                  <a:moveTo>
                    <a:pt x="1859" y="3927"/>
                  </a:moveTo>
                  <a:lnTo>
                    <a:pt x="1859" y="3927"/>
                  </a:lnTo>
                  <a:cubicBezTo>
                    <a:pt x="1889" y="3933"/>
                    <a:pt x="1917" y="3940"/>
                    <a:pt x="1947" y="3946"/>
                  </a:cubicBezTo>
                  <a:cubicBezTo>
                    <a:pt x="1910" y="4148"/>
                    <a:pt x="2033" y="4351"/>
                    <a:pt x="2240" y="4370"/>
                  </a:cubicBezTo>
                  <a:cubicBezTo>
                    <a:pt x="2251" y="4371"/>
                    <a:pt x="2261" y="4372"/>
                    <a:pt x="2271" y="4372"/>
                  </a:cubicBezTo>
                  <a:cubicBezTo>
                    <a:pt x="2465" y="4372"/>
                    <a:pt x="2605" y="4184"/>
                    <a:pt x="2574" y="3983"/>
                  </a:cubicBezTo>
                  <a:cubicBezTo>
                    <a:pt x="2604" y="3981"/>
                    <a:pt x="2634" y="3976"/>
                    <a:pt x="2662" y="3972"/>
                  </a:cubicBezTo>
                  <a:lnTo>
                    <a:pt x="2662" y="3972"/>
                  </a:lnTo>
                  <a:cubicBezTo>
                    <a:pt x="2713" y="4239"/>
                    <a:pt x="2534" y="4431"/>
                    <a:pt x="2300" y="4431"/>
                  </a:cubicBezTo>
                  <a:cubicBezTo>
                    <a:pt x="2260" y="4431"/>
                    <a:pt x="2218" y="4425"/>
                    <a:pt x="2176" y="4413"/>
                  </a:cubicBezTo>
                  <a:cubicBezTo>
                    <a:pt x="2077" y="4385"/>
                    <a:pt x="1977" y="4332"/>
                    <a:pt x="1919" y="4238"/>
                  </a:cubicBezTo>
                  <a:cubicBezTo>
                    <a:pt x="1861" y="4141"/>
                    <a:pt x="1880" y="4032"/>
                    <a:pt x="1859" y="3927"/>
                  </a:cubicBezTo>
                  <a:close/>
                  <a:moveTo>
                    <a:pt x="878" y="4899"/>
                  </a:moveTo>
                  <a:cubicBezTo>
                    <a:pt x="1060" y="4957"/>
                    <a:pt x="1249" y="4991"/>
                    <a:pt x="1437" y="4996"/>
                  </a:cubicBezTo>
                  <a:cubicBezTo>
                    <a:pt x="1431" y="5026"/>
                    <a:pt x="1424" y="5054"/>
                    <a:pt x="1418" y="5084"/>
                  </a:cubicBezTo>
                  <a:cubicBezTo>
                    <a:pt x="1339" y="5077"/>
                    <a:pt x="1259" y="5071"/>
                    <a:pt x="1180" y="5062"/>
                  </a:cubicBezTo>
                  <a:cubicBezTo>
                    <a:pt x="1135" y="5056"/>
                    <a:pt x="900" y="5047"/>
                    <a:pt x="872" y="5000"/>
                  </a:cubicBezTo>
                  <a:cubicBezTo>
                    <a:pt x="859" y="4981"/>
                    <a:pt x="865" y="4944"/>
                    <a:pt x="878" y="4899"/>
                  </a:cubicBezTo>
                  <a:close/>
                  <a:moveTo>
                    <a:pt x="1698" y="3880"/>
                  </a:moveTo>
                  <a:cubicBezTo>
                    <a:pt x="1746" y="3895"/>
                    <a:pt x="1793" y="3910"/>
                    <a:pt x="1842" y="3923"/>
                  </a:cubicBezTo>
                  <a:cubicBezTo>
                    <a:pt x="1786" y="4220"/>
                    <a:pt x="1968" y="4428"/>
                    <a:pt x="2245" y="4467"/>
                  </a:cubicBezTo>
                  <a:cubicBezTo>
                    <a:pt x="2265" y="4470"/>
                    <a:pt x="2286" y="4471"/>
                    <a:pt x="2306" y="4471"/>
                  </a:cubicBezTo>
                  <a:cubicBezTo>
                    <a:pt x="2561" y="4471"/>
                    <a:pt x="2772" y="4243"/>
                    <a:pt x="2701" y="3966"/>
                  </a:cubicBezTo>
                  <a:cubicBezTo>
                    <a:pt x="2761" y="3957"/>
                    <a:pt x="2821" y="3944"/>
                    <a:pt x="2881" y="3927"/>
                  </a:cubicBezTo>
                  <a:cubicBezTo>
                    <a:pt x="3223" y="4205"/>
                    <a:pt x="3497" y="4514"/>
                    <a:pt x="3662" y="4932"/>
                  </a:cubicBezTo>
                  <a:cubicBezTo>
                    <a:pt x="3558" y="4952"/>
                    <a:pt x="3456" y="4962"/>
                    <a:pt x="3353" y="4962"/>
                  </a:cubicBezTo>
                  <a:cubicBezTo>
                    <a:pt x="3277" y="4962"/>
                    <a:pt x="3199" y="4957"/>
                    <a:pt x="3121" y="4947"/>
                  </a:cubicBezTo>
                  <a:cubicBezTo>
                    <a:pt x="3110" y="4947"/>
                    <a:pt x="3108" y="4955"/>
                    <a:pt x="3108" y="4964"/>
                  </a:cubicBezTo>
                  <a:cubicBezTo>
                    <a:pt x="3110" y="4968"/>
                    <a:pt x="3112" y="4970"/>
                    <a:pt x="3116" y="4972"/>
                  </a:cubicBezTo>
                  <a:cubicBezTo>
                    <a:pt x="3200" y="4989"/>
                    <a:pt x="3284" y="4996"/>
                    <a:pt x="3369" y="4996"/>
                  </a:cubicBezTo>
                  <a:cubicBezTo>
                    <a:pt x="3471" y="4996"/>
                    <a:pt x="3574" y="4985"/>
                    <a:pt x="3675" y="4964"/>
                  </a:cubicBezTo>
                  <a:cubicBezTo>
                    <a:pt x="3684" y="4989"/>
                    <a:pt x="3694" y="5015"/>
                    <a:pt x="3703" y="5043"/>
                  </a:cubicBezTo>
                  <a:cubicBezTo>
                    <a:pt x="3517" y="5056"/>
                    <a:pt x="3330" y="5064"/>
                    <a:pt x="3146" y="5086"/>
                  </a:cubicBezTo>
                  <a:cubicBezTo>
                    <a:pt x="3133" y="5045"/>
                    <a:pt x="3118" y="5006"/>
                    <a:pt x="3103" y="4966"/>
                  </a:cubicBezTo>
                  <a:cubicBezTo>
                    <a:pt x="3035" y="4771"/>
                    <a:pt x="2953" y="4580"/>
                    <a:pt x="2859" y="4394"/>
                  </a:cubicBezTo>
                  <a:cubicBezTo>
                    <a:pt x="2855" y="4386"/>
                    <a:pt x="2848" y="4383"/>
                    <a:pt x="2841" y="4383"/>
                  </a:cubicBezTo>
                  <a:cubicBezTo>
                    <a:pt x="2826" y="4383"/>
                    <a:pt x="2810" y="4400"/>
                    <a:pt x="2819" y="4420"/>
                  </a:cubicBezTo>
                  <a:cubicBezTo>
                    <a:pt x="3076" y="4917"/>
                    <a:pt x="3240" y="5463"/>
                    <a:pt x="3300" y="6026"/>
                  </a:cubicBezTo>
                  <a:cubicBezTo>
                    <a:pt x="3313" y="6159"/>
                    <a:pt x="3322" y="6294"/>
                    <a:pt x="3324" y="6426"/>
                  </a:cubicBezTo>
                  <a:cubicBezTo>
                    <a:pt x="3326" y="6489"/>
                    <a:pt x="3337" y="6568"/>
                    <a:pt x="3324" y="6628"/>
                  </a:cubicBezTo>
                  <a:cubicBezTo>
                    <a:pt x="3335" y="6664"/>
                    <a:pt x="3324" y="6690"/>
                    <a:pt x="3290" y="6705"/>
                  </a:cubicBezTo>
                  <a:lnTo>
                    <a:pt x="3185" y="6705"/>
                  </a:lnTo>
                  <a:cubicBezTo>
                    <a:pt x="2904" y="6711"/>
                    <a:pt x="2621" y="6718"/>
                    <a:pt x="2341" y="6722"/>
                  </a:cubicBezTo>
                  <a:lnTo>
                    <a:pt x="1497" y="6739"/>
                  </a:lnTo>
                  <a:cubicBezTo>
                    <a:pt x="1470" y="6739"/>
                    <a:pt x="1390" y="6753"/>
                    <a:pt x="1335" y="6753"/>
                  </a:cubicBezTo>
                  <a:cubicBezTo>
                    <a:pt x="1312" y="6753"/>
                    <a:pt x="1293" y="6750"/>
                    <a:pt x="1285" y="6743"/>
                  </a:cubicBezTo>
                  <a:cubicBezTo>
                    <a:pt x="1238" y="6705"/>
                    <a:pt x="1268" y="6608"/>
                    <a:pt x="1272" y="6553"/>
                  </a:cubicBezTo>
                  <a:cubicBezTo>
                    <a:pt x="1283" y="6407"/>
                    <a:pt x="1296" y="6262"/>
                    <a:pt x="1313" y="6116"/>
                  </a:cubicBezTo>
                  <a:cubicBezTo>
                    <a:pt x="1377" y="5518"/>
                    <a:pt x="1501" y="4938"/>
                    <a:pt x="1634" y="4353"/>
                  </a:cubicBezTo>
                  <a:cubicBezTo>
                    <a:pt x="1638" y="4339"/>
                    <a:pt x="1628" y="4331"/>
                    <a:pt x="1617" y="4331"/>
                  </a:cubicBezTo>
                  <a:cubicBezTo>
                    <a:pt x="1610" y="4331"/>
                    <a:pt x="1603" y="4335"/>
                    <a:pt x="1600" y="4345"/>
                  </a:cubicBezTo>
                  <a:cubicBezTo>
                    <a:pt x="1540" y="4548"/>
                    <a:pt x="1489" y="4754"/>
                    <a:pt x="1444" y="4962"/>
                  </a:cubicBezTo>
                  <a:cubicBezTo>
                    <a:pt x="1255" y="4949"/>
                    <a:pt x="1071" y="4921"/>
                    <a:pt x="887" y="4878"/>
                  </a:cubicBezTo>
                  <a:cubicBezTo>
                    <a:pt x="930" y="4764"/>
                    <a:pt x="1022" y="4617"/>
                    <a:pt x="1052" y="4565"/>
                  </a:cubicBezTo>
                  <a:cubicBezTo>
                    <a:pt x="1219" y="4287"/>
                    <a:pt x="1444" y="4068"/>
                    <a:pt x="1698" y="3880"/>
                  </a:cubicBezTo>
                  <a:close/>
                  <a:moveTo>
                    <a:pt x="889" y="5060"/>
                  </a:moveTo>
                  <a:lnTo>
                    <a:pt x="889" y="5060"/>
                  </a:lnTo>
                  <a:cubicBezTo>
                    <a:pt x="1060" y="5092"/>
                    <a:pt x="1234" y="5118"/>
                    <a:pt x="1409" y="5126"/>
                  </a:cubicBezTo>
                  <a:cubicBezTo>
                    <a:pt x="1302" y="5666"/>
                    <a:pt x="1242" y="6221"/>
                    <a:pt x="1210" y="6767"/>
                  </a:cubicBezTo>
                  <a:cubicBezTo>
                    <a:pt x="1161" y="6771"/>
                    <a:pt x="1112" y="6776"/>
                    <a:pt x="1062" y="6778"/>
                  </a:cubicBezTo>
                  <a:cubicBezTo>
                    <a:pt x="1030" y="6781"/>
                    <a:pt x="992" y="6791"/>
                    <a:pt x="957" y="6791"/>
                  </a:cubicBezTo>
                  <a:cubicBezTo>
                    <a:pt x="948" y="6791"/>
                    <a:pt x="938" y="6790"/>
                    <a:pt x="930" y="6788"/>
                  </a:cubicBezTo>
                  <a:cubicBezTo>
                    <a:pt x="867" y="6778"/>
                    <a:pt x="882" y="6765"/>
                    <a:pt x="874" y="6707"/>
                  </a:cubicBezTo>
                  <a:cubicBezTo>
                    <a:pt x="859" y="6621"/>
                    <a:pt x="876" y="6516"/>
                    <a:pt x="878" y="6429"/>
                  </a:cubicBezTo>
                  <a:cubicBezTo>
                    <a:pt x="880" y="6334"/>
                    <a:pt x="880" y="6242"/>
                    <a:pt x="882" y="6150"/>
                  </a:cubicBezTo>
                  <a:cubicBezTo>
                    <a:pt x="887" y="5788"/>
                    <a:pt x="906" y="5422"/>
                    <a:pt x="889" y="5060"/>
                  </a:cubicBezTo>
                  <a:close/>
                  <a:moveTo>
                    <a:pt x="2286" y="0"/>
                  </a:moveTo>
                  <a:cubicBezTo>
                    <a:pt x="2025" y="0"/>
                    <a:pt x="1769" y="119"/>
                    <a:pt x="1668" y="370"/>
                  </a:cubicBezTo>
                  <a:cubicBezTo>
                    <a:pt x="1666" y="372"/>
                    <a:pt x="1666" y="372"/>
                    <a:pt x="1666" y="374"/>
                  </a:cubicBezTo>
                  <a:cubicBezTo>
                    <a:pt x="1578" y="277"/>
                    <a:pt x="1461" y="239"/>
                    <a:pt x="1338" y="239"/>
                  </a:cubicBezTo>
                  <a:cubicBezTo>
                    <a:pt x="1166" y="239"/>
                    <a:pt x="983" y="314"/>
                    <a:pt x="850" y="406"/>
                  </a:cubicBezTo>
                  <a:cubicBezTo>
                    <a:pt x="640" y="552"/>
                    <a:pt x="544" y="849"/>
                    <a:pt x="643" y="1096"/>
                  </a:cubicBezTo>
                  <a:cubicBezTo>
                    <a:pt x="619" y="1091"/>
                    <a:pt x="594" y="1089"/>
                    <a:pt x="570" y="1089"/>
                  </a:cubicBezTo>
                  <a:cubicBezTo>
                    <a:pt x="344" y="1089"/>
                    <a:pt x="98" y="1268"/>
                    <a:pt x="49" y="1496"/>
                  </a:cubicBezTo>
                  <a:cubicBezTo>
                    <a:pt x="0" y="1712"/>
                    <a:pt x="66" y="2074"/>
                    <a:pt x="278" y="2179"/>
                  </a:cubicBezTo>
                  <a:cubicBezTo>
                    <a:pt x="109" y="2220"/>
                    <a:pt x="51" y="2421"/>
                    <a:pt x="88" y="2584"/>
                  </a:cubicBezTo>
                  <a:cubicBezTo>
                    <a:pt x="117" y="2718"/>
                    <a:pt x="216" y="2936"/>
                    <a:pt x="368" y="2936"/>
                  </a:cubicBezTo>
                  <a:cubicBezTo>
                    <a:pt x="372" y="2936"/>
                    <a:pt x="375" y="2936"/>
                    <a:pt x="379" y="2935"/>
                  </a:cubicBezTo>
                  <a:lnTo>
                    <a:pt x="379" y="2935"/>
                  </a:lnTo>
                  <a:cubicBezTo>
                    <a:pt x="261" y="3154"/>
                    <a:pt x="450" y="3424"/>
                    <a:pt x="666" y="3424"/>
                  </a:cubicBezTo>
                  <a:cubicBezTo>
                    <a:pt x="708" y="3424"/>
                    <a:pt x="751" y="3414"/>
                    <a:pt x="792" y="3392"/>
                  </a:cubicBezTo>
                  <a:lnTo>
                    <a:pt x="792" y="3392"/>
                  </a:lnTo>
                  <a:cubicBezTo>
                    <a:pt x="780" y="3471"/>
                    <a:pt x="844" y="3561"/>
                    <a:pt x="910" y="3595"/>
                  </a:cubicBezTo>
                  <a:cubicBezTo>
                    <a:pt x="938" y="3610"/>
                    <a:pt x="969" y="3617"/>
                    <a:pt x="999" y="3617"/>
                  </a:cubicBezTo>
                  <a:cubicBezTo>
                    <a:pt x="1049" y="3617"/>
                    <a:pt x="1098" y="3598"/>
                    <a:pt x="1135" y="3561"/>
                  </a:cubicBezTo>
                  <a:cubicBezTo>
                    <a:pt x="1283" y="3696"/>
                    <a:pt x="1463" y="3796"/>
                    <a:pt x="1649" y="3863"/>
                  </a:cubicBezTo>
                  <a:cubicBezTo>
                    <a:pt x="1653" y="3865"/>
                    <a:pt x="1658" y="3867"/>
                    <a:pt x="1660" y="3867"/>
                  </a:cubicBezTo>
                  <a:cubicBezTo>
                    <a:pt x="1294" y="4088"/>
                    <a:pt x="1015" y="4458"/>
                    <a:pt x="857" y="4869"/>
                  </a:cubicBezTo>
                  <a:cubicBezTo>
                    <a:pt x="852" y="4869"/>
                    <a:pt x="850" y="4867"/>
                    <a:pt x="846" y="4867"/>
                  </a:cubicBezTo>
                  <a:cubicBezTo>
                    <a:pt x="845" y="4867"/>
                    <a:pt x="845" y="4867"/>
                    <a:pt x="844" y="4867"/>
                  </a:cubicBezTo>
                  <a:cubicBezTo>
                    <a:pt x="833" y="4867"/>
                    <a:pt x="830" y="4885"/>
                    <a:pt x="842" y="4889"/>
                  </a:cubicBezTo>
                  <a:cubicBezTo>
                    <a:pt x="844" y="4889"/>
                    <a:pt x="846" y="4889"/>
                    <a:pt x="848" y="4891"/>
                  </a:cubicBezTo>
                  <a:cubicBezTo>
                    <a:pt x="833" y="4932"/>
                    <a:pt x="818" y="4974"/>
                    <a:pt x="805" y="5017"/>
                  </a:cubicBezTo>
                  <a:cubicBezTo>
                    <a:pt x="801" y="5028"/>
                    <a:pt x="810" y="5043"/>
                    <a:pt x="820" y="5045"/>
                  </a:cubicBezTo>
                  <a:cubicBezTo>
                    <a:pt x="835" y="5049"/>
                    <a:pt x="850" y="5051"/>
                    <a:pt x="865" y="5054"/>
                  </a:cubicBezTo>
                  <a:cubicBezTo>
                    <a:pt x="820" y="5638"/>
                    <a:pt x="837" y="6234"/>
                    <a:pt x="829" y="6818"/>
                  </a:cubicBezTo>
                  <a:cubicBezTo>
                    <a:pt x="829" y="6831"/>
                    <a:pt x="840" y="6842"/>
                    <a:pt x="850" y="6842"/>
                  </a:cubicBezTo>
                  <a:cubicBezTo>
                    <a:pt x="1009" y="6829"/>
                    <a:pt x="1169" y="6818"/>
                    <a:pt x="1328" y="6801"/>
                  </a:cubicBezTo>
                  <a:cubicBezTo>
                    <a:pt x="1334" y="6801"/>
                    <a:pt x="1339" y="6797"/>
                    <a:pt x="1343" y="6793"/>
                  </a:cubicBezTo>
                  <a:cubicBezTo>
                    <a:pt x="2009" y="6780"/>
                    <a:pt x="2677" y="6767"/>
                    <a:pt x="3343" y="6752"/>
                  </a:cubicBezTo>
                  <a:cubicBezTo>
                    <a:pt x="3356" y="6752"/>
                    <a:pt x="3365" y="6743"/>
                    <a:pt x="3367" y="6731"/>
                  </a:cubicBezTo>
                  <a:cubicBezTo>
                    <a:pt x="3436" y="6734"/>
                    <a:pt x="3506" y="6735"/>
                    <a:pt x="3575" y="6735"/>
                  </a:cubicBezTo>
                  <a:cubicBezTo>
                    <a:pt x="3621" y="6735"/>
                    <a:pt x="3668" y="6735"/>
                    <a:pt x="3714" y="6735"/>
                  </a:cubicBezTo>
                  <a:cubicBezTo>
                    <a:pt x="3727" y="6735"/>
                    <a:pt x="3733" y="6726"/>
                    <a:pt x="3733" y="6716"/>
                  </a:cubicBezTo>
                  <a:cubicBezTo>
                    <a:pt x="3776" y="6202"/>
                    <a:pt x="3892" y="5608"/>
                    <a:pt x="3705" y="5114"/>
                  </a:cubicBezTo>
                  <a:cubicBezTo>
                    <a:pt x="3701" y="5103"/>
                    <a:pt x="3692" y="5099"/>
                    <a:pt x="3684" y="5099"/>
                  </a:cubicBezTo>
                  <a:cubicBezTo>
                    <a:pt x="3671" y="5099"/>
                    <a:pt x="3660" y="5109"/>
                    <a:pt x="3667" y="5124"/>
                  </a:cubicBezTo>
                  <a:cubicBezTo>
                    <a:pt x="3776" y="5424"/>
                    <a:pt x="3765" y="5741"/>
                    <a:pt x="3744" y="6058"/>
                  </a:cubicBezTo>
                  <a:cubicBezTo>
                    <a:pt x="3733" y="6212"/>
                    <a:pt x="3720" y="6369"/>
                    <a:pt x="3709" y="6523"/>
                  </a:cubicBezTo>
                  <a:cubicBezTo>
                    <a:pt x="3701" y="6626"/>
                    <a:pt x="3716" y="6679"/>
                    <a:pt x="3613" y="6696"/>
                  </a:cubicBezTo>
                  <a:cubicBezTo>
                    <a:pt x="3575" y="6703"/>
                    <a:pt x="3533" y="6704"/>
                    <a:pt x="3492" y="6704"/>
                  </a:cubicBezTo>
                  <a:cubicBezTo>
                    <a:pt x="3471" y="6704"/>
                    <a:pt x="3450" y="6704"/>
                    <a:pt x="3430" y="6704"/>
                  </a:cubicBezTo>
                  <a:cubicBezTo>
                    <a:pt x="3409" y="6704"/>
                    <a:pt x="3389" y="6704"/>
                    <a:pt x="3369" y="6705"/>
                  </a:cubicBezTo>
                  <a:cubicBezTo>
                    <a:pt x="3388" y="6167"/>
                    <a:pt x="3315" y="5632"/>
                    <a:pt x="3157" y="5124"/>
                  </a:cubicBezTo>
                  <a:cubicBezTo>
                    <a:pt x="3333" y="5120"/>
                    <a:pt x="3508" y="5103"/>
                    <a:pt x="3684" y="5090"/>
                  </a:cubicBezTo>
                  <a:cubicBezTo>
                    <a:pt x="3701" y="5088"/>
                    <a:pt x="3718" y="5088"/>
                    <a:pt x="3733" y="5086"/>
                  </a:cubicBezTo>
                  <a:cubicBezTo>
                    <a:pt x="3748" y="5086"/>
                    <a:pt x="3761" y="5071"/>
                    <a:pt x="3754" y="5056"/>
                  </a:cubicBezTo>
                  <a:cubicBezTo>
                    <a:pt x="3744" y="5017"/>
                    <a:pt x="3729" y="4981"/>
                    <a:pt x="3716" y="4942"/>
                  </a:cubicBezTo>
                  <a:cubicBezTo>
                    <a:pt x="3716" y="4938"/>
                    <a:pt x="3714" y="4934"/>
                    <a:pt x="3712" y="4932"/>
                  </a:cubicBezTo>
                  <a:cubicBezTo>
                    <a:pt x="3557" y="4522"/>
                    <a:pt x="3281" y="4131"/>
                    <a:pt x="2913" y="3918"/>
                  </a:cubicBezTo>
                  <a:cubicBezTo>
                    <a:pt x="3099" y="3865"/>
                    <a:pt x="3275" y="3777"/>
                    <a:pt x="3422" y="3653"/>
                  </a:cubicBezTo>
                  <a:cubicBezTo>
                    <a:pt x="3477" y="3683"/>
                    <a:pt x="3538" y="3702"/>
                    <a:pt x="3599" y="3702"/>
                  </a:cubicBezTo>
                  <a:cubicBezTo>
                    <a:pt x="3643" y="3702"/>
                    <a:pt x="3686" y="3692"/>
                    <a:pt x="3727" y="3668"/>
                  </a:cubicBezTo>
                  <a:cubicBezTo>
                    <a:pt x="3797" y="3625"/>
                    <a:pt x="3853" y="3535"/>
                    <a:pt x="3838" y="3449"/>
                  </a:cubicBezTo>
                  <a:lnTo>
                    <a:pt x="3838" y="3449"/>
                  </a:lnTo>
                  <a:cubicBezTo>
                    <a:pt x="3883" y="3462"/>
                    <a:pt x="3931" y="3468"/>
                    <a:pt x="3980" y="3468"/>
                  </a:cubicBezTo>
                  <a:cubicBezTo>
                    <a:pt x="4133" y="3468"/>
                    <a:pt x="4290" y="3406"/>
                    <a:pt x="4380" y="3274"/>
                  </a:cubicBezTo>
                  <a:cubicBezTo>
                    <a:pt x="4463" y="3150"/>
                    <a:pt x="4448" y="2957"/>
                    <a:pt x="4324" y="2880"/>
                  </a:cubicBezTo>
                  <a:cubicBezTo>
                    <a:pt x="4448" y="2807"/>
                    <a:pt x="4470" y="2638"/>
                    <a:pt x="4438" y="2492"/>
                  </a:cubicBezTo>
                  <a:cubicBezTo>
                    <a:pt x="4399" y="2314"/>
                    <a:pt x="4283" y="2167"/>
                    <a:pt x="4119" y="2109"/>
                  </a:cubicBezTo>
                  <a:cubicBezTo>
                    <a:pt x="4119" y="2109"/>
                    <a:pt x="4119" y="2107"/>
                    <a:pt x="4119" y="2107"/>
                  </a:cubicBezTo>
                  <a:cubicBezTo>
                    <a:pt x="4116" y="2106"/>
                    <a:pt x="4114" y="2106"/>
                    <a:pt x="4112" y="2106"/>
                  </a:cubicBezTo>
                  <a:cubicBezTo>
                    <a:pt x="4087" y="2106"/>
                    <a:pt x="4080" y="2146"/>
                    <a:pt x="4106" y="2156"/>
                  </a:cubicBezTo>
                  <a:cubicBezTo>
                    <a:pt x="4219" y="2201"/>
                    <a:pt x="4305" y="2284"/>
                    <a:pt x="4356" y="2400"/>
                  </a:cubicBezTo>
                  <a:cubicBezTo>
                    <a:pt x="4421" y="2546"/>
                    <a:pt x="4444" y="2779"/>
                    <a:pt x="4283" y="2863"/>
                  </a:cubicBezTo>
                  <a:cubicBezTo>
                    <a:pt x="4277" y="2860"/>
                    <a:pt x="4273" y="2858"/>
                    <a:pt x="4268" y="2856"/>
                  </a:cubicBezTo>
                  <a:cubicBezTo>
                    <a:pt x="4266" y="2856"/>
                    <a:pt x="4264" y="2855"/>
                    <a:pt x="4262" y="2855"/>
                  </a:cubicBezTo>
                  <a:cubicBezTo>
                    <a:pt x="4241" y="2855"/>
                    <a:pt x="4234" y="2885"/>
                    <a:pt x="4251" y="2899"/>
                  </a:cubicBezTo>
                  <a:cubicBezTo>
                    <a:pt x="4256" y="2903"/>
                    <a:pt x="4260" y="2905"/>
                    <a:pt x="4264" y="2905"/>
                  </a:cubicBezTo>
                  <a:cubicBezTo>
                    <a:pt x="4453" y="2987"/>
                    <a:pt x="4397" y="3229"/>
                    <a:pt x="4258" y="3334"/>
                  </a:cubicBezTo>
                  <a:cubicBezTo>
                    <a:pt x="4169" y="3398"/>
                    <a:pt x="4063" y="3427"/>
                    <a:pt x="3956" y="3427"/>
                  </a:cubicBezTo>
                  <a:cubicBezTo>
                    <a:pt x="3913" y="3427"/>
                    <a:pt x="3869" y="3422"/>
                    <a:pt x="3827" y="3413"/>
                  </a:cubicBezTo>
                  <a:cubicBezTo>
                    <a:pt x="3824" y="3407"/>
                    <a:pt x="3816" y="3404"/>
                    <a:pt x="3809" y="3404"/>
                  </a:cubicBezTo>
                  <a:cubicBezTo>
                    <a:pt x="3800" y="3404"/>
                    <a:pt x="3792" y="3410"/>
                    <a:pt x="3793" y="3422"/>
                  </a:cubicBezTo>
                  <a:cubicBezTo>
                    <a:pt x="3806" y="3512"/>
                    <a:pt x="3778" y="3595"/>
                    <a:pt x="3697" y="3640"/>
                  </a:cubicBezTo>
                  <a:cubicBezTo>
                    <a:pt x="3663" y="3659"/>
                    <a:pt x="3627" y="3667"/>
                    <a:pt x="3590" y="3667"/>
                  </a:cubicBezTo>
                  <a:cubicBezTo>
                    <a:pt x="3542" y="3667"/>
                    <a:pt x="3493" y="3653"/>
                    <a:pt x="3446" y="3634"/>
                  </a:cubicBezTo>
                  <a:cubicBezTo>
                    <a:pt x="3527" y="3561"/>
                    <a:pt x="3602" y="3477"/>
                    <a:pt x="3665" y="3381"/>
                  </a:cubicBezTo>
                  <a:cubicBezTo>
                    <a:pt x="3727" y="3285"/>
                    <a:pt x="3767" y="3180"/>
                    <a:pt x="3797" y="3072"/>
                  </a:cubicBezTo>
                  <a:cubicBezTo>
                    <a:pt x="3820" y="3080"/>
                    <a:pt x="3842" y="3083"/>
                    <a:pt x="3863" y="3083"/>
                  </a:cubicBezTo>
                  <a:cubicBezTo>
                    <a:pt x="3980" y="3083"/>
                    <a:pt x="4077" y="2982"/>
                    <a:pt x="4086" y="2852"/>
                  </a:cubicBezTo>
                  <a:cubicBezTo>
                    <a:pt x="4094" y="2732"/>
                    <a:pt x="4008" y="2579"/>
                    <a:pt x="3887" y="2579"/>
                  </a:cubicBezTo>
                  <a:cubicBezTo>
                    <a:pt x="3878" y="2579"/>
                    <a:pt x="3869" y="2580"/>
                    <a:pt x="3859" y="2582"/>
                  </a:cubicBezTo>
                  <a:cubicBezTo>
                    <a:pt x="3874" y="2376"/>
                    <a:pt x="3877" y="2171"/>
                    <a:pt x="3844" y="1967"/>
                  </a:cubicBezTo>
                  <a:cubicBezTo>
                    <a:pt x="3842" y="1955"/>
                    <a:pt x="3834" y="1949"/>
                    <a:pt x="3825" y="1949"/>
                  </a:cubicBezTo>
                  <a:cubicBezTo>
                    <a:pt x="3818" y="1949"/>
                    <a:pt x="3811" y="1953"/>
                    <a:pt x="3806" y="1959"/>
                  </a:cubicBezTo>
                  <a:cubicBezTo>
                    <a:pt x="3802" y="1959"/>
                    <a:pt x="3797" y="1961"/>
                    <a:pt x="3795" y="1963"/>
                  </a:cubicBezTo>
                  <a:cubicBezTo>
                    <a:pt x="3750" y="2005"/>
                    <a:pt x="3702" y="2022"/>
                    <a:pt x="3655" y="2022"/>
                  </a:cubicBezTo>
                  <a:cubicBezTo>
                    <a:pt x="3555" y="2022"/>
                    <a:pt x="3455" y="1949"/>
                    <a:pt x="3369" y="1888"/>
                  </a:cubicBezTo>
                  <a:cubicBezTo>
                    <a:pt x="3366" y="1887"/>
                    <a:pt x="3363" y="1887"/>
                    <a:pt x="3361" y="1887"/>
                  </a:cubicBezTo>
                  <a:cubicBezTo>
                    <a:pt x="3358" y="1887"/>
                    <a:pt x="3356" y="1887"/>
                    <a:pt x="3354" y="1888"/>
                  </a:cubicBezTo>
                  <a:cubicBezTo>
                    <a:pt x="3351" y="1886"/>
                    <a:pt x="3347" y="1885"/>
                    <a:pt x="3343" y="1885"/>
                  </a:cubicBezTo>
                  <a:cubicBezTo>
                    <a:pt x="3336" y="1885"/>
                    <a:pt x="3330" y="1888"/>
                    <a:pt x="3326" y="1895"/>
                  </a:cubicBezTo>
                  <a:cubicBezTo>
                    <a:pt x="3242" y="2038"/>
                    <a:pt x="3114" y="2113"/>
                    <a:pt x="2987" y="2113"/>
                  </a:cubicBezTo>
                  <a:cubicBezTo>
                    <a:pt x="2860" y="2113"/>
                    <a:pt x="2734" y="2038"/>
                    <a:pt x="2654" y="1882"/>
                  </a:cubicBezTo>
                  <a:cubicBezTo>
                    <a:pt x="2651" y="1877"/>
                    <a:pt x="2647" y="1875"/>
                    <a:pt x="2643" y="1875"/>
                  </a:cubicBezTo>
                  <a:cubicBezTo>
                    <a:pt x="2638" y="1875"/>
                    <a:pt x="2633" y="1879"/>
                    <a:pt x="2630" y="1884"/>
                  </a:cubicBezTo>
                  <a:cubicBezTo>
                    <a:pt x="2624" y="1884"/>
                    <a:pt x="2617" y="1886"/>
                    <a:pt x="2613" y="1895"/>
                  </a:cubicBezTo>
                  <a:cubicBezTo>
                    <a:pt x="2547" y="2004"/>
                    <a:pt x="2446" y="2074"/>
                    <a:pt x="2320" y="2079"/>
                  </a:cubicBezTo>
                  <a:cubicBezTo>
                    <a:pt x="2315" y="2079"/>
                    <a:pt x="2311" y="2079"/>
                    <a:pt x="2307" y="2079"/>
                  </a:cubicBezTo>
                  <a:cubicBezTo>
                    <a:pt x="2207" y="2079"/>
                    <a:pt x="2032" y="2033"/>
                    <a:pt x="1983" y="1927"/>
                  </a:cubicBezTo>
                  <a:cubicBezTo>
                    <a:pt x="1983" y="1925"/>
                    <a:pt x="1985" y="1922"/>
                    <a:pt x="1985" y="1920"/>
                  </a:cubicBezTo>
                  <a:cubicBezTo>
                    <a:pt x="1992" y="1903"/>
                    <a:pt x="1980" y="1887"/>
                    <a:pt x="1966" y="1887"/>
                  </a:cubicBezTo>
                  <a:cubicBezTo>
                    <a:pt x="1962" y="1887"/>
                    <a:pt x="1959" y="1888"/>
                    <a:pt x="1955" y="1890"/>
                  </a:cubicBezTo>
                  <a:cubicBezTo>
                    <a:pt x="1949" y="1892"/>
                    <a:pt x="1943" y="1897"/>
                    <a:pt x="1943" y="1905"/>
                  </a:cubicBezTo>
                  <a:cubicBezTo>
                    <a:pt x="1943" y="1907"/>
                    <a:pt x="1943" y="1907"/>
                    <a:pt x="1945" y="1907"/>
                  </a:cubicBezTo>
                  <a:cubicBezTo>
                    <a:pt x="1848" y="2064"/>
                    <a:pt x="1701" y="2146"/>
                    <a:pt x="1554" y="2146"/>
                  </a:cubicBezTo>
                  <a:cubicBezTo>
                    <a:pt x="1420" y="2146"/>
                    <a:pt x="1285" y="2077"/>
                    <a:pt x="1189" y="1931"/>
                  </a:cubicBezTo>
                  <a:cubicBezTo>
                    <a:pt x="1185" y="1926"/>
                    <a:pt x="1181" y="1924"/>
                    <a:pt x="1177" y="1924"/>
                  </a:cubicBezTo>
                  <a:cubicBezTo>
                    <a:pt x="1167" y="1924"/>
                    <a:pt x="1159" y="1934"/>
                    <a:pt x="1165" y="1944"/>
                  </a:cubicBezTo>
                  <a:cubicBezTo>
                    <a:pt x="1165" y="1946"/>
                    <a:pt x="1167" y="1948"/>
                    <a:pt x="1167" y="1950"/>
                  </a:cubicBezTo>
                  <a:cubicBezTo>
                    <a:pt x="1167" y="1952"/>
                    <a:pt x="1165" y="1952"/>
                    <a:pt x="1165" y="1955"/>
                  </a:cubicBezTo>
                  <a:cubicBezTo>
                    <a:pt x="1113" y="2053"/>
                    <a:pt x="1030" y="2103"/>
                    <a:pt x="942" y="2103"/>
                  </a:cubicBezTo>
                  <a:cubicBezTo>
                    <a:pt x="880" y="2103"/>
                    <a:pt x="817" y="2079"/>
                    <a:pt x="760" y="2029"/>
                  </a:cubicBezTo>
                  <a:cubicBezTo>
                    <a:pt x="757" y="2022"/>
                    <a:pt x="750" y="2018"/>
                    <a:pt x="743" y="2018"/>
                  </a:cubicBezTo>
                  <a:cubicBezTo>
                    <a:pt x="734" y="2018"/>
                    <a:pt x="725" y="2024"/>
                    <a:pt x="724" y="2036"/>
                  </a:cubicBezTo>
                  <a:cubicBezTo>
                    <a:pt x="713" y="2209"/>
                    <a:pt x="707" y="2389"/>
                    <a:pt x="717" y="2567"/>
                  </a:cubicBezTo>
                  <a:cubicBezTo>
                    <a:pt x="705" y="2566"/>
                    <a:pt x="694" y="2565"/>
                    <a:pt x="682" y="2565"/>
                  </a:cubicBezTo>
                  <a:cubicBezTo>
                    <a:pt x="554" y="2565"/>
                    <a:pt x="452" y="2631"/>
                    <a:pt x="475" y="2792"/>
                  </a:cubicBezTo>
                  <a:cubicBezTo>
                    <a:pt x="494" y="2921"/>
                    <a:pt x="589" y="3058"/>
                    <a:pt x="714" y="3058"/>
                  </a:cubicBezTo>
                  <a:cubicBezTo>
                    <a:pt x="735" y="3058"/>
                    <a:pt x="756" y="3055"/>
                    <a:pt x="777" y="3047"/>
                  </a:cubicBezTo>
                  <a:cubicBezTo>
                    <a:pt x="788" y="3045"/>
                    <a:pt x="790" y="3036"/>
                    <a:pt x="788" y="3028"/>
                  </a:cubicBezTo>
                  <a:cubicBezTo>
                    <a:pt x="784" y="3024"/>
                    <a:pt x="781" y="3019"/>
                    <a:pt x="774" y="3019"/>
                  </a:cubicBezTo>
                  <a:cubicBezTo>
                    <a:pt x="773" y="3019"/>
                    <a:pt x="772" y="3019"/>
                    <a:pt x="771" y="3019"/>
                  </a:cubicBezTo>
                  <a:cubicBezTo>
                    <a:pt x="758" y="3022"/>
                    <a:pt x="744" y="3024"/>
                    <a:pt x="731" y="3024"/>
                  </a:cubicBezTo>
                  <a:cubicBezTo>
                    <a:pt x="627" y="3024"/>
                    <a:pt x="547" y="2921"/>
                    <a:pt x="520" y="2818"/>
                  </a:cubicBezTo>
                  <a:cubicBezTo>
                    <a:pt x="505" y="2756"/>
                    <a:pt x="508" y="2691"/>
                    <a:pt x="550" y="2646"/>
                  </a:cubicBezTo>
                  <a:cubicBezTo>
                    <a:pt x="583" y="2611"/>
                    <a:pt x="625" y="2603"/>
                    <a:pt x="668" y="2603"/>
                  </a:cubicBezTo>
                  <a:cubicBezTo>
                    <a:pt x="685" y="2603"/>
                    <a:pt x="703" y="2604"/>
                    <a:pt x="720" y="2606"/>
                  </a:cubicBezTo>
                  <a:cubicBezTo>
                    <a:pt x="730" y="2749"/>
                    <a:pt x="754" y="2890"/>
                    <a:pt x="795" y="3025"/>
                  </a:cubicBezTo>
                  <a:cubicBezTo>
                    <a:pt x="820" y="3105"/>
                    <a:pt x="852" y="3184"/>
                    <a:pt x="893" y="3259"/>
                  </a:cubicBezTo>
                  <a:cubicBezTo>
                    <a:pt x="953" y="3364"/>
                    <a:pt x="1026" y="3458"/>
                    <a:pt x="1109" y="3537"/>
                  </a:cubicBezTo>
                  <a:cubicBezTo>
                    <a:pt x="1075" y="3558"/>
                    <a:pt x="1038" y="3571"/>
                    <a:pt x="1000" y="3571"/>
                  </a:cubicBezTo>
                  <a:cubicBezTo>
                    <a:pt x="974" y="3571"/>
                    <a:pt x="948" y="3565"/>
                    <a:pt x="923" y="3550"/>
                  </a:cubicBezTo>
                  <a:cubicBezTo>
                    <a:pt x="855" y="3509"/>
                    <a:pt x="848" y="3445"/>
                    <a:pt x="831" y="3372"/>
                  </a:cubicBezTo>
                  <a:cubicBezTo>
                    <a:pt x="829" y="3363"/>
                    <a:pt x="821" y="3359"/>
                    <a:pt x="814" y="3359"/>
                  </a:cubicBezTo>
                  <a:cubicBezTo>
                    <a:pt x="812" y="3359"/>
                    <a:pt x="811" y="3359"/>
                    <a:pt x="810" y="3359"/>
                  </a:cubicBezTo>
                  <a:cubicBezTo>
                    <a:pt x="808" y="3356"/>
                    <a:pt x="805" y="3354"/>
                    <a:pt x="801" y="3354"/>
                  </a:cubicBezTo>
                  <a:cubicBezTo>
                    <a:pt x="800" y="3354"/>
                    <a:pt x="798" y="3355"/>
                    <a:pt x="797" y="3355"/>
                  </a:cubicBezTo>
                  <a:cubicBezTo>
                    <a:pt x="756" y="3368"/>
                    <a:pt x="715" y="3375"/>
                    <a:pt x="674" y="3375"/>
                  </a:cubicBezTo>
                  <a:cubicBezTo>
                    <a:pt x="597" y="3375"/>
                    <a:pt x="524" y="3349"/>
                    <a:pt x="465" y="3285"/>
                  </a:cubicBezTo>
                  <a:cubicBezTo>
                    <a:pt x="375" y="3186"/>
                    <a:pt x="381" y="3053"/>
                    <a:pt x="424" y="2933"/>
                  </a:cubicBezTo>
                  <a:cubicBezTo>
                    <a:pt x="428" y="2923"/>
                    <a:pt x="422" y="2914"/>
                    <a:pt x="413" y="2910"/>
                  </a:cubicBezTo>
                  <a:cubicBezTo>
                    <a:pt x="411" y="2905"/>
                    <a:pt x="409" y="2903"/>
                    <a:pt x="403" y="2903"/>
                  </a:cubicBezTo>
                  <a:cubicBezTo>
                    <a:pt x="122" y="2858"/>
                    <a:pt x="2" y="2329"/>
                    <a:pt x="300" y="2218"/>
                  </a:cubicBezTo>
                  <a:cubicBezTo>
                    <a:pt x="315" y="2212"/>
                    <a:pt x="317" y="2199"/>
                    <a:pt x="313" y="2188"/>
                  </a:cubicBezTo>
                  <a:cubicBezTo>
                    <a:pt x="319" y="2182"/>
                    <a:pt x="321" y="2169"/>
                    <a:pt x="313" y="2164"/>
                  </a:cubicBezTo>
                  <a:cubicBezTo>
                    <a:pt x="131" y="2047"/>
                    <a:pt x="51" y="1742"/>
                    <a:pt x="90" y="1528"/>
                  </a:cubicBezTo>
                  <a:cubicBezTo>
                    <a:pt x="130" y="1311"/>
                    <a:pt x="360" y="1139"/>
                    <a:pt x="573" y="1139"/>
                  </a:cubicBezTo>
                  <a:cubicBezTo>
                    <a:pt x="608" y="1139"/>
                    <a:pt x="642" y="1144"/>
                    <a:pt x="675" y="1153"/>
                  </a:cubicBezTo>
                  <a:cubicBezTo>
                    <a:pt x="676" y="1154"/>
                    <a:pt x="678" y="1154"/>
                    <a:pt x="680" y="1154"/>
                  </a:cubicBezTo>
                  <a:cubicBezTo>
                    <a:pt x="704" y="1154"/>
                    <a:pt x="713" y="1114"/>
                    <a:pt x="688" y="1106"/>
                  </a:cubicBezTo>
                  <a:cubicBezTo>
                    <a:pt x="685" y="1106"/>
                    <a:pt x="683" y="1104"/>
                    <a:pt x="681" y="1104"/>
                  </a:cubicBezTo>
                  <a:cubicBezTo>
                    <a:pt x="681" y="1102"/>
                    <a:pt x="681" y="1100"/>
                    <a:pt x="679" y="1100"/>
                  </a:cubicBezTo>
                  <a:cubicBezTo>
                    <a:pt x="610" y="847"/>
                    <a:pt x="673" y="582"/>
                    <a:pt x="893" y="436"/>
                  </a:cubicBezTo>
                  <a:cubicBezTo>
                    <a:pt x="1015" y="355"/>
                    <a:pt x="1179" y="290"/>
                    <a:pt x="1334" y="290"/>
                  </a:cubicBezTo>
                  <a:cubicBezTo>
                    <a:pt x="1446" y="290"/>
                    <a:pt x="1552" y="324"/>
                    <a:pt x="1634" y="410"/>
                  </a:cubicBezTo>
                  <a:cubicBezTo>
                    <a:pt x="1639" y="415"/>
                    <a:pt x="1645" y="417"/>
                    <a:pt x="1650" y="417"/>
                  </a:cubicBezTo>
                  <a:cubicBezTo>
                    <a:pt x="1663" y="417"/>
                    <a:pt x="1675" y="405"/>
                    <a:pt x="1675" y="393"/>
                  </a:cubicBezTo>
                  <a:cubicBezTo>
                    <a:pt x="1677" y="395"/>
                    <a:pt x="1679" y="395"/>
                    <a:pt x="1682" y="395"/>
                  </a:cubicBezTo>
                  <a:cubicBezTo>
                    <a:pt x="1686" y="395"/>
                    <a:pt x="1691" y="392"/>
                    <a:pt x="1694" y="387"/>
                  </a:cubicBezTo>
                  <a:cubicBezTo>
                    <a:pt x="1805" y="164"/>
                    <a:pt x="2054" y="51"/>
                    <a:pt x="2302" y="51"/>
                  </a:cubicBezTo>
                  <a:cubicBezTo>
                    <a:pt x="2581" y="51"/>
                    <a:pt x="2858" y="194"/>
                    <a:pt x="2934" y="483"/>
                  </a:cubicBezTo>
                  <a:cubicBezTo>
                    <a:pt x="2938" y="496"/>
                    <a:pt x="2947" y="501"/>
                    <a:pt x="2957" y="501"/>
                  </a:cubicBezTo>
                  <a:cubicBezTo>
                    <a:pt x="2959" y="501"/>
                    <a:pt x="2960" y="501"/>
                    <a:pt x="2962" y="500"/>
                  </a:cubicBezTo>
                  <a:cubicBezTo>
                    <a:pt x="2965" y="503"/>
                    <a:pt x="2967" y="505"/>
                    <a:pt x="2971" y="505"/>
                  </a:cubicBezTo>
                  <a:cubicBezTo>
                    <a:pt x="2973" y="505"/>
                    <a:pt x="2976" y="504"/>
                    <a:pt x="2979" y="502"/>
                  </a:cubicBezTo>
                  <a:cubicBezTo>
                    <a:pt x="3099" y="445"/>
                    <a:pt x="3228" y="406"/>
                    <a:pt x="3355" y="406"/>
                  </a:cubicBezTo>
                  <a:cubicBezTo>
                    <a:pt x="3465" y="406"/>
                    <a:pt x="3574" y="435"/>
                    <a:pt x="3673" y="507"/>
                  </a:cubicBezTo>
                  <a:cubicBezTo>
                    <a:pt x="3892" y="665"/>
                    <a:pt x="3896" y="918"/>
                    <a:pt x="3889" y="1171"/>
                  </a:cubicBezTo>
                  <a:cubicBezTo>
                    <a:pt x="3889" y="1185"/>
                    <a:pt x="3900" y="1192"/>
                    <a:pt x="3910" y="1192"/>
                  </a:cubicBezTo>
                  <a:cubicBezTo>
                    <a:pt x="3917" y="1192"/>
                    <a:pt x="3924" y="1189"/>
                    <a:pt x="3928" y="1183"/>
                  </a:cubicBezTo>
                  <a:cubicBezTo>
                    <a:pt x="4253" y="1267"/>
                    <a:pt x="4476" y="1884"/>
                    <a:pt x="4116" y="2064"/>
                  </a:cubicBezTo>
                  <a:cubicBezTo>
                    <a:pt x="4097" y="2072"/>
                    <a:pt x="4104" y="2096"/>
                    <a:pt x="4119" y="2102"/>
                  </a:cubicBezTo>
                  <a:cubicBezTo>
                    <a:pt x="4122" y="2105"/>
                    <a:pt x="4126" y="2106"/>
                    <a:pt x="4130" y="2106"/>
                  </a:cubicBezTo>
                  <a:cubicBezTo>
                    <a:pt x="4133" y="2106"/>
                    <a:pt x="4135" y="2105"/>
                    <a:pt x="4138" y="2104"/>
                  </a:cubicBezTo>
                  <a:cubicBezTo>
                    <a:pt x="4538" y="1925"/>
                    <a:pt x="4305" y="1218"/>
                    <a:pt x="3934" y="1156"/>
                  </a:cubicBezTo>
                  <a:cubicBezTo>
                    <a:pt x="3952" y="892"/>
                    <a:pt x="3922" y="624"/>
                    <a:pt x="3697" y="466"/>
                  </a:cubicBezTo>
                  <a:cubicBezTo>
                    <a:pt x="3592" y="392"/>
                    <a:pt x="3473" y="358"/>
                    <a:pt x="3353" y="358"/>
                  </a:cubicBezTo>
                  <a:cubicBezTo>
                    <a:pt x="3224" y="358"/>
                    <a:pt x="3094" y="397"/>
                    <a:pt x="2979" y="466"/>
                  </a:cubicBezTo>
                  <a:cubicBezTo>
                    <a:pt x="2900" y="162"/>
                    <a:pt x="2589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44"/>
            <p:cNvSpPr/>
            <p:nvPr/>
          </p:nvSpPr>
          <p:spPr>
            <a:xfrm>
              <a:off x="4694255" y="2174820"/>
              <a:ext cx="1141510" cy="922803"/>
            </a:xfrm>
            <a:custGeom>
              <a:avLst/>
              <a:gdLst/>
              <a:ahLst/>
              <a:cxnLst/>
              <a:rect l="l" t="t" r="r" b="b"/>
              <a:pathLst>
                <a:path w="4473" h="3616" extrusionOk="0">
                  <a:moveTo>
                    <a:pt x="2299" y="0"/>
                  </a:moveTo>
                  <a:cubicBezTo>
                    <a:pt x="2051" y="0"/>
                    <a:pt x="1802" y="113"/>
                    <a:pt x="1692" y="336"/>
                  </a:cubicBezTo>
                  <a:cubicBezTo>
                    <a:pt x="1689" y="341"/>
                    <a:pt x="1684" y="343"/>
                    <a:pt x="1680" y="343"/>
                  </a:cubicBezTo>
                  <a:cubicBezTo>
                    <a:pt x="1677" y="343"/>
                    <a:pt x="1675" y="343"/>
                    <a:pt x="1673" y="342"/>
                  </a:cubicBezTo>
                  <a:cubicBezTo>
                    <a:pt x="1671" y="354"/>
                    <a:pt x="1661" y="365"/>
                    <a:pt x="1649" y="365"/>
                  </a:cubicBezTo>
                  <a:cubicBezTo>
                    <a:pt x="1643" y="365"/>
                    <a:pt x="1637" y="363"/>
                    <a:pt x="1632" y="357"/>
                  </a:cubicBezTo>
                  <a:cubicBezTo>
                    <a:pt x="1550" y="272"/>
                    <a:pt x="1444" y="238"/>
                    <a:pt x="1333" y="238"/>
                  </a:cubicBezTo>
                  <a:cubicBezTo>
                    <a:pt x="1178" y="238"/>
                    <a:pt x="1013" y="304"/>
                    <a:pt x="889" y="385"/>
                  </a:cubicBezTo>
                  <a:cubicBezTo>
                    <a:pt x="668" y="531"/>
                    <a:pt x="606" y="796"/>
                    <a:pt x="677" y="1047"/>
                  </a:cubicBezTo>
                  <a:cubicBezTo>
                    <a:pt x="677" y="1049"/>
                    <a:pt x="677" y="1051"/>
                    <a:pt x="677" y="1053"/>
                  </a:cubicBezTo>
                  <a:cubicBezTo>
                    <a:pt x="679" y="1053"/>
                    <a:pt x="681" y="1055"/>
                    <a:pt x="683" y="1055"/>
                  </a:cubicBezTo>
                  <a:cubicBezTo>
                    <a:pt x="709" y="1063"/>
                    <a:pt x="702" y="1101"/>
                    <a:pt x="679" y="1101"/>
                  </a:cubicBezTo>
                  <a:cubicBezTo>
                    <a:pt x="677" y="1101"/>
                    <a:pt x="675" y="1101"/>
                    <a:pt x="673" y="1100"/>
                  </a:cubicBezTo>
                  <a:cubicBezTo>
                    <a:pt x="640" y="1091"/>
                    <a:pt x="607" y="1087"/>
                    <a:pt x="573" y="1087"/>
                  </a:cubicBezTo>
                  <a:cubicBezTo>
                    <a:pt x="359" y="1087"/>
                    <a:pt x="129" y="1257"/>
                    <a:pt x="88" y="1477"/>
                  </a:cubicBezTo>
                  <a:cubicBezTo>
                    <a:pt x="47" y="1691"/>
                    <a:pt x="129" y="1993"/>
                    <a:pt x="309" y="2113"/>
                  </a:cubicBezTo>
                  <a:cubicBezTo>
                    <a:pt x="317" y="2118"/>
                    <a:pt x="317" y="2131"/>
                    <a:pt x="311" y="2135"/>
                  </a:cubicBezTo>
                  <a:cubicBezTo>
                    <a:pt x="315" y="2146"/>
                    <a:pt x="313" y="2161"/>
                    <a:pt x="298" y="2167"/>
                  </a:cubicBezTo>
                  <a:cubicBezTo>
                    <a:pt x="0" y="2278"/>
                    <a:pt x="120" y="2807"/>
                    <a:pt x="401" y="2850"/>
                  </a:cubicBezTo>
                  <a:cubicBezTo>
                    <a:pt x="405" y="2852"/>
                    <a:pt x="409" y="2854"/>
                    <a:pt x="409" y="2859"/>
                  </a:cubicBezTo>
                  <a:cubicBezTo>
                    <a:pt x="418" y="2863"/>
                    <a:pt x="426" y="2872"/>
                    <a:pt x="422" y="2882"/>
                  </a:cubicBezTo>
                  <a:cubicBezTo>
                    <a:pt x="379" y="3000"/>
                    <a:pt x="373" y="3135"/>
                    <a:pt x="463" y="3234"/>
                  </a:cubicBezTo>
                  <a:cubicBezTo>
                    <a:pt x="520" y="3298"/>
                    <a:pt x="594" y="3324"/>
                    <a:pt x="672" y="3324"/>
                  </a:cubicBezTo>
                  <a:cubicBezTo>
                    <a:pt x="712" y="3324"/>
                    <a:pt x="754" y="3317"/>
                    <a:pt x="795" y="3304"/>
                  </a:cubicBezTo>
                  <a:cubicBezTo>
                    <a:pt x="796" y="3304"/>
                    <a:pt x="797" y="3303"/>
                    <a:pt x="799" y="3303"/>
                  </a:cubicBezTo>
                  <a:cubicBezTo>
                    <a:pt x="802" y="3303"/>
                    <a:pt x="806" y="3305"/>
                    <a:pt x="808" y="3308"/>
                  </a:cubicBezTo>
                  <a:cubicBezTo>
                    <a:pt x="809" y="3308"/>
                    <a:pt x="810" y="3308"/>
                    <a:pt x="812" y="3308"/>
                  </a:cubicBezTo>
                  <a:cubicBezTo>
                    <a:pt x="819" y="3308"/>
                    <a:pt x="827" y="3312"/>
                    <a:pt x="829" y="3321"/>
                  </a:cubicBezTo>
                  <a:cubicBezTo>
                    <a:pt x="846" y="3394"/>
                    <a:pt x="853" y="3458"/>
                    <a:pt x="921" y="3499"/>
                  </a:cubicBezTo>
                  <a:cubicBezTo>
                    <a:pt x="946" y="3514"/>
                    <a:pt x="972" y="3520"/>
                    <a:pt x="998" y="3520"/>
                  </a:cubicBezTo>
                  <a:cubicBezTo>
                    <a:pt x="1036" y="3520"/>
                    <a:pt x="1073" y="3507"/>
                    <a:pt x="1107" y="3486"/>
                  </a:cubicBezTo>
                  <a:cubicBezTo>
                    <a:pt x="1024" y="3407"/>
                    <a:pt x="949" y="3313"/>
                    <a:pt x="891" y="3208"/>
                  </a:cubicBezTo>
                  <a:cubicBezTo>
                    <a:pt x="850" y="3133"/>
                    <a:pt x="818" y="3054"/>
                    <a:pt x="793" y="2974"/>
                  </a:cubicBezTo>
                  <a:lnTo>
                    <a:pt x="784" y="2977"/>
                  </a:lnTo>
                  <a:cubicBezTo>
                    <a:pt x="786" y="2985"/>
                    <a:pt x="784" y="2994"/>
                    <a:pt x="775" y="2996"/>
                  </a:cubicBezTo>
                  <a:cubicBezTo>
                    <a:pt x="754" y="3004"/>
                    <a:pt x="733" y="3007"/>
                    <a:pt x="712" y="3007"/>
                  </a:cubicBezTo>
                  <a:cubicBezTo>
                    <a:pt x="587" y="3007"/>
                    <a:pt x="492" y="2870"/>
                    <a:pt x="473" y="2741"/>
                  </a:cubicBezTo>
                  <a:cubicBezTo>
                    <a:pt x="450" y="2580"/>
                    <a:pt x="552" y="2514"/>
                    <a:pt x="680" y="2514"/>
                  </a:cubicBezTo>
                  <a:cubicBezTo>
                    <a:pt x="692" y="2514"/>
                    <a:pt x="703" y="2515"/>
                    <a:pt x="715" y="2516"/>
                  </a:cubicBezTo>
                  <a:cubicBezTo>
                    <a:pt x="705" y="2338"/>
                    <a:pt x="711" y="2158"/>
                    <a:pt x="722" y="1985"/>
                  </a:cubicBezTo>
                  <a:cubicBezTo>
                    <a:pt x="722" y="1973"/>
                    <a:pt x="731" y="1967"/>
                    <a:pt x="740" y="1967"/>
                  </a:cubicBezTo>
                  <a:cubicBezTo>
                    <a:pt x="747" y="1967"/>
                    <a:pt x="754" y="1971"/>
                    <a:pt x="756" y="1978"/>
                  </a:cubicBezTo>
                  <a:cubicBezTo>
                    <a:pt x="813" y="2027"/>
                    <a:pt x="878" y="2051"/>
                    <a:pt x="940" y="2051"/>
                  </a:cubicBezTo>
                  <a:cubicBezTo>
                    <a:pt x="1028" y="2051"/>
                    <a:pt x="1111" y="2002"/>
                    <a:pt x="1163" y="1904"/>
                  </a:cubicBezTo>
                  <a:cubicBezTo>
                    <a:pt x="1163" y="1901"/>
                    <a:pt x="1165" y="1901"/>
                    <a:pt x="1165" y="1899"/>
                  </a:cubicBezTo>
                  <a:cubicBezTo>
                    <a:pt x="1165" y="1897"/>
                    <a:pt x="1163" y="1895"/>
                    <a:pt x="1163" y="1893"/>
                  </a:cubicBezTo>
                  <a:cubicBezTo>
                    <a:pt x="1157" y="1883"/>
                    <a:pt x="1165" y="1873"/>
                    <a:pt x="1174" y="1873"/>
                  </a:cubicBezTo>
                  <a:cubicBezTo>
                    <a:pt x="1178" y="1873"/>
                    <a:pt x="1182" y="1875"/>
                    <a:pt x="1185" y="1880"/>
                  </a:cubicBezTo>
                  <a:cubicBezTo>
                    <a:pt x="1282" y="2026"/>
                    <a:pt x="1417" y="2095"/>
                    <a:pt x="1552" y="2095"/>
                  </a:cubicBezTo>
                  <a:cubicBezTo>
                    <a:pt x="1699" y="2095"/>
                    <a:pt x="1845" y="2013"/>
                    <a:pt x="1941" y="1856"/>
                  </a:cubicBezTo>
                  <a:cubicBezTo>
                    <a:pt x="1941" y="1856"/>
                    <a:pt x="1941" y="1854"/>
                    <a:pt x="1941" y="1854"/>
                  </a:cubicBezTo>
                  <a:cubicBezTo>
                    <a:pt x="1941" y="1846"/>
                    <a:pt x="1947" y="1841"/>
                    <a:pt x="1953" y="1839"/>
                  </a:cubicBezTo>
                  <a:cubicBezTo>
                    <a:pt x="1957" y="1837"/>
                    <a:pt x="1960" y="1836"/>
                    <a:pt x="1964" y="1836"/>
                  </a:cubicBezTo>
                  <a:cubicBezTo>
                    <a:pt x="1978" y="1836"/>
                    <a:pt x="1990" y="1852"/>
                    <a:pt x="1983" y="1869"/>
                  </a:cubicBezTo>
                  <a:cubicBezTo>
                    <a:pt x="1981" y="1871"/>
                    <a:pt x="1981" y="1874"/>
                    <a:pt x="1979" y="1876"/>
                  </a:cubicBezTo>
                  <a:cubicBezTo>
                    <a:pt x="2028" y="1982"/>
                    <a:pt x="2205" y="2028"/>
                    <a:pt x="2305" y="2028"/>
                  </a:cubicBezTo>
                  <a:cubicBezTo>
                    <a:pt x="2309" y="2028"/>
                    <a:pt x="2313" y="2028"/>
                    <a:pt x="2318" y="2028"/>
                  </a:cubicBezTo>
                  <a:cubicBezTo>
                    <a:pt x="2444" y="2023"/>
                    <a:pt x="2545" y="1953"/>
                    <a:pt x="2609" y="1841"/>
                  </a:cubicBezTo>
                  <a:cubicBezTo>
                    <a:pt x="2615" y="1835"/>
                    <a:pt x="2622" y="1833"/>
                    <a:pt x="2626" y="1831"/>
                  </a:cubicBezTo>
                  <a:cubicBezTo>
                    <a:pt x="2629" y="1826"/>
                    <a:pt x="2634" y="1823"/>
                    <a:pt x="2640" y="1823"/>
                  </a:cubicBezTo>
                  <a:cubicBezTo>
                    <a:pt x="2644" y="1823"/>
                    <a:pt x="2649" y="1826"/>
                    <a:pt x="2652" y="1831"/>
                  </a:cubicBezTo>
                  <a:cubicBezTo>
                    <a:pt x="2731" y="1987"/>
                    <a:pt x="2857" y="2062"/>
                    <a:pt x="2984" y="2062"/>
                  </a:cubicBezTo>
                  <a:cubicBezTo>
                    <a:pt x="3111" y="2062"/>
                    <a:pt x="3240" y="1987"/>
                    <a:pt x="3324" y="1844"/>
                  </a:cubicBezTo>
                  <a:cubicBezTo>
                    <a:pt x="3328" y="1837"/>
                    <a:pt x="3335" y="1833"/>
                    <a:pt x="3341" y="1833"/>
                  </a:cubicBezTo>
                  <a:cubicBezTo>
                    <a:pt x="3345" y="1833"/>
                    <a:pt x="3349" y="1835"/>
                    <a:pt x="3352" y="1837"/>
                  </a:cubicBezTo>
                  <a:cubicBezTo>
                    <a:pt x="3354" y="1836"/>
                    <a:pt x="3356" y="1836"/>
                    <a:pt x="3358" y="1836"/>
                  </a:cubicBezTo>
                  <a:cubicBezTo>
                    <a:pt x="3361" y="1836"/>
                    <a:pt x="3363" y="1836"/>
                    <a:pt x="3365" y="1837"/>
                  </a:cubicBezTo>
                  <a:cubicBezTo>
                    <a:pt x="3450" y="1898"/>
                    <a:pt x="3552" y="1971"/>
                    <a:pt x="3652" y="1971"/>
                  </a:cubicBezTo>
                  <a:cubicBezTo>
                    <a:pt x="3700" y="1971"/>
                    <a:pt x="3748" y="1954"/>
                    <a:pt x="3793" y="1912"/>
                  </a:cubicBezTo>
                  <a:cubicBezTo>
                    <a:pt x="3795" y="1910"/>
                    <a:pt x="3800" y="1908"/>
                    <a:pt x="3804" y="1908"/>
                  </a:cubicBezTo>
                  <a:cubicBezTo>
                    <a:pt x="3809" y="1902"/>
                    <a:pt x="3816" y="1898"/>
                    <a:pt x="3823" y="1898"/>
                  </a:cubicBezTo>
                  <a:cubicBezTo>
                    <a:pt x="3832" y="1898"/>
                    <a:pt x="3840" y="1904"/>
                    <a:pt x="3842" y="1916"/>
                  </a:cubicBezTo>
                  <a:cubicBezTo>
                    <a:pt x="3875" y="2120"/>
                    <a:pt x="3870" y="2325"/>
                    <a:pt x="3857" y="2531"/>
                  </a:cubicBezTo>
                  <a:cubicBezTo>
                    <a:pt x="3867" y="2529"/>
                    <a:pt x="3876" y="2528"/>
                    <a:pt x="3885" y="2528"/>
                  </a:cubicBezTo>
                  <a:cubicBezTo>
                    <a:pt x="4006" y="2528"/>
                    <a:pt x="4092" y="2681"/>
                    <a:pt x="4084" y="2801"/>
                  </a:cubicBezTo>
                  <a:cubicBezTo>
                    <a:pt x="4075" y="2930"/>
                    <a:pt x="3978" y="3031"/>
                    <a:pt x="3863" y="3031"/>
                  </a:cubicBezTo>
                  <a:cubicBezTo>
                    <a:pt x="3841" y="3031"/>
                    <a:pt x="3818" y="3027"/>
                    <a:pt x="3795" y="3019"/>
                  </a:cubicBezTo>
                  <a:cubicBezTo>
                    <a:pt x="3765" y="3129"/>
                    <a:pt x="3725" y="3234"/>
                    <a:pt x="3663" y="3330"/>
                  </a:cubicBezTo>
                  <a:cubicBezTo>
                    <a:pt x="3598" y="3426"/>
                    <a:pt x="3525" y="3510"/>
                    <a:pt x="3444" y="3583"/>
                  </a:cubicBezTo>
                  <a:cubicBezTo>
                    <a:pt x="3490" y="3601"/>
                    <a:pt x="3540" y="3616"/>
                    <a:pt x="3590" y="3616"/>
                  </a:cubicBezTo>
                  <a:cubicBezTo>
                    <a:pt x="3626" y="3616"/>
                    <a:pt x="3661" y="3608"/>
                    <a:pt x="3695" y="3589"/>
                  </a:cubicBezTo>
                  <a:cubicBezTo>
                    <a:pt x="3776" y="3544"/>
                    <a:pt x="3802" y="3461"/>
                    <a:pt x="3791" y="3371"/>
                  </a:cubicBezTo>
                  <a:cubicBezTo>
                    <a:pt x="3790" y="3358"/>
                    <a:pt x="3798" y="3352"/>
                    <a:pt x="3808" y="3352"/>
                  </a:cubicBezTo>
                  <a:cubicBezTo>
                    <a:pt x="3814" y="3352"/>
                    <a:pt x="3822" y="3356"/>
                    <a:pt x="3825" y="3362"/>
                  </a:cubicBezTo>
                  <a:cubicBezTo>
                    <a:pt x="3867" y="3371"/>
                    <a:pt x="3910" y="3376"/>
                    <a:pt x="3953" y="3376"/>
                  </a:cubicBezTo>
                  <a:cubicBezTo>
                    <a:pt x="4060" y="3376"/>
                    <a:pt x="4167" y="3346"/>
                    <a:pt x="4256" y="3281"/>
                  </a:cubicBezTo>
                  <a:cubicBezTo>
                    <a:pt x="4395" y="3178"/>
                    <a:pt x="4451" y="2936"/>
                    <a:pt x="4262" y="2854"/>
                  </a:cubicBezTo>
                  <a:cubicBezTo>
                    <a:pt x="4256" y="2854"/>
                    <a:pt x="4251" y="2852"/>
                    <a:pt x="4249" y="2846"/>
                  </a:cubicBezTo>
                  <a:cubicBezTo>
                    <a:pt x="4232" y="2834"/>
                    <a:pt x="4237" y="2804"/>
                    <a:pt x="4260" y="2804"/>
                  </a:cubicBezTo>
                  <a:cubicBezTo>
                    <a:pt x="4262" y="2804"/>
                    <a:pt x="4264" y="2805"/>
                    <a:pt x="4266" y="2805"/>
                  </a:cubicBezTo>
                  <a:cubicBezTo>
                    <a:pt x="4271" y="2807"/>
                    <a:pt x="4275" y="2809"/>
                    <a:pt x="4281" y="2809"/>
                  </a:cubicBezTo>
                  <a:cubicBezTo>
                    <a:pt x="4442" y="2728"/>
                    <a:pt x="4419" y="2495"/>
                    <a:pt x="4354" y="2349"/>
                  </a:cubicBezTo>
                  <a:cubicBezTo>
                    <a:pt x="4303" y="2233"/>
                    <a:pt x="4217" y="2148"/>
                    <a:pt x="4104" y="2103"/>
                  </a:cubicBezTo>
                  <a:cubicBezTo>
                    <a:pt x="4079" y="2093"/>
                    <a:pt x="4085" y="2054"/>
                    <a:pt x="4108" y="2054"/>
                  </a:cubicBezTo>
                  <a:cubicBezTo>
                    <a:pt x="4111" y="2054"/>
                    <a:pt x="4114" y="2054"/>
                    <a:pt x="4117" y="2056"/>
                  </a:cubicBezTo>
                  <a:lnTo>
                    <a:pt x="4117" y="2051"/>
                  </a:lnTo>
                  <a:cubicBezTo>
                    <a:pt x="4102" y="2045"/>
                    <a:pt x="4095" y="2021"/>
                    <a:pt x="4112" y="2013"/>
                  </a:cubicBezTo>
                  <a:cubicBezTo>
                    <a:pt x="4472" y="1831"/>
                    <a:pt x="4251" y="1216"/>
                    <a:pt x="3926" y="1132"/>
                  </a:cubicBezTo>
                  <a:cubicBezTo>
                    <a:pt x="3921" y="1138"/>
                    <a:pt x="3914" y="1141"/>
                    <a:pt x="3907" y="1141"/>
                  </a:cubicBezTo>
                  <a:cubicBezTo>
                    <a:pt x="3896" y="1141"/>
                    <a:pt x="3886" y="1134"/>
                    <a:pt x="3887" y="1120"/>
                  </a:cubicBezTo>
                  <a:cubicBezTo>
                    <a:pt x="3894" y="867"/>
                    <a:pt x="3890" y="614"/>
                    <a:pt x="3671" y="456"/>
                  </a:cubicBezTo>
                  <a:cubicBezTo>
                    <a:pt x="3572" y="384"/>
                    <a:pt x="3463" y="355"/>
                    <a:pt x="3352" y="355"/>
                  </a:cubicBezTo>
                  <a:cubicBezTo>
                    <a:pt x="3224" y="355"/>
                    <a:pt x="3094" y="394"/>
                    <a:pt x="2975" y="451"/>
                  </a:cubicBezTo>
                  <a:cubicBezTo>
                    <a:pt x="2972" y="452"/>
                    <a:pt x="2970" y="453"/>
                    <a:pt x="2967" y="453"/>
                  </a:cubicBezTo>
                  <a:cubicBezTo>
                    <a:pt x="2964" y="453"/>
                    <a:pt x="2960" y="452"/>
                    <a:pt x="2958" y="449"/>
                  </a:cubicBezTo>
                  <a:cubicBezTo>
                    <a:pt x="2956" y="450"/>
                    <a:pt x="2954" y="450"/>
                    <a:pt x="2953" y="450"/>
                  </a:cubicBezTo>
                  <a:cubicBezTo>
                    <a:pt x="2944" y="450"/>
                    <a:pt x="2936" y="445"/>
                    <a:pt x="2932" y="432"/>
                  </a:cubicBezTo>
                  <a:cubicBezTo>
                    <a:pt x="2856" y="143"/>
                    <a:pt x="2579" y="0"/>
                    <a:pt x="2299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44"/>
            <p:cNvSpPr/>
            <p:nvPr/>
          </p:nvSpPr>
          <p:spPr>
            <a:xfrm>
              <a:off x="5681879" y="2851101"/>
              <a:ext cx="36238" cy="57165"/>
            </a:xfrm>
            <a:custGeom>
              <a:avLst/>
              <a:gdLst/>
              <a:ahLst/>
              <a:cxnLst/>
              <a:rect l="l" t="t" r="r" b="b"/>
              <a:pathLst>
                <a:path w="142" h="224" extrusionOk="0">
                  <a:moveTo>
                    <a:pt x="16" y="1"/>
                  </a:moveTo>
                  <a:cubicBezTo>
                    <a:pt x="6" y="1"/>
                    <a:pt x="1" y="18"/>
                    <a:pt x="13" y="20"/>
                  </a:cubicBezTo>
                  <a:cubicBezTo>
                    <a:pt x="92" y="46"/>
                    <a:pt x="99" y="147"/>
                    <a:pt x="30" y="192"/>
                  </a:cubicBezTo>
                  <a:cubicBezTo>
                    <a:pt x="14" y="201"/>
                    <a:pt x="24" y="224"/>
                    <a:pt x="40" y="224"/>
                  </a:cubicBezTo>
                  <a:cubicBezTo>
                    <a:pt x="43" y="224"/>
                    <a:pt x="46" y="223"/>
                    <a:pt x="50" y="222"/>
                  </a:cubicBezTo>
                  <a:cubicBezTo>
                    <a:pt x="142" y="168"/>
                    <a:pt x="118" y="27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44"/>
            <p:cNvSpPr/>
            <p:nvPr/>
          </p:nvSpPr>
          <p:spPr>
            <a:xfrm>
              <a:off x="5664270" y="2830430"/>
              <a:ext cx="75539" cy="109991"/>
            </a:xfrm>
            <a:custGeom>
              <a:avLst/>
              <a:gdLst/>
              <a:ahLst/>
              <a:cxnLst/>
              <a:rect l="l" t="t" r="r" b="b"/>
              <a:pathLst>
                <a:path w="296" h="431" extrusionOk="0">
                  <a:moveTo>
                    <a:pt x="83" y="83"/>
                  </a:moveTo>
                  <a:cubicBezTo>
                    <a:pt x="84" y="83"/>
                    <a:pt x="85" y="84"/>
                    <a:pt x="86" y="84"/>
                  </a:cubicBezTo>
                  <a:cubicBezTo>
                    <a:pt x="189" y="108"/>
                    <a:pt x="211" y="249"/>
                    <a:pt x="119" y="303"/>
                  </a:cubicBezTo>
                  <a:cubicBezTo>
                    <a:pt x="115" y="305"/>
                    <a:pt x="112" y="306"/>
                    <a:pt x="109" y="306"/>
                  </a:cubicBezTo>
                  <a:cubicBezTo>
                    <a:pt x="92" y="306"/>
                    <a:pt x="83" y="282"/>
                    <a:pt x="99" y="273"/>
                  </a:cubicBezTo>
                  <a:cubicBezTo>
                    <a:pt x="168" y="230"/>
                    <a:pt x="161" y="127"/>
                    <a:pt x="82" y="103"/>
                  </a:cubicBezTo>
                  <a:cubicBezTo>
                    <a:pt x="71" y="100"/>
                    <a:pt x="75" y="83"/>
                    <a:pt x="83" y="83"/>
                  </a:cubicBezTo>
                  <a:close/>
                  <a:moveTo>
                    <a:pt x="79" y="1"/>
                  </a:moveTo>
                  <a:cubicBezTo>
                    <a:pt x="71" y="1"/>
                    <a:pt x="63" y="2"/>
                    <a:pt x="54" y="3"/>
                  </a:cubicBezTo>
                  <a:cubicBezTo>
                    <a:pt x="50" y="52"/>
                    <a:pt x="48" y="101"/>
                    <a:pt x="44" y="151"/>
                  </a:cubicBezTo>
                  <a:cubicBezTo>
                    <a:pt x="35" y="243"/>
                    <a:pt x="22" y="335"/>
                    <a:pt x="1" y="423"/>
                  </a:cubicBezTo>
                  <a:cubicBezTo>
                    <a:pt x="22" y="428"/>
                    <a:pt x="42" y="431"/>
                    <a:pt x="60" y="431"/>
                  </a:cubicBezTo>
                  <a:cubicBezTo>
                    <a:pt x="294" y="431"/>
                    <a:pt x="295" y="1"/>
                    <a:pt x="79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4"/>
            <p:cNvSpPr/>
            <p:nvPr/>
          </p:nvSpPr>
          <p:spPr>
            <a:xfrm>
              <a:off x="4884379" y="2652811"/>
              <a:ext cx="788823" cy="513207"/>
            </a:xfrm>
            <a:custGeom>
              <a:avLst/>
              <a:gdLst/>
              <a:ahLst/>
              <a:cxnLst/>
              <a:rect l="l" t="t" r="r" b="b"/>
              <a:pathLst>
                <a:path w="3091" h="2011" extrusionOk="0">
                  <a:moveTo>
                    <a:pt x="2611" y="1"/>
                  </a:moveTo>
                  <a:cubicBezTo>
                    <a:pt x="2547" y="163"/>
                    <a:pt x="2404" y="241"/>
                    <a:pt x="2259" y="241"/>
                  </a:cubicBezTo>
                  <a:cubicBezTo>
                    <a:pt x="2112" y="241"/>
                    <a:pt x="1964" y="161"/>
                    <a:pt x="1896" y="7"/>
                  </a:cubicBezTo>
                  <a:cubicBezTo>
                    <a:pt x="1829" y="136"/>
                    <a:pt x="1697" y="203"/>
                    <a:pt x="1561" y="203"/>
                  </a:cubicBezTo>
                  <a:cubicBezTo>
                    <a:pt x="1543" y="203"/>
                    <a:pt x="1526" y="202"/>
                    <a:pt x="1508" y="200"/>
                  </a:cubicBezTo>
                  <a:cubicBezTo>
                    <a:pt x="1412" y="189"/>
                    <a:pt x="1268" y="144"/>
                    <a:pt x="1215" y="43"/>
                  </a:cubicBezTo>
                  <a:cubicBezTo>
                    <a:pt x="1132" y="197"/>
                    <a:pt x="981" y="273"/>
                    <a:pt x="828" y="273"/>
                  </a:cubicBezTo>
                  <a:cubicBezTo>
                    <a:pt x="682" y="273"/>
                    <a:pt x="534" y="203"/>
                    <a:pt x="444" y="67"/>
                  </a:cubicBezTo>
                  <a:cubicBezTo>
                    <a:pt x="393" y="167"/>
                    <a:pt x="294" y="223"/>
                    <a:pt x="194" y="223"/>
                  </a:cubicBezTo>
                  <a:cubicBezTo>
                    <a:pt x="130" y="223"/>
                    <a:pt x="65" y="199"/>
                    <a:pt x="13" y="148"/>
                  </a:cubicBezTo>
                  <a:lnTo>
                    <a:pt x="13" y="148"/>
                  </a:lnTo>
                  <a:cubicBezTo>
                    <a:pt x="7" y="628"/>
                    <a:pt x="0" y="1142"/>
                    <a:pt x="335" y="1515"/>
                  </a:cubicBezTo>
                  <a:cubicBezTo>
                    <a:pt x="562" y="1772"/>
                    <a:pt x="883" y="1911"/>
                    <a:pt x="1211" y="1971"/>
                  </a:cubicBezTo>
                  <a:cubicBezTo>
                    <a:pt x="1213" y="1964"/>
                    <a:pt x="1219" y="1961"/>
                    <a:pt x="1225" y="1961"/>
                  </a:cubicBezTo>
                  <a:cubicBezTo>
                    <a:pt x="1233" y="1961"/>
                    <a:pt x="1242" y="1967"/>
                    <a:pt x="1241" y="1977"/>
                  </a:cubicBezTo>
                  <a:cubicBezTo>
                    <a:pt x="1311" y="1990"/>
                    <a:pt x="1382" y="1999"/>
                    <a:pt x="1453" y="2003"/>
                  </a:cubicBezTo>
                  <a:cubicBezTo>
                    <a:pt x="1513" y="2008"/>
                    <a:pt x="1575" y="2010"/>
                    <a:pt x="1636" y="2010"/>
                  </a:cubicBezTo>
                  <a:cubicBezTo>
                    <a:pt x="2049" y="2010"/>
                    <a:pt x="2473" y="1897"/>
                    <a:pt x="2765" y="1575"/>
                  </a:cubicBezTo>
                  <a:cubicBezTo>
                    <a:pt x="2937" y="1386"/>
                    <a:pt x="3018" y="1155"/>
                    <a:pt x="3046" y="898"/>
                  </a:cubicBezTo>
                  <a:cubicBezTo>
                    <a:pt x="3074" y="634"/>
                    <a:pt x="3091" y="360"/>
                    <a:pt x="3057" y="97"/>
                  </a:cubicBezTo>
                  <a:lnTo>
                    <a:pt x="3057" y="97"/>
                  </a:lnTo>
                  <a:cubicBezTo>
                    <a:pt x="3013" y="133"/>
                    <a:pt x="2963" y="148"/>
                    <a:pt x="2913" y="148"/>
                  </a:cubicBezTo>
                  <a:cubicBezTo>
                    <a:pt x="2804" y="148"/>
                    <a:pt x="2690" y="78"/>
                    <a:pt x="2611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4"/>
            <p:cNvSpPr/>
            <p:nvPr/>
          </p:nvSpPr>
          <p:spPr>
            <a:xfrm>
              <a:off x="5499155" y="3460775"/>
              <a:ext cx="157714" cy="412148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8" y="0"/>
                  </a:moveTo>
                  <a:cubicBezTo>
                    <a:pt x="352" y="13"/>
                    <a:pt x="177" y="30"/>
                    <a:pt x="1" y="36"/>
                  </a:cubicBezTo>
                  <a:cubicBezTo>
                    <a:pt x="159" y="542"/>
                    <a:pt x="232" y="1077"/>
                    <a:pt x="213" y="1615"/>
                  </a:cubicBezTo>
                  <a:cubicBezTo>
                    <a:pt x="233" y="1614"/>
                    <a:pt x="253" y="1614"/>
                    <a:pt x="274" y="1614"/>
                  </a:cubicBezTo>
                  <a:cubicBezTo>
                    <a:pt x="294" y="1614"/>
                    <a:pt x="315" y="1614"/>
                    <a:pt x="336" y="1614"/>
                  </a:cubicBezTo>
                  <a:cubicBezTo>
                    <a:pt x="377" y="1614"/>
                    <a:pt x="419" y="1613"/>
                    <a:pt x="457" y="1606"/>
                  </a:cubicBezTo>
                  <a:cubicBezTo>
                    <a:pt x="560" y="1589"/>
                    <a:pt x="545" y="1538"/>
                    <a:pt x="553" y="1433"/>
                  </a:cubicBezTo>
                  <a:cubicBezTo>
                    <a:pt x="564" y="1279"/>
                    <a:pt x="577" y="1124"/>
                    <a:pt x="588" y="968"/>
                  </a:cubicBezTo>
                  <a:cubicBezTo>
                    <a:pt x="609" y="653"/>
                    <a:pt x="618" y="336"/>
                    <a:pt x="509" y="34"/>
                  </a:cubicBezTo>
                  <a:cubicBezTo>
                    <a:pt x="504" y="19"/>
                    <a:pt x="515" y="9"/>
                    <a:pt x="528" y="9"/>
                  </a:cubicBezTo>
                  <a:lnTo>
                    <a:pt x="528" y="0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4"/>
            <p:cNvSpPr/>
            <p:nvPr/>
          </p:nvSpPr>
          <p:spPr>
            <a:xfrm>
              <a:off x="5486140" y="3428365"/>
              <a:ext cx="152865" cy="31390"/>
            </a:xfrm>
            <a:custGeom>
              <a:avLst/>
              <a:gdLst/>
              <a:ahLst/>
              <a:cxnLst/>
              <a:rect l="l" t="t" r="r" b="b"/>
              <a:pathLst>
                <a:path w="599" h="123" extrusionOk="0">
                  <a:moveTo>
                    <a:pt x="3" y="1"/>
                  </a:moveTo>
                  <a:lnTo>
                    <a:pt x="1" y="3"/>
                  </a:lnTo>
                  <a:cubicBezTo>
                    <a:pt x="13" y="41"/>
                    <a:pt x="28" y="82"/>
                    <a:pt x="41" y="123"/>
                  </a:cubicBezTo>
                  <a:cubicBezTo>
                    <a:pt x="225" y="101"/>
                    <a:pt x="412" y="93"/>
                    <a:pt x="598" y="80"/>
                  </a:cubicBezTo>
                  <a:cubicBezTo>
                    <a:pt x="589" y="52"/>
                    <a:pt x="579" y="26"/>
                    <a:pt x="570" y="1"/>
                  </a:cubicBezTo>
                  <a:cubicBezTo>
                    <a:pt x="469" y="22"/>
                    <a:pt x="366" y="33"/>
                    <a:pt x="264" y="33"/>
                  </a:cubicBezTo>
                  <a:cubicBezTo>
                    <a:pt x="179" y="33"/>
                    <a:pt x="95" y="26"/>
                    <a:pt x="11" y="9"/>
                  </a:cubicBezTo>
                  <a:cubicBezTo>
                    <a:pt x="7" y="7"/>
                    <a:pt x="5" y="5"/>
                    <a:pt x="3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44"/>
            <p:cNvSpPr/>
            <p:nvPr/>
          </p:nvSpPr>
          <p:spPr>
            <a:xfrm>
              <a:off x="5424127" y="2766120"/>
              <a:ext cx="93914" cy="36749"/>
            </a:xfrm>
            <a:custGeom>
              <a:avLst/>
              <a:gdLst/>
              <a:ahLst/>
              <a:cxnLst/>
              <a:rect l="l" t="t" r="r" b="b"/>
              <a:pathLst>
                <a:path w="368" h="144" extrusionOk="0">
                  <a:moveTo>
                    <a:pt x="211" y="1"/>
                  </a:moveTo>
                  <a:cubicBezTo>
                    <a:pt x="129" y="1"/>
                    <a:pt x="43" y="45"/>
                    <a:pt x="8" y="120"/>
                  </a:cubicBezTo>
                  <a:cubicBezTo>
                    <a:pt x="0" y="133"/>
                    <a:pt x="10" y="143"/>
                    <a:pt x="20" y="143"/>
                  </a:cubicBezTo>
                  <a:cubicBezTo>
                    <a:pt x="25" y="143"/>
                    <a:pt x="30" y="142"/>
                    <a:pt x="34" y="137"/>
                  </a:cubicBezTo>
                  <a:cubicBezTo>
                    <a:pt x="72" y="86"/>
                    <a:pt x="124" y="51"/>
                    <a:pt x="186" y="47"/>
                  </a:cubicBezTo>
                  <a:cubicBezTo>
                    <a:pt x="190" y="47"/>
                    <a:pt x="195" y="46"/>
                    <a:pt x="199" y="46"/>
                  </a:cubicBezTo>
                  <a:cubicBezTo>
                    <a:pt x="250" y="46"/>
                    <a:pt x="288" y="69"/>
                    <a:pt x="333" y="96"/>
                  </a:cubicBezTo>
                  <a:cubicBezTo>
                    <a:pt x="336" y="98"/>
                    <a:pt x="339" y="99"/>
                    <a:pt x="342" y="99"/>
                  </a:cubicBezTo>
                  <a:cubicBezTo>
                    <a:pt x="355" y="99"/>
                    <a:pt x="368" y="83"/>
                    <a:pt x="359" y="71"/>
                  </a:cubicBezTo>
                  <a:cubicBezTo>
                    <a:pt x="323" y="22"/>
                    <a:pt x="268" y="1"/>
                    <a:pt x="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44"/>
            <p:cNvSpPr/>
            <p:nvPr/>
          </p:nvSpPr>
          <p:spPr>
            <a:xfrm>
              <a:off x="4919852" y="3151727"/>
              <a:ext cx="708690" cy="733445"/>
            </a:xfrm>
            <a:custGeom>
              <a:avLst/>
              <a:gdLst/>
              <a:ahLst/>
              <a:cxnLst/>
              <a:rect l="l" t="t" r="r" b="b"/>
              <a:pathLst>
                <a:path w="2777" h="2874" extrusionOk="0">
                  <a:moveTo>
                    <a:pt x="812" y="1"/>
                  </a:moveTo>
                  <a:cubicBezTo>
                    <a:pt x="558" y="189"/>
                    <a:pt x="333" y="408"/>
                    <a:pt x="166" y="686"/>
                  </a:cubicBezTo>
                  <a:cubicBezTo>
                    <a:pt x="136" y="738"/>
                    <a:pt x="44" y="885"/>
                    <a:pt x="1" y="999"/>
                  </a:cubicBezTo>
                  <a:cubicBezTo>
                    <a:pt x="185" y="1042"/>
                    <a:pt x="369" y="1070"/>
                    <a:pt x="558" y="1083"/>
                  </a:cubicBezTo>
                  <a:cubicBezTo>
                    <a:pt x="603" y="875"/>
                    <a:pt x="654" y="667"/>
                    <a:pt x="714" y="466"/>
                  </a:cubicBezTo>
                  <a:cubicBezTo>
                    <a:pt x="717" y="456"/>
                    <a:pt x="724" y="452"/>
                    <a:pt x="731" y="452"/>
                  </a:cubicBezTo>
                  <a:cubicBezTo>
                    <a:pt x="742" y="452"/>
                    <a:pt x="752" y="460"/>
                    <a:pt x="748" y="474"/>
                  </a:cubicBezTo>
                  <a:cubicBezTo>
                    <a:pt x="615" y="1059"/>
                    <a:pt x="491" y="1639"/>
                    <a:pt x="427" y="2237"/>
                  </a:cubicBezTo>
                  <a:cubicBezTo>
                    <a:pt x="410" y="2383"/>
                    <a:pt x="397" y="2528"/>
                    <a:pt x="386" y="2672"/>
                  </a:cubicBezTo>
                  <a:cubicBezTo>
                    <a:pt x="382" y="2729"/>
                    <a:pt x="352" y="2826"/>
                    <a:pt x="399" y="2864"/>
                  </a:cubicBezTo>
                  <a:cubicBezTo>
                    <a:pt x="407" y="2871"/>
                    <a:pt x="426" y="2874"/>
                    <a:pt x="449" y="2874"/>
                  </a:cubicBezTo>
                  <a:cubicBezTo>
                    <a:pt x="504" y="2874"/>
                    <a:pt x="584" y="2860"/>
                    <a:pt x="611" y="2860"/>
                  </a:cubicBezTo>
                  <a:lnTo>
                    <a:pt x="1455" y="2843"/>
                  </a:lnTo>
                  <a:cubicBezTo>
                    <a:pt x="1738" y="2839"/>
                    <a:pt x="2018" y="2832"/>
                    <a:pt x="2299" y="2826"/>
                  </a:cubicBezTo>
                  <a:cubicBezTo>
                    <a:pt x="2335" y="2826"/>
                    <a:pt x="2369" y="2826"/>
                    <a:pt x="2406" y="2824"/>
                  </a:cubicBezTo>
                  <a:cubicBezTo>
                    <a:pt x="2438" y="2811"/>
                    <a:pt x="2449" y="2785"/>
                    <a:pt x="2438" y="2749"/>
                  </a:cubicBezTo>
                  <a:cubicBezTo>
                    <a:pt x="2451" y="2689"/>
                    <a:pt x="2440" y="2610"/>
                    <a:pt x="2438" y="2547"/>
                  </a:cubicBezTo>
                  <a:cubicBezTo>
                    <a:pt x="2436" y="2415"/>
                    <a:pt x="2427" y="2280"/>
                    <a:pt x="2414" y="2147"/>
                  </a:cubicBezTo>
                  <a:cubicBezTo>
                    <a:pt x="2354" y="1584"/>
                    <a:pt x="2190" y="1038"/>
                    <a:pt x="1933" y="539"/>
                  </a:cubicBezTo>
                  <a:cubicBezTo>
                    <a:pt x="1924" y="521"/>
                    <a:pt x="1939" y="503"/>
                    <a:pt x="1955" y="503"/>
                  </a:cubicBezTo>
                  <a:cubicBezTo>
                    <a:pt x="1962" y="503"/>
                    <a:pt x="1969" y="506"/>
                    <a:pt x="1973" y="515"/>
                  </a:cubicBezTo>
                  <a:cubicBezTo>
                    <a:pt x="2067" y="699"/>
                    <a:pt x="2149" y="892"/>
                    <a:pt x="2220" y="1087"/>
                  </a:cubicBezTo>
                  <a:lnTo>
                    <a:pt x="2222" y="1085"/>
                  </a:lnTo>
                  <a:cubicBezTo>
                    <a:pt x="2222" y="1078"/>
                    <a:pt x="2224" y="1068"/>
                    <a:pt x="2235" y="1068"/>
                  </a:cubicBezTo>
                  <a:cubicBezTo>
                    <a:pt x="2313" y="1078"/>
                    <a:pt x="2391" y="1083"/>
                    <a:pt x="2467" y="1083"/>
                  </a:cubicBezTo>
                  <a:cubicBezTo>
                    <a:pt x="2570" y="1083"/>
                    <a:pt x="2672" y="1073"/>
                    <a:pt x="2776" y="1053"/>
                  </a:cubicBezTo>
                  <a:cubicBezTo>
                    <a:pt x="2611" y="637"/>
                    <a:pt x="2337" y="326"/>
                    <a:pt x="1995" y="48"/>
                  </a:cubicBezTo>
                  <a:cubicBezTo>
                    <a:pt x="1935" y="63"/>
                    <a:pt x="1875" y="78"/>
                    <a:pt x="1815" y="87"/>
                  </a:cubicBezTo>
                  <a:cubicBezTo>
                    <a:pt x="1886" y="365"/>
                    <a:pt x="1673" y="592"/>
                    <a:pt x="1418" y="592"/>
                  </a:cubicBezTo>
                  <a:cubicBezTo>
                    <a:pt x="1398" y="592"/>
                    <a:pt x="1379" y="591"/>
                    <a:pt x="1359" y="588"/>
                  </a:cubicBezTo>
                  <a:cubicBezTo>
                    <a:pt x="1082" y="549"/>
                    <a:pt x="900" y="341"/>
                    <a:pt x="956" y="44"/>
                  </a:cubicBezTo>
                  <a:cubicBezTo>
                    <a:pt x="907" y="31"/>
                    <a:pt x="860" y="16"/>
                    <a:pt x="812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4"/>
            <p:cNvSpPr/>
            <p:nvPr/>
          </p:nvSpPr>
          <p:spPr>
            <a:xfrm>
              <a:off x="5446329" y="2815628"/>
              <a:ext cx="54868" cy="54102"/>
            </a:xfrm>
            <a:custGeom>
              <a:avLst/>
              <a:gdLst/>
              <a:ahLst/>
              <a:cxnLst/>
              <a:rect l="l" t="t" r="r" b="b"/>
              <a:pathLst>
                <a:path w="215" h="212" extrusionOk="0">
                  <a:moveTo>
                    <a:pt x="101" y="1"/>
                  </a:moveTo>
                  <a:cubicBezTo>
                    <a:pt x="47" y="1"/>
                    <a:pt x="4" y="52"/>
                    <a:pt x="2" y="106"/>
                  </a:cubicBezTo>
                  <a:cubicBezTo>
                    <a:pt x="0" y="161"/>
                    <a:pt x="43" y="204"/>
                    <a:pt x="94" y="211"/>
                  </a:cubicBezTo>
                  <a:cubicBezTo>
                    <a:pt x="99" y="211"/>
                    <a:pt x="103" y="211"/>
                    <a:pt x="107" y="211"/>
                  </a:cubicBezTo>
                  <a:cubicBezTo>
                    <a:pt x="156" y="211"/>
                    <a:pt x="200" y="178"/>
                    <a:pt x="208" y="125"/>
                  </a:cubicBezTo>
                  <a:cubicBezTo>
                    <a:pt x="214" y="74"/>
                    <a:pt x="182" y="14"/>
                    <a:pt x="129" y="14"/>
                  </a:cubicBezTo>
                  <a:cubicBezTo>
                    <a:pt x="122" y="14"/>
                    <a:pt x="118" y="14"/>
                    <a:pt x="112" y="16"/>
                  </a:cubicBezTo>
                  <a:cubicBezTo>
                    <a:pt x="114" y="9"/>
                    <a:pt x="107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4"/>
            <p:cNvSpPr/>
            <p:nvPr/>
          </p:nvSpPr>
          <p:spPr>
            <a:xfrm>
              <a:off x="5215629" y="3034846"/>
              <a:ext cx="166901" cy="45936"/>
            </a:xfrm>
            <a:custGeom>
              <a:avLst/>
              <a:gdLst/>
              <a:ahLst/>
              <a:cxnLst/>
              <a:rect l="l" t="t" r="r" b="b"/>
              <a:pathLst>
                <a:path w="654" h="180" extrusionOk="0">
                  <a:moveTo>
                    <a:pt x="618" y="1"/>
                  </a:moveTo>
                  <a:cubicBezTo>
                    <a:pt x="613" y="1"/>
                    <a:pt x="607" y="2"/>
                    <a:pt x="602" y="7"/>
                  </a:cubicBezTo>
                  <a:cubicBezTo>
                    <a:pt x="515" y="91"/>
                    <a:pt x="408" y="130"/>
                    <a:pt x="300" y="130"/>
                  </a:cubicBezTo>
                  <a:cubicBezTo>
                    <a:pt x="208" y="130"/>
                    <a:pt x="115" y="102"/>
                    <a:pt x="32" y="48"/>
                  </a:cubicBezTo>
                  <a:cubicBezTo>
                    <a:pt x="30" y="46"/>
                    <a:pt x="27" y="45"/>
                    <a:pt x="25" y="45"/>
                  </a:cubicBezTo>
                  <a:cubicBezTo>
                    <a:pt x="12" y="45"/>
                    <a:pt x="1" y="65"/>
                    <a:pt x="13" y="76"/>
                  </a:cubicBezTo>
                  <a:cubicBezTo>
                    <a:pt x="99" y="146"/>
                    <a:pt x="200" y="180"/>
                    <a:pt x="302" y="180"/>
                  </a:cubicBezTo>
                  <a:cubicBezTo>
                    <a:pt x="422" y="180"/>
                    <a:pt x="542" y="133"/>
                    <a:pt x="636" y="43"/>
                  </a:cubicBezTo>
                  <a:cubicBezTo>
                    <a:pt x="653" y="27"/>
                    <a:pt x="637" y="1"/>
                    <a:pt x="6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4"/>
            <p:cNvSpPr/>
            <p:nvPr/>
          </p:nvSpPr>
          <p:spPr>
            <a:xfrm>
              <a:off x="5168161" y="3163977"/>
              <a:ext cx="218196" cy="128621"/>
            </a:xfrm>
            <a:custGeom>
              <a:avLst/>
              <a:gdLst/>
              <a:ahLst/>
              <a:cxnLst/>
              <a:rect l="l" t="t" r="r" b="b"/>
              <a:pathLst>
                <a:path w="855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105"/>
                    <a:pt x="2" y="216"/>
                    <a:pt x="60" y="313"/>
                  </a:cubicBezTo>
                  <a:cubicBezTo>
                    <a:pt x="118" y="405"/>
                    <a:pt x="218" y="458"/>
                    <a:pt x="317" y="486"/>
                  </a:cubicBezTo>
                  <a:cubicBezTo>
                    <a:pt x="359" y="498"/>
                    <a:pt x="401" y="504"/>
                    <a:pt x="441" y="504"/>
                  </a:cubicBezTo>
                  <a:cubicBezTo>
                    <a:pt x="675" y="504"/>
                    <a:pt x="854" y="312"/>
                    <a:pt x="803" y="45"/>
                  </a:cubicBezTo>
                  <a:lnTo>
                    <a:pt x="803" y="45"/>
                  </a:lnTo>
                  <a:cubicBezTo>
                    <a:pt x="775" y="49"/>
                    <a:pt x="745" y="54"/>
                    <a:pt x="715" y="56"/>
                  </a:cubicBezTo>
                  <a:cubicBezTo>
                    <a:pt x="746" y="259"/>
                    <a:pt x="607" y="445"/>
                    <a:pt x="411" y="445"/>
                  </a:cubicBezTo>
                  <a:cubicBezTo>
                    <a:pt x="400" y="445"/>
                    <a:pt x="390" y="444"/>
                    <a:pt x="379" y="443"/>
                  </a:cubicBezTo>
                  <a:cubicBezTo>
                    <a:pt x="174" y="424"/>
                    <a:pt x="51" y="221"/>
                    <a:pt x="88" y="19"/>
                  </a:cubicBezTo>
                  <a:cubicBezTo>
                    <a:pt x="58" y="13"/>
                    <a:pt x="30" y="6"/>
                    <a:pt x="0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4"/>
            <p:cNvSpPr/>
            <p:nvPr/>
          </p:nvSpPr>
          <p:spPr>
            <a:xfrm>
              <a:off x="5193681" y="3170357"/>
              <a:ext cx="154141" cy="96976"/>
            </a:xfrm>
            <a:custGeom>
              <a:avLst/>
              <a:gdLst/>
              <a:ahLst/>
              <a:cxnLst/>
              <a:rect l="l" t="t" r="r" b="b"/>
              <a:pathLst>
                <a:path w="604" h="380" extrusionOk="0">
                  <a:moveTo>
                    <a:pt x="20" y="1"/>
                  </a:moveTo>
                  <a:lnTo>
                    <a:pt x="20" y="1"/>
                  </a:lnTo>
                  <a:cubicBezTo>
                    <a:pt x="1" y="168"/>
                    <a:pt x="82" y="335"/>
                    <a:pt x="251" y="373"/>
                  </a:cubicBezTo>
                  <a:cubicBezTo>
                    <a:pt x="270" y="377"/>
                    <a:pt x="289" y="379"/>
                    <a:pt x="307" y="379"/>
                  </a:cubicBezTo>
                  <a:cubicBezTo>
                    <a:pt x="474" y="379"/>
                    <a:pt x="604" y="217"/>
                    <a:pt x="575" y="39"/>
                  </a:cubicBezTo>
                  <a:cubicBezTo>
                    <a:pt x="573" y="37"/>
                    <a:pt x="575" y="35"/>
                    <a:pt x="575" y="35"/>
                  </a:cubicBezTo>
                  <a:lnTo>
                    <a:pt x="575" y="35"/>
                  </a:lnTo>
                  <a:cubicBezTo>
                    <a:pt x="527" y="38"/>
                    <a:pt x="479" y="40"/>
                    <a:pt x="432" y="40"/>
                  </a:cubicBezTo>
                  <a:cubicBezTo>
                    <a:pt x="293" y="40"/>
                    <a:pt x="154" y="26"/>
                    <a:pt x="20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4"/>
            <p:cNvSpPr/>
            <p:nvPr/>
          </p:nvSpPr>
          <p:spPr>
            <a:xfrm>
              <a:off x="5259012" y="2874069"/>
              <a:ext cx="87534" cy="85747"/>
            </a:xfrm>
            <a:custGeom>
              <a:avLst/>
              <a:gdLst/>
              <a:ahLst/>
              <a:cxnLst/>
              <a:rect l="l" t="t" r="r" b="b"/>
              <a:pathLst>
                <a:path w="343" h="336" extrusionOk="0">
                  <a:moveTo>
                    <a:pt x="144" y="1"/>
                  </a:moveTo>
                  <a:cubicBezTo>
                    <a:pt x="82" y="1"/>
                    <a:pt x="22" y="36"/>
                    <a:pt x="4" y="110"/>
                  </a:cubicBezTo>
                  <a:cubicBezTo>
                    <a:pt x="1" y="122"/>
                    <a:pt x="11" y="130"/>
                    <a:pt x="20" y="130"/>
                  </a:cubicBezTo>
                  <a:cubicBezTo>
                    <a:pt x="24" y="130"/>
                    <a:pt x="29" y="128"/>
                    <a:pt x="32" y="123"/>
                  </a:cubicBezTo>
                  <a:cubicBezTo>
                    <a:pt x="60" y="79"/>
                    <a:pt x="108" y="50"/>
                    <a:pt x="154" y="50"/>
                  </a:cubicBezTo>
                  <a:cubicBezTo>
                    <a:pt x="192" y="50"/>
                    <a:pt x="229" y="70"/>
                    <a:pt x="250" y="119"/>
                  </a:cubicBezTo>
                  <a:cubicBezTo>
                    <a:pt x="287" y="208"/>
                    <a:pt x="220" y="283"/>
                    <a:pt x="141" y="283"/>
                  </a:cubicBezTo>
                  <a:cubicBezTo>
                    <a:pt x="129" y="283"/>
                    <a:pt x="117" y="281"/>
                    <a:pt x="105" y="277"/>
                  </a:cubicBezTo>
                  <a:cubicBezTo>
                    <a:pt x="102" y="276"/>
                    <a:pt x="99" y="276"/>
                    <a:pt x="97" y="276"/>
                  </a:cubicBezTo>
                  <a:cubicBezTo>
                    <a:pt x="73" y="276"/>
                    <a:pt x="66" y="315"/>
                    <a:pt x="92" y="324"/>
                  </a:cubicBezTo>
                  <a:cubicBezTo>
                    <a:pt x="111" y="332"/>
                    <a:pt x="130" y="336"/>
                    <a:pt x="148" y="336"/>
                  </a:cubicBezTo>
                  <a:cubicBezTo>
                    <a:pt x="257" y="336"/>
                    <a:pt x="342" y="211"/>
                    <a:pt x="293" y="97"/>
                  </a:cubicBezTo>
                  <a:cubicBezTo>
                    <a:pt x="266" y="34"/>
                    <a:pt x="204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4"/>
            <p:cNvSpPr/>
            <p:nvPr/>
          </p:nvSpPr>
          <p:spPr>
            <a:xfrm>
              <a:off x="5039030" y="2768416"/>
              <a:ext cx="90086" cy="35728"/>
            </a:xfrm>
            <a:custGeom>
              <a:avLst/>
              <a:gdLst/>
              <a:ahLst/>
              <a:cxnLst/>
              <a:rect l="l" t="t" r="r" b="b"/>
              <a:pathLst>
                <a:path w="353" h="140" extrusionOk="0">
                  <a:moveTo>
                    <a:pt x="206" y="1"/>
                  </a:moveTo>
                  <a:cubicBezTo>
                    <a:pt x="128" y="1"/>
                    <a:pt x="52" y="40"/>
                    <a:pt x="7" y="113"/>
                  </a:cubicBezTo>
                  <a:cubicBezTo>
                    <a:pt x="1" y="126"/>
                    <a:pt x="12" y="140"/>
                    <a:pt x="23" y="140"/>
                  </a:cubicBezTo>
                  <a:cubicBezTo>
                    <a:pt x="26" y="140"/>
                    <a:pt x="30" y="138"/>
                    <a:pt x="33" y="134"/>
                  </a:cubicBezTo>
                  <a:cubicBezTo>
                    <a:pt x="74" y="78"/>
                    <a:pt x="139" y="45"/>
                    <a:pt x="205" y="45"/>
                  </a:cubicBezTo>
                  <a:cubicBezTo>
                    <a:pt x="242" y="45"/>
                    <a:pt x="278" y="55"/>
                    <a:pt x="311" y="77"/>
                  </a:cubicBezTo>
                  <a:cubicBezTo>
                    <a:pt x="315" y="79"/>
                    <a:pt x="319" y="80"/>
                    <a:pt x="322" y="80"/>
                  </a:cubicBezTo>
                  <a:cubicBezTo>
                    <a:pt x="340" y="80"/>
                    <a:pt x="352" y="51"/>
                    <a:pt x="333" y="38"/>
                  </a:cubicBezTo>
                  <a:cubicBezTo>
                    <a:pt x="293" y="13"/>
                    <a:pt x="249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4"/>
            <p:cNvSpPr/>
            <p:nvPr/>
          </p:nvSpPr>
          <p:spPr>
            <a:xfrm>
              <a:off x="5063529" y="2819456"/>
              <a:ext cx="60993" cy="54868"/>
            </a:xfrm>
            <a:custGeom>
              <a:avLst/>
              <a:gdLst/>
              <a:ahLst/>
              <a:cxnLst/>
              <a:rect l="l" t="t" r="r" b="b"/>
              <a:pathLst>
                <a:path w="239" h="215" extrusionOk="0">
                  <a:moveTo>
                    <a:pt x="132" y="1"/>
                  </a:moveTo>
                  <a:cubicBezTo>
                    <a:pt x="115" y="1"/>
                    <a:pt x="99" y="5"/>
                    <a:pt x="84" y="16"/>
                  </a:cubicBezTo>
                  <a:cubicBezTo>
                    <a:pt x="29" y="37"/>
                    <a:pt x="1" y="123"/>
                    <a:pt x="48" y="176"/>
                  </a:cubicBezTo>
                  <a:cubicBezTo>
                    <a:pt x="70" y="202"/>
                    <a:pt x="99" y="214"/>
                    <a:pt x="127" y="214"/>
                  </a:cubicBezTo>
                  <a:cubicBezTo>
                    <a:pt x="181" y="214"/>
                    <a:pt x="234" y="173"/>
                    <a:pt x="237" y="106"/>
                  </a:cubicBezTo>
                  <a:cubicBezTo>
                    <a:pt x="238" y="46"/>
                    <a:pt x="183" y="1"/>
                    <a:pt x="1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4"/>
            <p:cNvSpPr/>
            <p:nvPr/>
          </p:nvSpPr>
          <p:spPr>
            <a:xfrm>
              <a:off x="4912706" y="3412542"/>
              <a:ext cx="148016" cy="46702"/>
            </a:xfrm>
            <a:custGeom>
              <a:avLst/>
              <a:gdLst/>
              <a:ahLst/>
              <a:cxnLst/>
              <a:rect l="l" t="t" r="r" b="b"/>
              <a:pathLst>
                <a:path w="580" h="183" extrusionOk="0">
                  <a:moveTo>
                    <a:pt x="20" y="1"/>
                  </a:moveTo>
                  <a:cubicBezTo>
                    <a:pt x="7" y="43"/>
                    <a:pt x="1" y="80"/>
                    <a:pt x="14" y="99"/>
                  </a:cubicBezTo>
                  <a:cubicBezTo>
                    <a:pt x="42" y="146"/>
                    <a:pt x="277" y="155"/>
                    <a:pt x="322" y="161"/>
                  </a:cubicBezTo>
                  <a:cubicBezTo>
                    <a:pt x="401" y="170"/>
                    <a:pt x="481" y="176"/>
                    <a:pt x="560" y="183"/>
                  </a:cubicBezTo>
                  <a:cubicBezTo>
                    <a:pt x="566" y="153"/>
                    <a:pt x="573" y="125"/>
                    <a:pt x="579" y="95"/>
                  </a:cubicBezTo>
                  <a:cubicBezTo>
                    <a:pt x="391" y="90"/>
                    <a:pt x="202" y="56"/>
                    <a:pt x="20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4"/>
            <p:cNvSpPr/>
            <p:nvPr/>
          </p:nvSpPr>
          <p:spPr>
            <a:xfrm>
              <a:off x="4912706" y="3453119"/>
              <a:ext cx="140870" cy="442262"/>
            </a:xfrm>
            <a:custGeom>
              <a:avLst/>
              <a:gdLst/>
              <a:ahLst/>
              <a:cxnLst/>
              <a:rect l="l" t="t" r="r" b="b"/>
              <a:pathLst>
                <a:path w="552" h="1733" extrusionOk="0">
                  <a:moveTo>
                    <a:pt x="31" y="0"/>
                  </a:moveTo>
                  <a:lnTo>
                    <a:pt x="31" y="0"/>
                  </a:lnTo>
                  <a:cubicBezTo>
                    <a:pt x="48" y="362"/>
                    <a:pt x="29" y="728"/>
                    <a:pt x="24" y="1090"/>
                  </a:cubicBezTo>
                  <a:cubicBezTo>
                    <a:pt x="22" y="1182"/>
                    <a:pt x="22" y="1276"/>
                    <a:pt x="20" y="1369"/>
                  </a:cubicBezTo>
                  <a:cubicBezTo>
                    <a:pt x="18" y="1456"/>
                    <a:pt x="1" y="1563"/>
                    <a:pt x="16" y="1647"/>
                  </a:cubicBezTo>
                  <a:cubicBezTo>
                    <a:pt x="24" y="1705"/>
                    <a:pt x="9" y="1718"/>
                    <a:pt x="72" y="1731"/>
                  </a:cubicBezTo>
                  <a:cubicBezTo>
                    <a:pt x="79" y="1732"/>
                    <a:pt x="86" y="1732"/>
                    <a:pt x="94" y="1732"/>
                  </a:cubicBezTo>
                  <a:cubicBezTo>
                    <a:pt x="130" y="1732"/>
                    <a:pt x="171" y="1722"/>
                    <a:pt x="204" y="1720"/>
                  </a:cubicBezTo>
                  <a:cubicBezTo>
                    <a:pt x="254" y="1716"/>
                    <a:pt x="303" y="1711"/>
                    <a:pt x="352" y="1707"/>
                  </a:cubicBezTo>
                  <a:cubicBezTo>
                    <a:pt x="384" y="1161"/>
                    <a:pt x="444" y="608"/>
                    <a:pt x="551" y="66"/>
                  </a:cubicBezTo>
                  <a:cubicBezTo>
                    <a:pt x="376" y="58"/>
                    <a:pt x="202" y="32"/>
                    <a:pt x="31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4"/>
            <p:cNvSpPr/>
            <p:nvPr/>
          </p:nvSpPr>
          <p:spPr>
            <a:xfrm>
              <a:off x="4822621" y="2826092"/>
              <a:ext cx="74008" cy="108460"/>
            </a:xfrm>
            <a:custGeom>
              <a:avLst/>
              <a:gdLst/>
              <a:ahLst/>
              <a:cxnLst/>
              <a:rect l="l" t="t" r="r" b="b"/>
              <a:pathLst>
                <a:path w="290" h="425" extrusionOk="0">
                  <a:moveTo>
                    <a:pt x="149" y="79"/>
                  </a:moveTo>
                  <a:cubicBezTo>
                    <a:pt x="161" y="79"/>
                    <a:pt x="169" y="99"/>
                    <a:pt x="157" y="110"/>
                  </a:cubicBezTo>
                  <a:cubicBezTo>
                    <a:pt x="97" y="155"/>
                    <a:pt x="103" y="262"/>
                    <a:pt x="170" y="298"/>
                  </a:cubicBezTo>
                  <a:cubicBezTo>
                    <a:pt x="179" y="304"/>
                    <a:pt x="172" y="316"/>
                    <a:pt x="163" y="316"/>
                  </a:cubicBezTo>
                  <a:cubicBezTo>
                    <a:pt x="162" y="316"/>
                    <a:pt x="160" y="316"/>
                    <a:pt x="159" y="315"/>
                  </a:cubicBezTo>
                  <a:cubicBezTo>
                    <a:pt x="75" y="272"/>
                    <a:pt x="65" y="138"/>
                    <a:pt x="142" y="82"/>
                  </a:cubicBezTo>
                  <a:cubicBezTo>
                    <a:pt x="144" y="80"/>
                    <a:pt x="147" y="79"/>
                    <a:pt x="149" y="79"/>
                  </a:cubicBezTo>
                  <a:close/>
                  <a:moveTo>
                    <a:pt x="163" y="0"/>
                  </a:moveTo>
                  <a:cubicBezTo>
                    <a:pt x="120" y="0"/>
                    <a:pt x="78" y="8"/>
                    <a:pt x="45" y="43"/>
                  </a:cubicBezTo>
                  <a:cubicBezTo>
                    <a:pt x="0" y="90"/>
                    <a:pt x="0" y="155"/>
                    <a:pt x="15" y="215"/>
                  </a:cubicBezTo>
                  <a:cubicBezTo>
                    <a:pt x="42" y="318"/>
                    <a:pt x="122" y="421"/>
                    <a:pt x="226" y="421"/>
                  </a:cubicBezTo>
                  <a:cubicBezTo>
                    <a:pt x="239" y="421"/>
                    <a:pt x="253" y="419"/>
                    <a:pt x="266" y="416"/>
                  </a:cubicBezTo>
                  <a:cubicBezTo>
                    <a:pt x="267" y="416"/>
                    <a:pt x="268" y="416"/>
                    <a:pt x="269" y="416"/>
                  </a:cubicBezTo>
                  <a:cubicBezTo>
                    <a:pt x="276" y="416"/>
                    <a:pt x="279" y="421"/>
                    <a:pt x="281" y="425"/>
                  </a:cubicBezTo>
                  <a:lnTo>
                    <a:pt x="290" y="422"/>
                  </a:lnTo>
                  <a:cubicBezTo>
                    <a:pt x="247" y="287"/>
                    <a:pt x="225" y="146"/>
                    <a:pt x="215" y="3"/>
                  </a:cubicBezTo>
                  <a:cubicBezTo>
                    <a:pt x="198" y="1"/>
                    <a:pt x="180" y="0"/>
                    <a:pt x="163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4"/>
            <p:cNvSpPr/>
            <p:nvPr/>
          </p:nvSpPr>
          <p:spPr>
            <a:xfrm>
              <a:off x="4838954" y="2846252"/>
              <a:ext cx="29603" cy="60738"/>
            </a:xfrm>
            <a:custGeom>
              <a:avLst/>
              <a:gdLst/>
              <a:ahLst/>
              <a:cxnLst/>
              <a:rect l="l" t="t" r="r" b="b"/>
              <a:pathLst>
                <a:path w="116" h="238" extrusionOk="0">
                  <a:moveTo>
                    <a:pt x="85" y="0"/>
                  </a:moveTo>
                  <a:cubicBezTo>
                    <a:pt x="83" y="0"/>
                    <a:pt x="80" y="1"/>
                    <a:pt x="78" y="3"/>
                  </a:cubicBezTo>
                  <a:cubicBezTo>
                    <a:pt x="1" y="59"/>
                    <a:pt x="11" y="193"/>
                    <a:pt x="95" y="236"/>
                  </a:cubicBezTo>
                  <a:cubicBezTo>
                    <a:pt x="96" y="237"/>
                    <a:pt x="98" y="237"/>
                    <a:pt x="99" y="237"/>
                  </a:cubicBezTo>
                  <a:cubicBezTo>
                    <a:pt x="108" y="237"/>
                    <a:pt x="115" y="225"/>
                    <a:pt x="106" y="219"/>
                  </a:cubicBezTo>
                  <a:cubicBezTo>
                    <a:pt x="39" y="183"/>
                    <a:pt x="33" y="76"/>
                    <a:pt x="93" y="29"/>
                  </a:cubicBezTo>
                  <a:cubicBezTo>
                    <a:pt x="105" y="20"/>
                    <a:pt x="97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0" name="Google Shape;6100;p44"/>
          <p:cNvGrpSpPr/>
          <p:nvPr/>
        </p:nvGrpSpPr>
        <p:grpSpPr>
          <a:xfrm>
            <a:off x="5182309" y="1688246"/>
            <a:ext cx="297053" cy="386883"/>
            <a:chOff x="7145449" y="1754610"/>
            <a:chExt cx="297053" cy="386883"/>
          </a:xfrm>
        </p:grpSpPr>
        <p:sp>
          <p:nvSpPr>
            <p:cNvPr id="6101" name="Google Shape;6101;p44"/>
            <p:cNvSpPr/>
            <p:nvPr/>
          </p:nvSpPr>
          <p:spPr>
            <a:xfrm>
              <a:off x="7162548" y="1765839"/>
              <a:ext cx="268981" cy="360087"/>
            </a:xfrm>
            <a:custGeom>
              <a:avLst/>
              <a:gdLst/>
              <a:ahLst/>
              <a:cxnLst/>
              <a:rect l="l" t="t" r="r" b="b"/>
              <a:pathLst>
                <a:path w="1054" h="1411" extrusionOk="0">
                  <a:moveTo>
                    <a:pt x="652" y="1"/>
                  </a:moveTo>
                  <a:cubicBezTo>
                    <a:pt x="493" y="1"/>
                    <a:pt x="294" y="146"/>
                    <a:pt x="264" y="297"/>
                  </a:cubicBezTo>
                  <a:cubicBezTo>
                    <a:pt x="262" y="301"/>
                    <a:pt x="259" y="305"/>
                    <a:pt x="255" y="308"/>
                  </a:cubicBezTo>
                  <a:lnTo>
                    <a:pt x="257" y="308"/>
                  </a:lnTo>
                  <a:cubicBezTo>
                    <a:pt x="311" y="398"/>
                    <a:pt x="377" y="460"/>
                    <a:pt x="465" y="515"/>
                  </a:cubicBezTo>
                  <a:cubicBezTo>
                    <a:pt x="476" y="470"/>
                    <a:pt x="504" y="427"/>
                    <a:pt x="549" y="427"/>
                  </a:cubicBezTo>
                  <a:cubicBezTo>
                    <a:pt x="556" y="427"/>
                    <a:pt x="563" y="428"/>
                    <a:pt x="570" y="430"/>
                  </a:cubicBezTo>
                  <a:cubicBezTo>
                    <a:pt x="623" y="440"/>
                    <a:pt x="651" y="498"/>
                    <a:pt x="641" y="547"/>
                  </a:cubicBezTo>
                  <a:cubicBezTo>
                    <a:pt x="618" y="657"/>
                    <a:pt x="492" y="682"/>
                    <a:pt x="369" y="682"/>
                  </a:cubicBezTo>
                  <a:cubicBezTo>
                    <a:pt x="290" y="682"/>
                    <a:pt x="213" y="672"/>
                    <a:pt x="165" y="667"/>
                  </a:cubicBezTo>
                  <a:cubicBezTo>
                    <a:pt x="159" y="667"/>
                    <a:pt x="157" y="665"/>
                    <a:pt x="154" y="663"/>
                  </a:cubicBezTo>
                  <a:cubicBezTo>
                    <a:pt x="116" y="757"/>
                    <a:pt x="77" y="852"/>
                    <a:pt x="49" y="952"/>
                  </a:cubicBezTo>
                  <a:cubicBezTo>
                    <a:pt x="37" y="995"/>
                    <a:pt x="0" y="1083"/>
                    <a:pt x="9" y="1128"/>
                  </a:cubicBezTo>
                  <a:cubicBezTo>
                    <a:pt x="28" y="1218"/>
                    <a:pt x="97" y="1252"/>
                    <a:pt x="174" y="1280"/>
                  </a:cubicBezTo>
                  <a:cubicBezTo>
                    <a:pt x="279" y="1318"/>
                    <a:pt x="392" y="1374"/>
                    <a:pt x="504" y="1400"/>
                  </a:cubicBezTo>
                  <a:cubicBezTo>
                    <a:pt x="531" y="1406"/>
                    <a:pt x="550" y="1410"/>
                    <a:pt x="564" y="1410"/>
                  </a:cubicBezTo>
                  <a:cubicBezTo>
                    <a:pt x="595" y="1410"/>
                    <a:pt x="606" y="1390"/>
                    <a:pt x="632" y="1323"/>
                  </a:cubicBezTo>
                  <a:cubicBezTo>
                    <a:pt x="653" y="1267"/>
                    <a:pt x="666" y="1207"/>
                    <a:pt x="679" y="1147"/>
                  </a:cubicBezTo>
                  <a:cubicBezTo>
                    <a:pt x="578" y="1115"/>
                    <a:pt x="480" y="1081"/>
                    <a:pt x="379" y="1049"/>
                  </a:cubicBezTo>
                  <a:cubicBezTo>
                    <a:pt x="364" y="1044"/>
                    <a:pt x="356" y="1021"/>
                    <a:pt x="373" y="1012"/>
                  </a:cubicBezTo>
                  <a:cubicBezTo>
                    <a:pt x="516" y="954"/>
                    <a:pt x="681" y="937"/>
                    <a:pt x="814" y="858"/>
                  </a:cubicBezTo>
                  <a:cubicBezTo>
                    <a:pt x="983" y="755"/>
                    <a:pt x="1054" y="547"/>
                    <a:pt x="1018" y="359"/>
                  </a:cubicBezTo>
                  <a:cubicBezTo>
                    <a:pt x="988" y="198"/>
                    <a:pt x="872" y="48"/>
                    <a:pt x="709" y="8"/>
                  </a:cubicBezTo>
                  <a:cubicBezTo>
                    <a:pt x="691" y="3"/>
                    <a:pt x="672" y="1"/>
                    <a:pt x="652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4"/>
            <p:cNvSpPr/>
            <p:nvPr/>
          </p:nvSpPr>
          <p:spPr>
            <a:xfrm>
              <a:off x="7145449" y="1754610"/>
              <a:ext cx="297053" cy="386883"/>
            </a:xfrm>
            <a:custGeom>
              <a:avLst/>
              <a:gdLst/>
              <a:ahLst/>
              <a:cxnLst/>
              <a:rect l="l" t="t" r="r" b="b"/>
              <a:pathLst>
                <a:path w="1164" h="1516" extrusionOk="0">
                  <a:moveTo>
                    <a:pt x="719" y="45"/>
                  </a:moveTo>
                  <a:cubicBezTo>
                    <a:pt x="739" y="45"/>
                    <a:pt x="758" y="47"/>
                    <a:pt x="776" y="52"/>
                  </a:cubicBezTo>
                  <a:cubicBezTo>
                    <a:pt x="939" y="92"/>
                    <a:pt x="1052" y="242"/>
                    <a:pt x="1085" y="403"/>
                  </a:cubicBezTo>
                  <a:cubicBezTo>
                    <a:pt x="1121" y="591"/>
                    <a:pt x="1048" y="799"/>
                    <a:pt x="881" y="902"/>
                  </a:cubicBezTo>
                  <a:cubicBezTo>
                    <a:pt x="748" y="981"/>
                    <a:pt x="583" y="998"/>
                    <a:pt x="440" y="1056"/>
                  </a:cubicBezTo>
                  <a:cubicBezTo>
                    <a:pt x="423" y="1065"/>
                    <a:pt x="431" y="1088"/>
                    <a:pt x="444" y="1093"/>
                  </a:cubicBezTo>
                  <a:cubicBezTo>
                    <a:pt x="545" y="1125"/>
                    <a:pt x="645" y="1159"/>
                    <a:pt x="746" y="1191"/>
                  </a:cubicBezTo>
                  <a:cubicBezTo>
                    <a:pt x="733" y="1251"/>
                    <a:pt x="720" y="1311"/>
                    <a:pt x="699" y="1367"/>
                  </a:cubicBezTo>
                  <a:cubicBezTo>
                    <a:pt x="673" y="1434"/>
                    <a:pt x="662" y="1455"/>
                    <a:pt x="631" y="1455"/>
                  </a:cubicBezTo>
                  <a:cubicBezTo>
                    <a:pt x="617" y="1455"/>
                    <a:pt x="598" y="1451"/>
                    <a:pt x="571" y="1444"/>
                  </a:cubicBezTo>
                  <a:cubicBezTo>
                    <a:pt x="459" y="1418"/>
                    <a:pt x="346" y="1362"/>
                    <a:pt x="241" y="1324"/>
                  </a:cubicBezTo>
                  <a:cubicBezTo>
                    <a:pt x="164" y="1296"/>
                    <a:pt x="95" y="1262"/>
                    <a:pt x="76" y="1172"/>
                  </a:cubicBezTo>
                  <a:cubicBezTo>
                    <a:pt x="67" y="1127"/>
                    <a:pt x="104" y="1039"/>
                    <a:pt x="116" y="996"/>
                  </a:cubicBezTo>
                  <a:cubicBezTo>
                    <a:pt x="144" y="896"/>
                    <a:pt x="183" y="801"/>
                    <a:pt x="221" y="705"/>
                  </a:cubicBezTo>
                  <a:cubicBezTo>
                    <a:pt x="224" y="709"/>
                    <a:pt x="226" y="711"/>
                    <a:pt x="230" y="711"/>
                  </a:cubicBezTo>
                  <a:cubicBezTo>
                    <a:pt x="278" y="716"/>
                    <a:pt x="355" y="726"/>
                    <a:pt x="435" y="726"/>
                  </a:cubicBezTo>
                  <a:cubicBezTo>
                    <a:pt x="558" y="726"/>
                    <a:pt x="685" y="701"/>
                    <a:pt x="708" y="591"/>
                  </a:cubicBezTo>
                  <a:cubicBezTo>
                    <a:pt x="718" y="542"/>
                    <a:pt x="690" y="484"/>
                    <a:pt x="637" y="474"/>
                  </a:cubicBezTo>
                  <a:cubicBezTo>
                    <a:pt x="630" y="472"/>
                    <a:pt x="623" y="471"/>
                    <a:pt x="616" y="471"/>
                  </a:cubicBezTo>
                  <a:cubicBezTo>
                    <a:pt x="571" y="471"/>
                    <a:pt x="543" y="514"/>
                    <a:pt x="530" y="559"/>
                  </a:cubicBezTo>
                  <a:cubicBezTo>
                    <a:pt x="444" y="504"/>
                    <a:pt x="378" y="442"/>
                    <a:pt x="324" y="352"/>
                  </a:cubicBezTo>
                  <a:lnTo>
                    <a:pt x="322" y="349"/>
                  </a:lnTo>
                  <a:cubicBezTo>
                    <a:pt x="326" y="349"/>
                    <a:pt x="329" y="345"/>
                    <a:pt x="331" y="341"/>
                  </a:cubicBezTo>
                  <a:cubicBezTo>
                    <a:pt x="361" y="190"/>
                    <a:pt x="560" y="45"/>
                    <a:pt x="719" y="45"/>
                  </a:cubicBezTo>
                  <a:close/>
                  <a:moveTo>
                    <a:pt x="706" y="0"/>
                  </a:moveTo>
                  <a:cubicBezTo>
                    <a:pt x="694" y="0"/>
                    <a:pt x="681" y="1"/>
                    <a:pt x="669" y="2"/>
                  </a:cubicBezTo>
                  <a:cubicBezTo>
                    <a:pt x="519" y="20"/>
                    <a:pt x="318" y="182"/>
                    <a:pt x="303" y="339"/>
                  </a:cubicBezTo>
                  <a:cubicBezTo>
                    <a:pt x="303" y="341"/>
                    <a:pt x="303" y="345"/>
                    <a:pt x="305" y="347"/>
                  </a:cubicBezTo>
                  <a:cubicBezTo>
                    <a:pt x="299" y="349"/>
                    <a:pt x="296" y="358"/>
                    <a:pt x="299" y="367"/>
                  </a:cubicBezTo>
                  <a:cubicBezTo>
                    <a:pt x="348" y="465"/>
                    <a:pt x="427" y="553"/>
                    <a:pt x="530" y="598"/>
                  </a:cubicBezTo>
                  <a:cubicBezTo>
                    <a:pt x="533" y="599"/>
                    <a:pt x="535" y="600"/>
                    <a:pt x="538" y="600"/>
                  </a:cubicBezTo>
                  <a:cubicBezTo>
                    <a:pt x="551" y="600"/>
                    <a:pt x="558" y="583"/>
                    <a:pt x="551" y="572"/>
                  </a:cubicBezTo>
                  <a:cubicBezTo>
                    <a:pt x="559" y="541"/>
                    <a:pt x="575" y="525"/>
                    <a:pt x="600" y="525"/>
                  </a:cubicBezTo>
                  <a:cubicBezTo>
                    <a:pt x="620" y="525"/>
                    <a:pt x="645" y="534"/>
                    <a:pt x="675" y="553"/>
                  </a:cubicBezTo>
                  <a:cubicBezTo>
                    <a:pt x="675" y="604"/>
                    <a:pt x="654" y="641"/>
                    <a:pt x="611" y="660"/>
                  </a:cubicBezTo>
                  <a:cubicBezTo>
                    <a:pt x="566" y="686"/>
                    <a:pt x="508" y="686"/>
                    <a:pt x="457" y="688"/>
                  </a:cubicBezTo>
                  <a:cubicBezTo>
                    <a:pt x="444" y="688"/>
                    <a:pt x="430" y="688"/>
                    <a:pt x="417" y="688"/>
                  </a:cubicBezTo>
                  <a:cubicBezTo>
                    <a:pt x="355" y="688"/>
                    <a:pt x="293" y="685"/>
                    <a:pt x="230" y="679"/>
                  </a:cubicBezTo>
                  <a:cubicBezTo>
                    <a:pt x="224" y="679"/>
                    <a:pt x="219" y="681"/>
                    <a:pt x="217" y="686"/>
                  </a:cubicBezTo>
                  <a:cubicBezTo>
                    <a:pt x="215" y="685"/>
                    <a:pt x="214" y="685"/>
                    <a:pt x="212" y="685"/>
                  </a:cubicBezTo>
                  <a:cubicBezTo>
                    <a:pt x="208" y="685"/>
                    <a:pt x="204" y="687"/>
                    <a:pt x="202" y="690"/>
                  </a:cubicBezTo>
                  <a:cubicBezTo>
                    <a:pt x="144" y="791"/>
                    <a:pt x="106" y="898"/>
                    <a:pt x="76" y="1009"/>
                  </a:cubicBezTo>
                  <a:cubicBezTo>
                    <a:pt x="59" y="1071"/>
                    <a:pt x="1" y="1213"/>
                    <a:pt x="42" y="1275"/>
                  </a:cubicBezTo>
                  <a:cubicBezTo>
                    <a:pt x="74" y="1324"/>
                    <a:pt x="179" y="1341"/>
                    <a:pt x="230" y="1360"/>
                  </a:cubicBezTo>
                  <a:cubicBezTo>
                    <a:pt x="371" y="1412"/>
                    <a:pt x="513" y="1463"/>
                    <a:pt x="654" y="1515"/>
                  </a:cubicBezTo>
                  <a:cubicBezTo>
                    <a:pt x="656" y="1515"/>
                    <a:pt x="657" y="1515"/>
                    <a:pt x="659" y="1515"/>
                  </a:cubicBezTo>
                  <a:cubicBezTo>
                    <a:pt x="666" y="1515"/>
                    <a:pt x="672" y="1511"/>
                    <a:pt x="675" y="1506"/>
                  </a:cubicBezTo>
                  <a:cubicBezTo>
                    <a:pt x="725" y="1410"/>
                    <a:pt x="763" y="1309"/>
                    <a:pt x="778" y="1200"/>
                  </a:cubicBezTo>
                  <a:cubicBezTo>
                    <a:pt x="780" y="1195"/>
                    <a:pt x="778" y="1191"/>
                    <a:pt x="776" y="1187"/>
                  </a:cubicBezTo>
                  <a:cubicBezTo>
                    <a:pt x="778" y="1180"/>
                    <a:pt x="776" y="1170"/>
                    <a:pt x="765" y="1165"/>
                  </a:cubicBezTo>
                  <a:cubicBezTo>
                    <a:pt x="680" y="1135"/>
                    <a:pt x="594" y="1105"/>
                    <a:pt x="508" y="1073"/>
                  </a:cubicBezTo>
                  <a:cubicBezTo>
                    <a:pt x="703" y="1011"/>
                    <a:pt x="924" y="983"/>
                    <a:pt x="1046" y="801"/>
                  </a:cubicBezTo>
                  <a:cubicBezTo>
                    <a:pt x="1155" y="641"/>
                    <a:pt x="1164" y="416"/>
                    <a:pt x="1074" y="245"/>
                  </a:cubicBezTo>
                  <a:cubicBezTo>
                    <a:pt x="1004" y="111"/>
                    <a:pt x="861" y="0"/>
                    <a:pt x="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44"/>
          <p:cNvGrpSpPr/>
          <p:nvPr/>
        </p:nvGrpSpPr>
        <p:grpSpPr>
          <a:xfrm>
            <a:off x="3674844" y="1492763"/>
            <a:ext cx="195994" cy="278168"/>
            <a:chOff x="5637984" y="1559127"/>
            <a:chExt cx="195994" cy="278168"/>
          </a:xfrm>
        </p:grpSpPr>
        <p:sp>
          <p:nvSpPr>
            <p:cNvPr id="6104" name="Google Shape;6104;p44"/>
            <p:cNvSpPr/>
            <p:nvPr/>
          </p:nvSpPr>
          <p:spPr>
            <a:xfrm>
              <a:off x="5644109" y="1569335"/>
              <a:ext cx="178385" cy="256221"/>
            </a:xfrm>
            <a:custGeom>
              <a:avLst/>
              <a:gdLst/>
              <a:ahLst/>
              <a:cxnLst/>
              <a:rect l="l" t="t" r="r" b="b"/>
              <a:pathLst>
                <a:path w="699" h="1004" extrusionOk="0">
                  <a:moveTo>
                    <a:pt x="259" y="1"/>
                  </a:moveTo>
                  <a:cubicBezTo>
                    <a:pt x="25" y="1"/>
                    <a:pt x="38" y="415"/>
                    <a:pt x="7" y="581"/>
                  </a:cubicBezTo>
                  <a:cubicBezTo>
                    <a:pt x="5" y="585"/>
                    <a:pt x="3" y="587"/>
                    <a:pt x="0" y="589"/>
                  </a:cubicBezTo>
                  <a:cubicBezTo>
                    <a:pt x="4" y="587"/>
                    <a:pt x="8" y="585"/>
                    <a:pt x="11" y="585"/>
                  </a:cubicBezTo>
                  <a:cubicBezTo>
                    <a:pt x="15" y="585"/>
                    <a:pt x="18" y="586"/>
                    <a:pt x="22" y="589"/>
                  </a:cubicBezTo>
                  <a:cubicBezTo>
                    <a:pt x="41" y="603"/>
                    <a:pt x="58" y="609"/>
                    <a:pt x="73" y="609"/>
                  </a:cubicBezTo>
                  <a:cubicBezTo>
                    <a:pt x="137" y="609"/>
                    <a:pt x="175" y="509"/>
                    <a:pt x="198" y="454"/>
                  </a:cubicBezTo>
                  <a:cubicBezTo>
                    <a:pt x="201" y="444"/>
                    <a:pt x="210" y="439"/>
                    <a:pt x="218" y="439"/>
                  </a:cubicBezTo>
                  <a:cubicBezTo>
                    <a:pt x="228" y="439"/>
                    <a:pt x="237" y="446"/>
                    <a:pt x="238" y="459"/>
                  </a:cubicBezTo>
                  <a:cubicBezTo>
                    <a:pt x="247" y="576"/>
                    <a:pt x="255" y="696"/>
                    <a:pt x="285" y="812"/>
                  </a:cubicBezTo>
                  <a:cubicBezTo>
                    <a:pt x="300" y="861"/>
                    <a:pt x="311" y="941"/>
                    <a:pt x="350" y="973"/>
                  </a:cubicBezTo>
                  <a:cubicBezTo>
                    <a:pt x="375" y="995"/>
                    <a:pt x="400" y="1003"/>
                    <a:pt x="424" y="1003"/>
                  </a:cubicBezTo>
                  <a:cubicBezTo>
                    <a:pt x="469" y="1003"/>
                    <a:pt x="513" y="976"/>
                    <a:pt x="557" y="956"/>
                  </a:cubicBezTo>
                  <a:cubicBezTo>
                    <a:pt x="577" y="947"/>
                    <a:pt x="669" y="917"/>
                    <a:pt x="679" y="893"/>
                  </a:cubicBezTo>
                  <a:cubicBezTo>
                    <a:pt x="699" y="851"/>
                    <a:pt x="649" y="782"/>
                    <a:pt x="632" y="743"/>
                  </a:cubicBezTo>
                  <a:cubicBezTo>
                    <a:pt x="602" y="671"/>
                    <a:pt x="579" y="594"/>
                    <a:pt x="557" y="516"/>
                  </a:cubicBezTo>
                  <a:cubicBezTo>
                    <a:pt x="512" y="356"/>
                    <a:pt x="478" y="26"/>
                    <a:pt x="285" y="2"/>
                  </a:cubicBezTo>
                  <a:cubicBezTo>
                    <a:pt x="276" y="1"/>
                    <a:pt x="267" y="1"/>
                    <a:pt x="259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4"/>
            <p:cNvSpPr/>
            <p:nvPr/>
          </p:nvSpPr>
          <p:spPr>
            <a:xfrm>
              <a:off x="5637984" y="1559127"/>
              <a:ext cx="195994" cy="278168"/>
            </a:xfrm>
            <a:custGeom>
              <a:avLst/>
              <a:gdLst/>
              <a:ahLst/>
              <a:cxnLst/>
              <a:rect l="l" t="t" r="r" b="b"/>
              <a:pathLst>
                <a:path w="768" h="1090" extrusionOk="0">
                  <a:moveTo>
                    <a:pt x="312" y="0"/>
                  </a:moveTo>
                  <a:cubicBezTo>
                    <a:pt x="300" y="0"/>
                    <a:pt x="287" y="1"/>
                    <a:pt x="273" y="2"/>
                  </a:cubicBezTo>
                  <a:cubicBezTo>
                    <a:pt x="192" y="6"/>
                    <a:pt x="117" y="32"/>
                    <a:pt x="78" y="109"/>
                  </a:cubicBezTo>
                  <a:cubicBezTo>
                    <a:pt x="48" y="173"/>
                    <a:pt x="46" y="250"/>
                    <a:pt x="37" y="319"/>
                  </a:cubicBezTo>
                  <a:cubicBezTo>
                    <a:pt x="24" y="419"/>
                    <a:pt x="12" y="518"/>
                    <a:pt x="1" y="616"/>
                  </a:cubicBezTo>
                  <a:cubicBezTo>
                    <a:pt x="1" y="625"/>
                    <a:pt x="8" y="630"/>
                    <a:pt x="15" y="630"/>
                  </a:cubicBezTo>
                  <a:cubicBezTo>
                    <a:pt x="19" y="630"/>
                    <a:pt x="22" y="629"/>
                    <a:pt x="24" y="627"/>
                  </a:cubicBezTo>
                  <a:cubicBezTo>
                    <a:pt x="27" y="627"/>
                    <a:pt x="29" y="623"/>
                    <a:pt x="29" y="621"/>
                  </a:cubicBezTo>
                  <a:cubicBezTo>
                    <a:pt x="60" y="455"/>
                    <a:pt x="49" y="41"/>
                    <a:pt x="283" y="41"/>
                  </a:cubicBezTo>
                  <a:cubicBezTo>
                    <a:pt x="291" y="41"/>
                    <a:pt x="300" y="41"/>
                    <a:pt x="309" y="42"/>
                  </a:cubicBezTo>
                  <a:cubicBezTo>
                    <a:pt x="502" y="66"/>
                    <a:pt x="536" y="396"/>
                    <a:pt x="581" y="554"/>
                  </a:cubicBezTo>
                  <a:cubicBezTo>
                    <a:pt x="603" y="631"/>
                    <a:pt x="626" y="709"/>
                    <a:pt x="656" y="783"/>
                  </a:cubicBezTo>
                  <a:cubicBezTo>
                    <a:pt x="673" y="822"/>
                    <a:pt x="723" y="891"/>
                    <a:pt x="703" y="931"/>
                  </a:cubicBezTo>
                  <a:cubicBezTo>
                    <a:pt x="693" y="957"/>
                    <a:pt x="601" y="987"/>
                    <a:pt x="581" y="996"/>
                  </a:cubicBezTo>
                  <a:cubicBezTo>
                    <a:pt x="537" y="1016"/>
                    <a:pt x="493" y="1043"/>
                    <a:pt x="448" y="1043"/>
                  </a:cubicBezTo>
                  <a:cubicBezTo>
                    <a:pt x="424" y="1043"/>
                    <a:pt x="399" y="1035"/>
                    <a:pt x="374" y="1013"/>
                  </a:cubicBezTo>
                  <a:cubicBezTo>
                    <a:pt x="335" y="978"/>
                    <a:pt x="324" y="901"/>
                    <a:pt x="309" y="852"/>
                  </a:cubicBezTo>
                  <a:cubicBezTo>
                    <a:pt x="279" y="736"/>
                    <a:pt x="271" y="616"/>
                    <a:pt x="262" y="499"/>
                  </a:cubicBezTo>
                  <a:cubicBezTo>
                    <a:pt x="261" y="485"/>
                    <a:pt x="251" y="478"/>
                    <a:pt x="241" y="478"/>
                  </a:cubicBezTo>
                  <a:cubicBezTo>
                    <a:pt x="233" y="478"/>
                    <a:pt x="225" y="483"/>
                    <a:pt x="222" y="492"/>
                  </a:cubicBezTo>
                  <a:cubicBezTo>
                    <a:pt x="199" y="549"/>
                    <a:pt x="162" y="648"/>
                    <a:pt x="98" y="648"/>
                  </a:cubicBezTo>
                  <a:cubicBezTo>
                    <a:pt x="83" y="648"/>
                    <a:pt x="65" y="642"/>
                    <a:pt x="46" y="627"/>
                  </a:cubicBezTo>
                  <a:cubicBezTo>
                    <a:pt x="42" y="625"/>
                    <a:pt x="39" y="624"/>
                    <a:pt x="35" y="624"/>
                  </a:cubicBezTo>
                  <a:cubicBezTo>
                    <a:pt x="32" y="624"/>
                    <a:pt x="28" y="626"/>
                    <a:pt x="24" y="629"/>
                  </a:cubicBezTo>
                  <a:cubicBezTo>
                    <a:pt x="16" y="636"/>
                    <a:pt x="14" y="653"/>
                    <a:pt x="27" y="661"/>
                  </a:cubicBezTo>
                  <a:cubicBezTo>
                    <a:pt x="65" y="691"/>
                    <a:pt x="96" y="703"/>
                    <a:pt x="121" y="703"/>
                  </a:cubicBezTo>
                  <a:cubicBezTo>
                    <a:pt x="172" y="703"/>
                    <a:pt x="200" y="654"/>
                    <a:pt x="226" y="593"/>
                  </a:cubicBezTo>
                  <a:cubicBezTo>
                    <a:pt x="238" y="776"/>
                    <a:pt x="272" y="1090"/>
                    <a:pt x="434" y="1090"/>
                  </a:cubicBezTo>
                  <a:cubicBezTo>
                    <a:pt x="444" y="1090"/>
                    <a:pt x="456" y="1088"/>
                    <a:pt x="468" y="1085"/>
                  </a:cubicBezTo>
                  <a:cubicBezTo>
                    <a:pt x="541" y="1068"/>
                    <a:pt x="738" y="1006"/>
                    <a:pt x="759" y="929"/>
                  </a:cubicBezTo>
                  <a:cubicBezTo>
                    <a:pt x="768" y="899"/>
                    <a:pt x="740" y="867"/>
                    <a:pt x="729" y="841"/>
                  </a:cubicBezTo>
                  <a:cubicBezTo>
                    <a:pt x="688" y="749"/>
                    <a:pt x="654" y="661"/>
                    <a:pt x="626" y="565"/>
                  </a:cubicBezTo>
                  <a:cubicBezTo>
                    <a:pt x="586" y="426"/>
                    <a:pt x="553" y="282"/>
                    <a:pt x="496" y="150"/>
                  </a:cubicBezTo>
                  <a:cubicBezTo>
                    <a:pt x="450" y="42"/>
                    <a:pt x="416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6" name="Google Shape;6106;p44"/>
          <p:cNvGrpSpPr/>
          <p:nvPr/>
        </p:nvGrpSpPr>
        <p:grpSpPr>
          <a:xfrm>
            <a:off x="5907077" y="1632102"/>
            <a:ext cx="313896" cy="341458"/>
            <a:chOff x="7870217" y="1698466"/>
            <a:chExt cx="313896" cy="341458"/>
          </a:xfrm>
        </p:grpSpPr>
        <p:sp>
          <p:nvSpPr>
            <p:cNvPr id="6107" name="Google Shape;6107;p44"/>
            <p:cNvSpPr/>
            <p:nvPr/>
          </p:nvSpPr>
          <p:spPr>
            <a:xfrm>
              <a:off x="7880680" y="1706632"/>
              <a:ext cx="278934" cy="322318"/>
            </a:xfrm>
            <a:custGeom>
              <a:avLst/>
              <a:gdLst/>
              <a:ahLst/>
              <a:cxnLst/>
              <a:rect l="l" t="t" r="r" b="b"/>
              <a:pathLst>
                <a:path w="1093" h="1263" extrusionOk="0">
                  <a:moveTo>
                    <a:pt x="378" y="1"/>
                  </a:moveTo>
                  <a:cubicBezTo>
                    <a:pt x="201" y="1"/>
                    <a:pt x="29" y="113"/>
                    <a:pt x="0" y="298"/>
                  </a:cubicBezTo>
                  <a:cubicBezTo>
                    <a:pt x="69" y="328"/>
                    <a:pt x="140" y="347"/>
                    <a:pt x="210" y="370"/>
                  </a:cubicBezTo>
                  <a:cubicBezTo>
                    <a:pt x="188" y="305"/>
                    <a:pt x="244" y="246"/>
                    <a:pt x="305" y="246"/>
                  </a:cubicBezTo>
                  <a:cubicBezTo>
                    <a:pt x="325" y="246"/>
                    <a:pt x="344" y="252"/>
                    <a:pt x="362" y="265"/>
                  </a:cubicBezTo>
                  <a:cubicBezTo>
                    <a:pt x="454" y="332"/>
                    <a:pt x="412" y="452"/>
                    <a:pt x="332" y="507"/>
                  </a:cubicBezTo>
                  <a:cubicBezTo>
                    <a:pt x="369" y="555"/>
                    <a:pt x="403" y="612"/>
                    <a:pt x="414" y="672"/>
                  </a:cubicBezTo>
                  <a:cubicBezTo>
                    <a:pt x="414" y="666"/>
                    <a:pt x="420" y="660"/>
                    <a:pt x="429" y="660"/>
                  </a:cubicBezTo>
                  <a:cubicBezTo>
                    <a:pt x="564" y="670"/>
                    <a:pt x="746" y="818"/>
                    <a:pt x="622" y="959"/>
                  </a:cubicBezTo>
                  <a:cubicBezTo>
                    <a:pt x="590" y="994"/>
                    <a:pt x="543" y="1009"/>
                    <a:pt x="497" y="1009"/>
                  </a:cubicBezTo>
                  <a:cubicBezTo>
                    <a:pt x="481" y="1009"/>
                    <a:pt x="466" y="1008"/>
                    <a:pt x="450" y="1004"/>
                  </a:cubicBezTo>
                  <a:cubicBezTo>
                    <a:pt x="422" y="999"/>
                    <a:pt x="380" y="974"/>
                    <a:pt x="350" y="974"/>
                  </a:cubicBezTo>
                  <a:cubicBezTo>
                    <a:pt x="342" y="974"/>
                    <a:pt x="336" y="975"/>
                    <a:pt x="330" y="979"/>
                  </a:cubicBezTo>
                  <a:cubicBezTo>
                    <a:pt x="317" y="985"/>
                    <a:pt x="287" y="1056"/>
                    <a:pt x="279" y="1069"/>
                  </a:cubicBezTo>
                  <a:cubicBezTo>
                    <a:pt x="264" y="1096"/>
                    <a:pt x="247" y="1122"/>
                    <a:pt x="232" y="1148"/>
                  </a:cubicBezTo>
                  <a:cubicBezTo>
                    <a:pt x="232" y="1148"/>
                    <a:pt x="234" y="1150"/>
                    <a:pt x="234" y="1150"/>
                  </a:cubicBezTo>
                  <a:cubicBezTo>
                    <a:pt x="272" y="1243"/>
                    <a:pt x="470" y="1263"/>
                    <a:pt x="587" y="1263"/>
                  </a:cubicBezTo>
                  <a:cubicBezTo>
                    <a:pt x="608" y="1263"/>
                    <a:pt x="626" y="1262"/>
                    <a:pt x="641" y="1261"/>
                  </a:cubicBezTo>
                  <a:cubicBezTo>
                    <a:pt x="763" y="1255"/>
                    <a:pt x="883" y="1212"/>
                    <a:pt x="969" y="1122"/>
                  </a:cubicBezTo>
                  <a:cubicBezTo>
                    <a:pt x="1076" y="1013"/>
                    <a:pt x="1093" y="865"/>
                    <a:pt x="1028" y="728"/>
                  </a:cubicBezTo>
                  <a:cubicBezTo>
                    <a:pt x="971" y="609"/>
                    <a:pt x="857" y="502"/>
                    <a:pt x="726" y="502"/>
                  </a:cubicBezTo>
                  <a:cubicBezTo>
                    <a:pt x="692" y="502"/>
                    <a:pt x="657" y="509"/>
                    <a:pt x="622" y="525"/>
                  </a:cubicBezTo>
                  <a:cubicBezTo>
                    <a:pt x="620" y="526"/>
                    <a:pt x="618" y="526"/>
                    <a:pt x="616" y="526"/>
                  </a:cubicBezTo>
                  <a:cubicBezTo>
                    <a:pt x="607" y="526"/>
                    <a:pt x="602" y="513"/>
                    <a:pt x="611" y="507"/>
                  </a:cubicBezTo>
                  <a:cubicBezTo>
                    <a:pt x="613" y="505"/>
                    <a:pt x="615" y="505"/>
                    <a:pt x="617" y="503"/>
                  </a:cubicBezTo>
                  <a:lnTo>
                    <a:pt x="617" y="503"/>
                  </a:lnTo>
                  <a:cubicBezTo>
                    <a:pt x="614" y="505"/>
                    <a:pt x="612" y="505"/>
                    <a:pt x="609" y="505"/>
                  </a:cubicBezTo>
                  <a:cubicBezTo>
                    <a:pt x="593" y="505"/>
                    <a:pt x="582" y="482"/>
                    <a:pt x="600" y="473"/>
                  </a:cubicBezTo>
                  <a:cubicBezTo>
                    <a:pt x="697" y="420"/>
                    <a:pt x="737" y="304"/>
                    <a:pt x="703" y="199"/>
                  </a:cubicBezTo>
                  <a:cubicBezTo>
                    <a:pt x="669" y="86"/>
                    <a:pt x="555" y="23"/>
                    <a:pt x="444" y="6"/>
                  </a:cubicBezTo>
                  <a:cubicBezTo>
                    <a:pt x="422" y="3"/>
                    <a:pt x="400" y="1"/>
                    <a:pt x="378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4"/>
            <p:cNvSpPr/>
            <p:nvPr/>
          </p:nvSpPr>
          <p:spPr>
            <a:xfrm>
              <a:off x="7930954" y="1825045"/>
              <a:ext cx="253158" cy="214878"/>
            </a:xfrm>
            <a:custGeom>
              <a:avLst/>
              <a:gdLst/>
              <a:ahLst/>
              <a:cxnLst/>
              <a:rect l="l" t="t" r="r" b="b"/>
              <a:pathLst>
                <a:path w="992" h="842" extrusionOk="0">
                  <a:moveTo>
                    <a:pt x="556" y="1"/>
                  </a:moveTo>
                  <a:cubicBezTo>
                    <a:pt x="513" y="1"/>
                    <a:pt x="468" y="13"/>
                    <a:pt x="422" y="39"/>
                  </a:cubicBezTo>
                  <a:lnTo>
                    <a:pt x="420" y="39"/>
                  </a:lnTo>
                  <a:cubicBezTo>
                    <a:pt x="418" y="41"/>
                    <a:pt x="416" y="41"/>
                    <a:pt x="414" y="43"/>
                  </a:cubicBezTo>
                  <a:cubicBezTo>
                    <a:pt x="405" y="49"/>
                    <a:pt x="411" y="62"/>
                    <a:pt x="420" y="62"/>
                  </a:cubicBezTo>
                  <a:cubicBezTo>
                    <a:pt x="421" y="62"/>
                    <a:pt x="423" y="62"/>
                    <a:pt x="425" y="61"/>
                  </a:cubicBezTo>
                  <a:cubicBezTo>
                    <a:pt x="460" y="45"/>
                    <a:pt x="495" y="38"/>
                    <a:pt x="529" y="38"/>
                  </a:cubicBezTo>
                  <a:cubicBezTo>
                    <a:pt x="660" y="38"/>
                    <a:pt x="774" y="145"/>
                    <a:pt x="831" y="264"/>
                  </a:cubicBezTo>
                  <a:cubicBezTo>
                    <a:pt x="898" y="401"/>
                    <a:pt x="879" y="549"/>
                    <a:pt x="774" y="658"/>
                  </a:cubicBezTo>
                  <a:cubicBezTo>
                    <a:pt x="686" y="748"/>
                    <a:pt x="566" y="791"/>
                    <a:pt x="444" y="797"/>
                  </a:cubicBezTo>
                  <a:cubicBezTo>
                    <a:pt x="429" y="798"/>
                    <a:pt x="411" y="799"/>
                    <a:pt x="390" y="799"/>
                  </a:cubicBezTo>
                  <a:cubicBezTo>
                    <a:pt x="273" y="799"/>
                    <a:pt x="77" y="779"/>
                    <a:pt x="37" y="686"/>
                  </a:cubicBezTo>
                  <a:cubicBezTo>
                    <a:pt x="37" y="686"/>
                    <a:pt x="37" y="684"/>
                    <a:pt x="35" y="684"/>
                  </a:cubicBezTo>
                  <a:cubicBezTo>
                    <a:pt x="52" y="658"/>
                    <a:pt x="67" y="632"/>
                    <a:pt x="82" y="605"/>
                  </a:cubicBezTo>
                  <a:cubicBezTo>
                    <a:pt x="90" y="592"/>
                    <a:pt x="120" y="523"/>
                    <a:pt x="135" y="515"/>
                  </a:cubicBezTo>
                  <a:cubicBezTo>
                    <a:pt x="141" y="511"/>
                    <a:pt x="147" y="510"/>
                    <a:pt x="154" y="510"/>
                  </a:cubicBezTo>
                  <a:cubicBezTo>
                    <a:pt x="185" y="510"/>
                    <a:pt x="225" y="535"/>
                    <a:pt x="253" y="540"/>
                  </a:cubicBezTo>
                  <a:cubicBezTo>
                    <a:pt x="269" y="544"/>
                    <a:pt x="284" y="545"/>
                    <a:pt x="300" y="545"/>
                  </a:cubicBezTo>
                  <a:cubicBezTo>
                    <a:pt x="346" y="545"/>
                    <a:pt x="393" y="530"/>
                    <a:pt x="425" y="495"/>
                  </a:cubicBezTo>
                  <a:cubicBezTo>
                    <a:pt x="549" y="354"/>
                    <a:pt x="367" y="204"/>
                    <a:pt x="232" y="196"/>
                  </a:cubicBezTo>
                  <a:cubicBezTo>
                    <a:pt x="223" y="196"/>
                    <a:pt x="219" y="202"/>
                    <a:pt x="217" y="208"/>
                  </a:cubicBezTo>
                  <a:lnTo>
                    <a:pt x="217" y="217"/>
                  </a:lnTo>
                  <a:cubicBezTo>
                    <a:pt x="219" y="221"/>
                    <a:pt x="221" y="226"/>
                    <a:pt x="228" y="228"/>
                  </a:cubicBezTo>
                  <a:cubicBezTo>
                    <a:pt x="322" y="247"/>
                    <a:pt x="452" y="303"/>
                    <a:pt x="414" y="425"/>
                  </a:cubicBezTo>
                  <a:cubicBezTo>
                    <a:pt x="396" y="486"/>
                    <a:pt x="354" y="506"/>
                    <a:pt x="307" y="506"/>
                  </a:cubicBezTo>
                  <a:cubicBezTo>
                    <a:pt x="253" y="506"/>
                    <a:pt x="191" y="480"/>
                    <a:pt x="146" y="457"/>
                  </a:cubicBezTo>
                  <a:cubicBezTo>
                    <a:pt x="143" y="455"/>
                    <a:pt x="139" y="455"/>
                    <a:pt x="136" y="455"/>
                  </a:cubicBezTo>
                  <a:cubicBezTo>
                    <a:pt x="129" y="455"/>
                    <a:pt x="123" y="458"/>
                    <a:pt x="118" y="463"/>
                  </a:cubicBezTo>
                  <a:cubicBezTo>
                    <a:pt x="80" y="536"/>
                    <a:pt x="43" y="607"/>
                    <a:pt x="9" y="677"/>
                  </a:cubicBezTo>
                  <a:cubicBezTo>
                    <a:pt x="5" y="682"/>
                    <a:pt x="0" y="688"/>
                    <a:pt x="3" y="697"/>
                  </a:cubicBezTo>
                  <a:cubicBezTo>
                    <a:pt x="32" y="820"/>
                    <a:pt x="243" y="842"/>
                    <a:pt x="379" y="842"/>
                  </a:cubicBezTo>
                  <a:cubicBezTo>
                    <a:pt x="403" y="842"/>
                    <a:pt x="426" y="841"/>
                    <a:pt x="444" y="840"/>
                  </a:cubicBezTo>
                  <a:cubicBezTo>
                    <a:pt x="609" y="832"/>
                    <a:pt x="774" y="759"/>
                    <a:pt x="861" y="611"/>
                  </a:cubicBezTo>
                  <a:cubicBezTo>
                    <a:pt x="991" y="394"/>
                    <a:pt x="80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4"/>
            <p:cNvSpPr/>
            <p:nvPr/>
          </p:nvSpPr>
          <p:spPr>
            <a:xfrm>
              <a:off x="7870217" y="1698466"/>
              <a:ext cx="223300" cy="185020"/>
            </a:xfrm>
            <a:custGeom>
              <a:avLst/>
              <a:gdLst/>
              <a:ahLst/>
              <a:cxnLst/>
              <a:rect l="l" t="t" r="r" b="b"/>
              <a:pathLst>
                <a:path w="875" h="725" extrusionOk="0">
                  <a:moveTo>
                    <a:pt x="426" y="1"/>
                  </a:moveTo>
                  <a:cubicBezTo>
                    <a:pt x="233" y="1"/>
                    <a:pt x="35" y="119"/>
                    <a:pt x="26" y="330"/>
                  </a:cubicBezTo>
                  <a:cubicBezTo>
                    <a:pt x="11" y="334"/>
                    <a:pt x="1" y="355"/>
                    <a:pt x="20" y="364"/>
                  </a:cubicBezTo>
                  <a:cubicBezTo>
                    <a:pt x="93" y="400"/>
                    <a:pt x="174" y="428"/>
                    <a:pt x="258" y="435"/>
                  </a:cubicBezTo>
                  <a:cubicBezTo>
                    <a:pt x="264" y="435"/>
                    <a:pt x="268" y="430"/>
                    <a:pt x="271" y="424"/>
                  </a:cubicBezTo>
                  <a:cubicBezTo>
                    <a:pt x="271" y="424"/>
                    <a:pt x="272" y="424"/>
                    <a:pt x="273" y="424"/>
                  </a:cubicBezTo>
                  <a:cubicBezTo>
                    <a:pt x="283" y="424"/>
                    <a:pt x="294" y="412"/>
                    <a:pt x="288" y="398"/>
                  </a:cubicBezTo>
                  <a:cubicBezTo>
                    <a:pt x="271" y="366"/>
                    <a:pt x="292" y="325"/>
                    <a:pt x="326" y="315"/>
                  </a:cubicBezTo>
                  <a:cubicBezTo>
                    <a:pt x="332" y="313"/>
                    <a:pt x="338" y="312"/>
                    <a:pt x="344" y="312"/>
                  </a:cubicBezTo>
                  <a:cubicBezTo>
                    <a:pt x="373" y="312"/>
                    <a:pt x="399" y="337"/>
                    <a:pt x="412" y="364"/>
                  </a:cubicBezTo>
                  <a:cubicBezTo>
                    <a:pt x="440" y="426"/>
                    <a:pt x="399" y="484"/>
                    <a:pt x="354" y="520"/>
                  </a:cubicBezTo>
                  <a:cubicBezTo>
                    <a:pt x="353" y="520"/>
                    <a:pt x="351" y="520"/>
                    <a:pt x="350" y="520"/>
                  </a:cubicBezTo>
                  <a:cubicBezTo>
                    <a:pt x="335" y="520"/>
                    <a:pt x="323" y="539"/>
                    <a:pt x="335" y="554"/>
                  </a:cubicBezTo>
                  <a:cubicBezTo>
                    <a:pt x="376" y="604"/>
                    <a:pt x="401" y="659"/>
                    <a:pt x="431" y="717"/>
                  </a:cubicBezTo>
                  <a:cubicBezTo>
                    <a:pt x="434" y="722"/>
                    <a:pt x="438" y="724"/>
                    <a:pt x="442" y="724"/>
                  </a:cubicBezTo>
                  <a:cubicBezTo>
                    <a:pt x="447" y="724"/>
                    <a:pt x="454" y="719"/>
                    <a:pt x="455" y="713"/>
                  </a:cubicBezTo>
                  <a:lnTo>
                    <a:pt x="455" y="704"/>
                  </a:lnTo>
                  <a:cubicBezTo>
                    <a:pt x="444" y="644"/>
                    <a:pt x="412" y="587"/>
                    <a:pt x="373" y="539"/>
                  </a:cubicBezTo>
                  <a:cubicBezTo>
                    <a:pt x="453" y="486"/>
                    <a:pt x="495" y="364"/>
                    <a:pt x="403" y="297"/>
                  </a:cubicBezTo>
                  <a:cubicBezTo>
                    <a:pt x="385" y="284"/>
                    <a:pt x="366" y="278"/>
                    <a:pt x="346" y="278"/>
                  </a:cubicBezTo>
                  <a:cubicBezTo>
                    <a:pt x="285" y="278"/>
                    <a:pt x="229" y="337"/>
                    <a:pt x="251" y="402"/>
                  </a:cubicBezTo>
                  <a:cubicBezTo>
                    <a:pt x="181" y="379"/>
                    <a:pt x="110" y="360"/>
                    <a:pt x="41" y="330"/>
                  </a:cubicBezTo>
                  <a:cubicBezTo>
                    <a:pt x="70" y="145"/>
                    <a:pt x="242" y="33"/>
                    <a:pt x="420" y="33"/>
                  </a:cubicBezTo>
                  <a:cubicBezTo>
                    <a:pt x="443" y="33"/>
                    <a:pt x="465" y="35"/>
                    <a:pt x="487" y="38"/>
                  </a:cubicBezTo>
                  <a:cubicBezTo>
                    <a:pt x="596" y="55"/>
                    <a:pt x="710" y="118"/>
                    <a:pt x="744" y="231"/>
                  </a:cubicBezTo>
                  <a:cubicBezTo>
                    <a:pt x="778" y="336"/>
                    <a:pt x="738" y="452"/>
                    <a:pt x="641" y="505"/>
                  </a:cubicBezTo>
                  <a:cubicBezTo>
                    <a:pt x="622" y="515"/>
                    <a:pt x="635" y="539"/>
                    <a:pt x="651" y="539"/>
                  </a:cubicBezTo>
                  <a:cubicBezTo>
                    <a:pt x="654" y="539"/>
                    <a:pt x="656" y="538"/>
                    <a:pt x="658" y="537"/>
                  </a:cubicBezTo>
                  <a:lnTo>
                    <a:pt x="660" y="535"/>
                  </a:lnTo>
                  <a:cubicBezTo>
                    <a:pt x="875" y="417"/>
                    <a:pt x="800" y="126"/>
                    <a:pt x="600" y="36"/>
                  </a:cubicBezTo>
                  <a:cubicBezTo>
                    <a:pt x="547" y="12"/>
                    <a:pt x="487" y="1"/>
                    <a:pt x="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0" name="Google Shape;6110;p44"/>
          <p:cNvGrpSpPr/>
          <p:nvPr/>
        </p:nvGrpSpPr>
        <p:grpSpPr>
          <a:xfrm>
            <a:off x="2705340" y="1707386"/>
            <a:ext cx="356514" cy="296032"/>
            <a:chOff x="4668480" y="1773750"/>
            <a:chExt cx="356514" cy="296032"/>
          </a:xfrm>
        </p:grpSpPr>
        <p:sp>
          <p:nvSpPr>
            <p:cNvPr id="6111" name="Google Shape;6111;p44"/>
            <p:cNvSpPr/>
            <p:nvPr/>
          </p:nvSpPr>
          <p:spPr>
            <a:xfrm>
              <a:off x="4942820" y="2012107"/>
              <a:ext cx="60993" cy="52061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215" y="0"/>
                  </a:moveTo>
                  <a:lnTo>
                    <a:pt x="215" y="0"/>
                  </a:lnTo>
                  <a:cubicBezTo>
                    <a:pt x="196" y="39"/>
                    <a:pt x="170" y="77"/>
                    <a:pt x="153" y="96"/>
                  </a:cubicBezTo>
                  <a:cubicBezTo>
                    <a:pt x="114" y="139"/>
                    <a:pt x="58" y="180"/>
                    <a:pt x="1" y="193"/>
                  </a:cubicBezTo>
                  <a:cubicBezTo>
                    <a:pt x="20" y="200"/>
                    <a:pt x="42" y="203"/>
                    <a:pt x="64" y="203"/>
                  </a:cubicBezTo>
                  <a:cubicBezTo>
                    <a:pt x="104" y="203"/>
                    <a:pt x="144" y="191"/>
                    <a:pt x="176" y="165"/>
                  </a:cubicBezTo>
                  <a:cubicBezTo>
                    <a:pt x="232" y="120"/>
                    <a:pt x="238" y="56"/>
                    <a:pt x="2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4"/>
            <p:cNvSpPr/>
            <p:nvPr/>
          </p:nvSpPr>
          <p:spPr>
            <a:xfrm>
              <a:off x="4913982" y="1987353"/>
              <a:ext cx="96466" cy="68649"/>
            </a:xfrm>
            <a:custGeom>
              <a:avLst/>
              <a:gdLst/>
              <a:ahLst/>
              <a:cxnLst/>
              <a:rect l="l" t="t" r="r" b="b"/>
              <a:pathLst>
                <a:path w="378" h="269" extrusionOk="0">
                  <a:moveTo>
                    <a:pt x="281" y="1"/>
                  </a:moveTo>
                  <a:lnTo>
                    <a:pt x="281" y="1"/>
                  </a:lnTo>
                  <a:cubicBezTo>
                    <a:pt x="266" y="56"/>
                    <a:pt x="210" y="119"/>
                    <a:pt x="178" y="149"/>
                  </a:cubicBezTo>
                  <a:cubicBezTo>
                    <a:pt x="137" y="187"/>
                    <a:pt x="64" y="241"/>
                    <a:pt x="0" y="247"/>
                  </a:cubicBezTo>
                  <a:cubicBezTo>
                    <a:pt x="22" y="262"/>
                    <a:pt x="46" y="268"/>
                    <a:pt x="70" y="268"/>
                  </a:cubicBezTo>
                  <a:cubicBezTo>
                    <a:pt x="122" y="268"/>
                    <a:pt x="176" y="239"/>
                    <a:pt x="214" y="202"/>
                  </a:cubicBezTo>
                  <a:cubicBezTo>
                    <a:pt x="249" y="170"/>
                    <a:pt x="377" y="22"/>
                    <a:pt x="2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4"/>
            <p:cNvSpPr/>
            <p:nvPr/>
          </p:nvSpPr>
          <p:spPr>
            <a:xfrm>
              <a:off x="4898160" y="1976379"/>
              <a:ext cx="79878" cy="65842"/>
            </a:xfrm>
            <a:custGeom>
              <a:avLst/>
              <a:gdLst/>
              <a:ahLst/>
              <a:cxnLst/>
              <a:rect l="l" t="t" r="r" b="b"/>
              <a:pathLst>
                <a:path w="313" h="258" extrusionOk="0">
                  <a:moveTo>
                    <a:pt x="248" y="1"/>
                  </a:moveTo>
                  <a:cubicBezTo>
                    <a:pt x="182" y="80"/>
                    <a:pt x="96" y="144"/>
                    <a:pt x="0" y="192"/>
                  </a:cubicBezTo>
                  <a:cubicBezTo>
                    <a:pt x="0" y="194"/>
                    <a:pt x="0" y="194"/>
                    <a:pt x="0" y="196"/>
                  </a:cubicBezTo>
                  <a:cubicBezTo>
                    <a:pt x="19" y="237"/>
                    <a:pt x="41" y="258"/>
                    <a:pt x="69" y="258"/>
                  </a:cubicBezTo>
                  <a:cubicBezTo>
                    <a:pt x="82" y="258"/>
                    <a:pt x="97" y="253"/>
                    <a:pt x="114" y="243"/>
                  </a:cubicBezTo>
                  <a:cubicBezTo>
                    <a:pt x="126" y="236"/>
                    <a:pt x="139" y="230"/>
                    <a:pt x="152" y="221"/>
                  </a:cubicBezTo>
                  <a:cubicBezTo>
                    <a:pt x="176" y="207"/>
                    <a:pt x="197" y="192"/>
                    <a:pt x="216" y="172"/>
                  </a:cubicBezTo>
                  <a:cubicBezTo>
                    <a:pt x="236" y="155"/>
                    <a:pt x="253" y="134"/>
                    <a:pt x="268" y="112"/>
                  </a:cubicBezTo>
                  <a:cubicBezTo>
                    <a:pt x="274" y="102"/>
                    <a:pt x="283" y="91"/>
                    <a:pt x="289" y="78"/>
                  </a:cubicBezTo>
                  <a:cubicBezTo>
                    <a:pt x="313" y="50"/>
                    <a:pt x="308" y="22"/>
                    <a:pt x="276" y="1"/>
                  </a:cubicBezTo>
                  <a:cubicBezTo>
                    <a:pt x="273" y="5"/>
                    <a:pt x="268" y="7"/>
                    <a:pt x="264" y="7"/>
                  </a:cubicBezTo>
                  <a:cubicBezTo>
                    <a:pt x="258" y="7"/>
                    <a:pt x="252" y="4"/>
                    <a:pt x="24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4"/>
            <p:cNvSpPr/>
            <p:nvPr/>
          </p:nvSpPr>
          <p:spPr>
            <a:xfrm>
              <a:off x="4816496" y="1894460"/>
              <a:ext cx="122751" cy="106929"/>
            </a:xfrm>
            <a:custGeom>
              <a:avLst/>
              <a:gdLst/>
              <a:ahLst/>
              <a:cxnLst/>
              <a:rect l="l" t="t" r="r" b="b"/>
              <a:pathLst>
                <a:path w="481" h="419" extrusionOk="0">
                  <a:moveTo>
                    <a:pt x="215" y="1"/>
                  </a:moveTo>
                  <a:cubicBezTo>
                    <a:pt x="211" y="3"/>
                    <a:pt x="209" y="3"/>
                    <a:pt x="207" y="5"/>
                  </a:cubicBezTo>
                  <a:cubicBezTo>
                    <a:pt x="147" y="22"/>
                    <a:pt x="84" y="20"/>
                    <a:pt x="33" y="54"/>
                  </a:cubicBezTo>
                  <a:cubicBezTo>
                    <a:pt x="20" y="63"/>
                    <a:pt x="9" y="69"/>
                    <a:pt x="1" y="80"/>
                  </a:cubicBezTo>
                  <a:cubicBezTo>
                    <a:pt x="166" y="161"/>
                    <a:pt x="309" y="279"/>
                    <a:pt x="416" y="416"/>
                  </a:cubicBezTo>
                  <a:cubicBezTo>
                    <a:pt x="419" y="416"/>
                    <a:pt x="419" y="418"/>
                    <a:pt x="419" y="418"/>
                  </a:cubicBezTo>
                  <a:cubicBezTo>
                    <a:pt x="440" y="403"/>
                    <a:pt x="461" y="386"/>
                    <a:pt x="481" y="367"/>
                  </a:cubicBezTo>
                  <a:lnTo>
                    <a:pt x="479" y="367"/>
                  </a:lnTo>
                  <a:cubicBezTo>
                    <a:pt x="477" y="368"/>
                    <a:pt x="475" y="368"/>
                    <a:pt x="473" y="368"/>
                  </a:cubicBezTo>
                  <a:cubicBezTo>
                    <a:pt x="471" y="368"/>
                    <a:pt x="468" y="367"/>
                    <a:pt x="466" y="365"/>
                  </a:cubicBezTo>
                  <a:cubicBezTo>
                    <a:pt x="346" y="266"/>
                    <a:pt x="260" y="142"/>
                    <a:pt x="215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4"/>
            <p:cNvSpPr/>
            <p:nvPr/>
          </p:nvSpPr>
          <p:spPr>
            <a:xfrm>
              <a:off x="4699870" y="1785234"/>
              <a:ext cx="259538" cy="232998"/>
            </a:xfrm>
            <a:custGeom>
              <a:avLst/>
              <a:gdLst/>
              <a:ahLst/>
              <a:cxnLst/>
              <a:rect l="l" t="t" r="r" b="b"/>
              <a:pathLst>
                <a:path w="1017" h="913" extrusionOk="0">
                  <a:moveTo>
                    <a:pt x="678" y="1"/>
                  </a:moveTo>
                  <a:cubicBezTo>
                    <a:pt x="564" y="1"/>
                    <a:pt x="444" y="42"/>
                    <a:pt x="344" y="95"/>
                  </a:cubicBezTo>
                  <a:cubicBezTo>
                    <a:pt x="184" y="180"/>
                    <a:pt x="34" y="315"/>
                    <a:pt x="19" y="484"/>
                  </a:cubicBezTo>
                  <a:cubicBezTo>
                    <a:pt x="1" y="671"/>
                    <a:pt x="148" y="784"/>
                    <a:pt x="323" y="784"/>
                  </a:cubicBezTo>
                  <a:cubicBezTo>
                    <a:pt x="377" y="784"/>
                    <a:pt x="434" y="773"/>
                    <a:pt x="490" y="750"/>
                  </a:cubicBezTo>
                  <a:cubicBezTo>
                    <a:pt x="531" y="732"/>
                    <a:pt x="565" y="714"/>
                    <a:pt x="600" y="714"/>
                  </a:cubicBezTo>
                  <a:cubicBezTo>
                    <a:pt x="617" y="714"/>
                    <a:pt x="634" y="718"/>
                    <a:pt x="653" y="728"/>
                  </a:cubicBezTo>
                  <a:cubicBezTo>
                    <a:pt x="717" y="765"/>
                    <a:pt x="751" y="846"/>
                    <a:pt x="775" y="913"/>
                  </a:cubicBezTo>
                  <a:cubicBezTo>
                    <a:pt x="805" y="896"/>
                    <a:pt x="833" y="876"/>
                    <a:pt x="861" y="857"/>
                  </a:cubicBezTo>
                  <a:cubicBezTo>
                    <a:pt x="858" y="857"/>
                    <a:pt x="858" y="857"/>
                    <a:pt x="858" y="855"/>
                  </a:cubicBezTo>
                  <a:cubicBezTo>
                    <a:pt x="734" y="724"/>
                    <a:pt x="597" y="619"/>
                    <a:pt x="434" y="531"/>
                  </a:cubicBezTo>
                  <a:cubicBezTo>
                    <a:pt x="409" y="568"/>
                    <a:pt x="396" y="609"/>
                    <a:pt x="394" y="651"/>
                  </a:cubicBezTo>
                  <a:cubicBezTo>
                    <a:pt x="393" y="658"/>
                    <a:pt x="387" y="661"/>
                    <a:pt x="382" y="661"/>
                  </a:cubicBezTo>
                  <a:cubicBezTo>
                    <a:pt x="378" y="661"/>
                    <a:pt x="373" y="659"/>
                    <a:pt x="372" y="654"/>
                  </a:cubicBezTo>
                  <a:cubicBezTo>
                    <a:pt x="366" y="604"/>
                    <a:pt x="381" y="559"/>
                    <a:pt x="409" y="519"/>
                  </a:cubicBezTo>
                  <a:cubicBezTo>
                    <a:pt x="396" y="512"/>
                    <a:pt x="383" y="504"/>
                    <a:pt x="368" y="497"/>
                  </a:cubicBezTo>
                  <a:cubicBezTo>
                    <a:pt x="353" y="490"/>
                    <a:pt x="364" y="472"/>
                    <a:pt x="377" y="472"/>
                  </a:cubicBezTo>
                  <a:cubicBezTo>
                    <a:pt x="380" y="472"/>
                    <a:pt x="383" y="472"/>
                    <a:pt x="385" y="474"/>
                  </a:cubicBezTo>
                  <a:cubicBezTo>
                    <a:pt x="400" y="480"/>
                    <a:pt x="415" y="486"/>
                    <a:pt x="430" y="493"/>
                  </a:cubicBezTo>
                  <a:cubicBezTo>
                    <a:pt x="432" y="489"/>
                    <a:pt x="436" y="484"/>
                    <a:pt x="441" y="480"/>
                  </a:cubicBezTo>
                  <a:cubicBezTo>
                    <a:pt x="464" y="461"/>
                    <a:pt x="488" y="444"/>
                    <a:pt x="518" y="433"/>
                  </a:cubicBezTo>
                  <a:cubicBezTo>
                    <a:pt x="552" y="418"/>
                    <a:pt x="614" y="416"/>
                    <a:pt x="661" y="399"/>
                  </a:cubicBezTo>
                  <a:cubicBezTo>
                    <a:pt x="653" y="364"/>
                    <a:pt x="646" y="330"/>
                    <a:pt x="640" y="296"/>
                  </a:cubicBezTo>
                  <a:cubicBezTo>
                    <a:pt x="639" y="284"/>
                    <a:pt x="650" y="275"/>
                    <a:pt x="660" y="275"/>
                  </a:cubicBezTo>
                  <a:cubicBezTo>
                    <a:pt x="667" y="275"/>
                    <a:pt x="673" y="279"/>
                    <a:pt x="674" y="287"/>
                  </a:cubicBezTo>
                  <a:cubicBezTo>
                    <a:pt x="681" y="319"/>
                    <a:pt x="687" y="349"/>
                    <a:pt x="696" y="382"/>
                  </a:cubicBezTo>
                  <a:cubicBezTo>
                    <a:pt x="715" y="367"/>
                    <a:pt x="726" y="347"/>
                    <a:pt x="726" y="322"/>
                  </a:cubicBezTo>
                  <a:cubicBezTo>
                    <a:pt x="725" y="309"/>
                    <a:pt x="734" y="304"/>
                    <a:pt x="743" y="304"/>
                  </a:cubicBezTo>
                  <a:cubicBezTo>
                    <a:pt x="752" y="304"/>
                    <a:pt x="761" y="309"/>
                    <a:pt x="762" y="319"/>
                  </a:cubicBezTo>
                  <a:cubicBezTo>
                    <a:pt x="766" y="360"/>
                    <a:pt x="743" y="392"/>
                    <a:pt x="706" y="414"/>
                  </a:cubicBezTo>
                  <a:cubicBezTo>
                    <a:pt x="751" y="551"/>
                    <a:pt x="826" y="671"/>
                    <a:pt x="938" y="780"/>
                  </a:cubicBezTo>
                  <a:cubicBezTo>
                    <a:pt x="942" y="784"/>
                    <a:pt x="940" y="791"/>
                    <a:pt x="936" y="793"/>
                  </a:cubicBezTo>
                  <a:lnTo>
                    <a:pt x="938" y="795"/>
                  </a:lnTo>
                  <a:cubicBezTo>
                    <a:pt x="959" y="776"/>
                    <a:pt x="980" y="754"/>
                    <a:pt x="1000" y="731"/>
                  </a:cubicBezTo>
                  <a:cubicBezTo>
                    <a:pt x="873" y="698"/>
                    <a:pt x="801" y="572"/>
                    <a:pt x="865" y="454"/>
                  </a:cubicBezTo>
                  <a:cubicBezTo>
                    <a:pt x="888" y="412"/>
                    <a:pt x="929" y="379"/>
                    <a:pt x="953" y="337"/>
                  </a:cubicBezTo>
                  <a:cubicBezTo>
                    <a:pt x="1017" y="219"/>
                    <a:pt x="970" y="95"/>
                    <a:pt x="846" y="37"/>
                  </a:cubicBezTo>
                  <a:cubicBezTo>
                    <a:pt x="794" y="11"/>
                    <a:pt x="737" y="1"/>
                    <a:pt x="678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4"/>
            <p:cNvSpPr/>
            <p:nvPr/>
          </p:nvSpPr>
          <p:spPr>
            <a:xfrm>
              <a:off x="4668480" y="1773750"/>
              <a:ext cx="356514" cy="296032"/>
            </a:xfrm>
            <a:custGeom>
              <a:avLst/>
              <a:gdLst/>
              <a:ahLst/>
              <a:cxnLst/>
              <a:rect l="l" t="t" r="r" b="b"/>
              <a:pathLst>
                <a:path w="1397" h="1160" extrusionOk="0">
                  <a:moveTo>
                    <a:pt x="795" y="474"/>
                  </a:moveTo>
                  <a:cubicBezTo>
                    <a:pt x="840" y="615"/>
                    <a:pt x="926" y="741"/>
                    <a:pt x="1046" y="840"/>
                  </a:cubicBezTo>
                  <a:cubicBezTo>
                    <a:pt x="1048" y="841"/>
                    <a:pt x="1050" y="841"/>
                    <a:pt x="1052" y="841"/>
                  </a:cubicBezTo>
                  <a:cubicBezTo>
                    <a:pt x="1054" y="841"/>
                    <a:pt x="1056" y="841"/>
                    <a:pt x="1059" y="840"/>
                  </a:cubicBezTo>
                  <a:lnTo>
                    <a:pt x="1059" y="840"/>
                  </a:lnTo>
                  <a:cubicBezTo>
                    <a:pt x="1039" y="859"/>
                    <a:pt x="1020" y="876"/>
                    <a:pt x="999" y="891"/>
                  </a:cubicBezTo>
                  <a:cubicBezTo>
                    <a:pt x="996" y="891"/>
                    <a:pt x="996" y="889"/>
                    <a:pt x="996" y="889"/>
                  </a:cubicBezTo>
                  <a:cubicBezTo>
                    <a:pt x="887" y="754"/>
                    <a:pt x="746" y="634"/>
                    <a:pt x="581" y="553"/>
                  </a:cubicBezTo>
                  <a:cubicBezTo>
                    <a:pt x="589" y="544"/>
                    <a:pt x="600" y="536"/>
                    <a:pt x="611" y="527"/>
                  </a:cubicBezTo>
                  <a:cubicBezTo>
                    <a:pt x="664" y="493"/>
                    <a:pt x="727" y="495"/>
                    <a:pt x="784" y="478"/>
                  </a:cubicBezTo>
                  <a:cubicBezTo>
                    <a:pt x="789" y="476"/>
                    <a:pt x="791" y="476"/>
                    <a:pt x="795" y="474"/>
                  </a:cubicBezTo>
                  <a:close/>
                  <a:moveTo>
                    <a:pt x="801" y="46"/>
                  </a:moveTo>
                  <a:cubicBezTo>
                    <a:pt x="860" y="46"/>
                    <a:pt x="917" y="56"/>
                    <a:pt x="969" y="82"/>
                  </a:cubicBezTo>
                  <a:cubicBezTo>
                    <a:pt x="1093" y="140"/>
                    <a:pt x="1140" y="264"/>
                    <a:pt x="1076" y="382"/>
                  </a:cubicBezTo>
                  <a:cubicBezTo>
                    <a:pt x="1052" y="424"/>
                    <a:pt x="1011" y="457"/>
                    <a:pt x="986" y="501"/>
                  </a:cubicBezTo>
                  <a:cubicBezTo>
                    <a:pt x="921" y="617"/>
                    <a:pt x="996" y="743"/>
                    <a:pt x="1123" y="776"/>
                  </a:cubicBezTo>
                  <a:cubicBezTo>
                    <a:pt x="1103" y="799"/>
                    <a:pt x="1082" y="821"/>
                    <a:pt x="1059" y="840"/>
                  </a:cubicBezTo>
                  <a:cubicBezTo>
                    <a:pt x="1063" y="836"/>
                    <a:pt x="1065" y="829"/>
                    <a:pt x="1061" y="825"/>
                  </a:cubicBezTo>
                  <a:cubicBezTo>
                    <a:pt x="949" y="716"/>
                    <a:pt x="874" y="596"/>
                    <a:pt x="829" y="459"/>
                  </a:cubicBezTo>
                  <a:cubicBezTo>
                    <a:pt x="866" y="437"/>
                    <a:pt x="889" y="405"/>
                    <a:pt x="885" y="364"/>
                  </a:cubicBezTo>
                  <a:cubicBezTo>
                    <a:pt x="884" y="354"/>
                    <a:pt x="875" y="349"/>
                    <a:pt x="867" y="349"/>
                  </a:cubicBezTo>
                  <a:cubicBezTo>
                    <a:pt x="857" y="349"/>
                    <a:pt x="847" y="355"/>
                    <a:pt x="849" y="367"/>
                  </a:cubicBezTo>
                  <a:cubicBezTo>
                    <a:pt x="849" y="394"/>
                    <a:pt x="838" y="412"/>
                    <a:pt x="819" y="427"/>
                  </a:cubicBezTo>
                  <a:cubicBezTo>
                    <a:pt x="810" y="397"/>
                    <a:pt x="804" y="364"/>
                    <a:pt x="797" y="332"/>
                  </a:cubicBezTo>
                  <a:cubicBezTo>
                    <a:pt x="796" y="325"/>
                    <a:pt x="790" y="321"/>
                    <a:pt x="783" y="321"/>
                  </a:cubicBezTo>
                  <a:cubicBezTo>
                    <a:pt x="773" y="321"/>
                    <a:pt x="762" y="329"/>
                    <a:pt x="763" y="341"/>
                  </a:cubicBezTo>
                  <a:cubicBezTo>
                    <a:pt x="769" y="375"/>
                    <a:pt x="776" y="409"/>
                    <a:pt x="784" y="444"/>
                  </a:cubicBezTo>
                  <a:cubicBezTo>
                    <a:pt x="737" y="461"/>
                    <a:pt x="675" y="463"/>
                    <a:pt x="641" y="478"/>
                  </a:cubicBezTo>
                  <a:cubicBezTo>
                    <a:pt x="611" y="489"/>
                    <a:pt x="587" y="506"/>
                    <a:pt x="564" y="525"/>
                  </a:cubicBezTo>
                  <a:cubicBezTo>
                    <a:pt x="559" y="529"/>
                    <a:pt x="555" y="534"/>
                    <a:pt x="553" y="538"/>
                  </a:cubicBezTo>
                  <a:cubicBezTo>
                    <a:pt x="538" y="531"/>
                    <a:pt x="523" y="525"/>
                    <a:pt x="508" y="519"/>
                  </a:cubicBezTo>
                  <a:cubicBezTo>
                    <a:pt x="506" y="517"/>
                    <a:pt x="503" y="517"/>
                    <a:pt x="501" y="517"/>
                  </a:cubicBezTo>
                  <a:cubicBezTo>
                    <a:pt x="487" y="517"/>
                    <a:pt x="476" y="537"/>
                    <a:pt x="491" y="544"/>
                  </a:cubicBezTo>
                  <a:cubicBezTo>
                    <a:pt x="506" y="551"/>
                    <a:pt x="519" y="557"/>
                    <a:pt x="532" y="564"/>
                  </a:cubicBezTo>
                  <a:cubicBezTo>
                    <a:pt x="504" y="604"/>
                    <a:pt x="489" y="651"/>
                    <a:pt x="495" y="699"/>
                  </a:cubicBezTo>
                  <a:cubicBezTo>
                    <a:pt x="496" y="704"/>
                    <a:pt x="501" y="706"/>
                    <a:pt x="505" y="706"/>
                  </a:cubicBezTo>
                  <a:cubicBezTo>
                    <a:pt x="510" y="706"/>
                    <a:pt x="516" y="703"/>
                    <a:pt x="517" y="696"/>
                  </a:cubicBezTo>
                  <a:cubicBezTo>
                    <a:pt x="517" y="656"/>
                    <a:pt x="532" y="613"/>
                    <a:pt x="557" y="579"/>
                  </a:cubicBezTo>
                  <a:cubicBezTo>
                    <a:pt x="718" y="666"/>
                    <a:pt x="857" y="769"/>
                    <a:pt x="981" y="900"/>
                  </a:cubicBezTo>
                  <a:cubicBezTo>
                    <a:pt x="981" y="902"/>
                    <a:pt x="981" y="902"/>
                    <a:pt x="984" y="902"/>
                  </a:cubicBezTo>
                  <a:cubicBezTo>
                    <a:pt x="956" y="921"/>
                    <a:pt x="928" y="941"/>
                    <a:pt x="898" y="958"/>
                  </a:cubicBezTo>
                  <a:cubicBezTo>
                    <a:pt x="876" y="891"/>
                    <a:pt x="840" y="810"/>
                    <a:pt x="776" y="773"/>
                  </a:cubicBezTo>
                  <a:cubicBezTo>
                    <a:pt x="757" y="763"/>
                    <a:pt x="740" y="759"/>
                    <a:pt x="723" y="759"/>
                  </a:cubicBezTo>
                  <a:cubicBezTo>
                    <a:pt x="688" y="759"/>
                    <a:pt x="654" y="777"/>
                    <a:pt x="613" y="795"/>
                  </a:cubicBezTo>
                  <a:cubicBezTo>
                    <a:pt x="557" y="818"/>
                    <a:pt x="500" y="829"/>
                    <a:pt x="446" y="829"/>
                  </a:cubicBezTo>
                  <a:cubicBezTo>
                    <a:pt x="271" y="829"/>
                    <a:pt x="124" y="716"/>
                    <a:pt x="142" y="529"/>
                  </a:cubicBezTo>
                  <a:cubicBezTo>
                    <a:pt x="157" y="362"/>
                    <a:pt x="307" y="225"/>
                    <a:pt x="467" y="140"/>
                  </a:cubicBezTo>
                  <a:cubicBezTo>
                    <a:pt x="567" y="87"/>
                    <a:pt x="687" y="46"/>
                    <a:pt x="801" y="46"/>
                  </a:cubicBezTo>
                  <a:close/>
                  <a:moveTo>
                    <a:pt x="1176" y="795"/>
                  </a:moveTo>
                  <a:cubicBezTo>
                    <a:pt x="1208" y="816"/>
                    <a:pt x="1213" y="844"/>
                    <a:pt x="1189" y="872"/>
                  </a:cubicBezTo>
                  <a:cubicBezTo>
                    <a:pt x="1183" y="885"/>
                    <a:pt x="1174" y="896"/>
                    <a:pt x="1168" y="906"/>
                  </a:cubicBezTo>
                  <a:cubicBezTo>
                    <a:pt x="1153" y="928"/>
                    <a:pt x="1136" y="949"/>
                    <a:pt x="1116" y="966"/>
                  </a:cubicBezTo>
                  <a:cubicBezTo>
                    <a:pt x="1097" y="986"/>
                    <a:pt x="1076" y="1003"/>
                    <a:pt x="1052" y="1015"/>
                  </a:cubicBezTo>
                  <a:cubicBezTo>
                    <a:pt x="1039" y="1024"/>
                    <a:pt x="1026" y="1030"/>
                    <a:pt x="1014" y="1037"/>
                  </a:cubicBezTo>
                  <a:cubicBezTo>
                    <a:pt x="997" y="1047"/>
                    <a:pt x="982" y="1052"/>
                    <a:pt x="969" y="1052"/>
                  </a:cubicBezTo>
                  <a:cubicBezTo>
                    <a:pt x="941" y="1052"/>
                    <a:pt x="919" y="1031"/>
                    <a:pt x="900" y="990"/>
                  </a:cubicBezTo>
                  <a:cubicBezTo>
                    <a:pt x="900" y="988"/>
                    <a:pt x="900" y="988"/>
                    <a:pt x="900" y="986"/>
                  </a:cubicBezTo>
                  <a:cubicBezTo>
                    <a:pt x="996" y="938"/>
                    <a:pt x="1082" y="874"/>
                    <a:pt x="1148" y="797"/>
                  </a:cubicBezTo>
                  <a:cubicBezTo>
                    <a:pt x="1152" y="799"/>
                    <a:pt x="1157" y="801"/>
                    <a:pt x="1162" y="801"/>
                  </a:cubicBezTo>
                  <a:cubicBezTo>
                    <a:pt x="1168" y="801"/>
                    <a:pt x="1173" y="799"/>
                    <a:pt x="1176" y="795"/>
                  </a:cubicBezTo>
                  <a:close/>
                  <a:moveTo>
                    <a:pt x="1243" y="838"/>
                  </a:moveTo>
                  <a:cubicBezTo>
                    <a:pt x="1339" y="859"/>
                    <a:pt x="1211" y="1007"/>
                    <a:pt x="1176" y="1039"/>
                  </a:cubicBezTo>
                  <a:cubicBezTo>
                    <a:pt x="1138" y="1076"/>
                    <a:pt x="1084" y="1105"/>
                    <a:pt x="1032" y="1105"/>
                  </a:cubicBezTo>
                  <a:cubicBezTo>
                    <a:pt x="1008" y="1105"/>
                    <a:pt x="984" y="1099"/>
                    <a:pt x="962" y="1084"/>
                  </a:cubicBezTo>
                  <a:cubicBezTo>
                    <a:pt x="1029" y="1078"/>
                    <a:pt x="1099" y="1024"/>
                    <a:pt x="1140" y="986"/>
                  </a:cubicBezTo>
                  <a:cubicBezTo>
                    <a:pt x="1172" y="956"/>
                    <a:pt x="1228" y="893"/>
                    <a:pt x="1243" y="838"/>
                  </a:cubicBezTo>
                  <a:close/>
                  <a:moveTo>
                    <a:pt x="1290" y="934"/>
                  </a:moveTo>
                  <a:lnTo>
                    <a:pt x="1290" y="934"/>
                  </a:lnTo>
                  <a:cubicBezTo>
                    <a:pt x="1313" y="990"/>
                    <a:pt x="1307" y="1054"/>
                    <a:pt x="1251" y="1099"/>
                  </a:cubicBezTo>
                  <a:cubicBezTo>
                    <a:pt x="1219" y="1125"/>
                    <a:pt x="1179" y="1137"/>
                    <a:pt x="1139" y="1137"/>
                  </a:cubicBezTo>
                  <a:cubicBezTo>
                    <a:pt x="1117" y="1137"/>
                    <a:pt x="1095" y="1134"/>
                    <a:pt x="1076" y="1127"/>
                  </a:cubicBezTo>
                  <a:cubicBezTo>
                    <a:pt x="1133" y="1114"/>
                    <a:pt x="1189" y="1073"/>
                    <a:pt x="1228" y="1030"/>
                  </a:cubicBezTo>
                  <a:cubicBezTo>
                    <a:pt x="1245" y="1011"/>
                    <a:pt x="1271" y="973"/>
                    <a:pt x="1290" y="934"/>
                  </a:cubicBezTo>
                  <a:close/>
                  <a:moveTo>
                    <a:pt x="805" y="0"/>
                  </a:moveTo>
                  <a:cubicBezTo>
                    <a:pt x="632" y="0"/>
                    <a:pt x="446" y="83"/>
                    <a:pt x="313" y="182"/>
                  </a:cubicBezTo>
                  <a:cubicBezTo>
                    <a:pt x="120" y="326"/>
                    <a:pt x="0" y="579"/>
                    <a:pt x="157" y="761"/>
                  </a:cubicBezTo>
                  <a:cubicBezTo>
                    <a:pt x="222" y="837"/>
                    <a:pt x="325" y="883"/>
                    <a:pt x="436" y="883"/>
                  </a:cubicBezTo>
                  <a:cubicBezTo>
                    <a:pt x="441" y="883"/>
                    <a:pt x="445" y="883"/>
                    <a:pt x="450" y="883"/>
                  </a:cubicBezTo>
                  <a:cubicBezTo>
                    <a:pt x="504" y="881"/>
                    <a:pt x="547" y="866"/>
                    <a:pt x="598" y="851"/>
                  </a:cubicBezTo>
                  <a:cubicBezTo>
                    <a:pt x="645" y="838"/>
                    <a:pt x="682" y="826"/>
                    <a:pt x="716" y="826"/>
                  </a:cubicBezTo>
                  <a:cubicBezTo>
                    <a:pt x="752" y="826"/>
                    <a:pt x="782" y="840"/>
                    <a:pt x="814" y="883"/>
                  </a:cubicBezTo>
                  <a:cubicBezTo>
                    <a:pt x="838" y="915"/>
                    <a:pt x="855" y="951"/>
                    <a:pt x="872" y="988"/>
                  </a:cubicBezTo>
                  <a:cubicBezTo>
                    <a:pt x="872" y="990"/>
                    <a:pt x="876" y="992"/>
                    <a:pt x="879" y="992"/>
                  </a:cubicBezTo>
                  <a:cubicBezTo>
                    <a:pt x="857" y="1024"/>
                    <a:pt x="874" y="1065"/>
                    <a:pt x="911" y="1078"/>
                  </a:cubicBezTo>
                  <a:cubicBezTo>
                    <a:pt x="919" y="1082"/>
                    <a:pt x="928" y="1084"/>
                    <a:pt x="939" y="1084"/>
                  </a:cubicBezTo>
                  <a:cubicBezTo>
                    <a:pt x="939" y="1086"/>
                    <a:pt x="939" y="1088"/>
                    <a:pt x="941" y="1090"/>
                  </a:cubicBezTo>
                  <a:cubicBezTo>
                    <a:pt x="968" y="1120"/>
                    <a:pt x="1003" y="1131"/>
                    <a:pt x="1038" y="1131"/>
                  </a:cubicBezTo>
                  <a:cubicBezTo>
                    <a:pt x="1042" y="1131"/>
                    <a:pt x="1045" y="1131"/>
                    <a:pt x="1048" y="1131"/>
                  </a:cubicBezTo>
                  <a:cubicBezTo>
                    <a:pt x="1077" y="1151"/>
                    <a:pt x="1109" y="1159"/>
                    <a:pt x="1141" y="1159"/>
                  </a:cubicBezTo>
                  <a:cubicBezTo>
                    <a:pt x="1271" y="1159"/>
                    <a:pt x="1397" y="1020"/>
                    <a:pt x="1309" y="906"/>
                  </a:cubicBezTo>
                  <a:cubicBezTo>
                    <a:pt x="1307" y="904"/>
                    <a:pt x="1305" y="904"/>
                    <a:pt x="1303" y="902"/>
                  </a:cubicBezTo>
                  <a:cubicBezTo>
                    <a:pt x="1320" y="853"/>
                    <a:pt x="1313" y="808"/>
                    <a:pt x="1245" y="806"/>
                  </a:cubicBezTo>
                  <a:cubicBezTo>
                    <a:pt x="1245" y="795"/>
                    <a:pt x="1243" y="784"/>
                    <a:pt x="1234" y="776"/>
                  </a:cubicBezTo>
                  <a:cubicBezTo>
                    <a:pt x="1224" y="762"/>
                    <a:pt x="1210" y="755"/>
                    <a:pt x="1195" y="755"/>
                  </a:cubicBezTo>
                  <a:cubicBezTo>
                    <a:pt x="1187" y="755"/>
                    <a:pt x="1179" y="757"/>
                    <a:pt x="1172" y="761"/>
                  </a:cubicBezTo>
                  <a:cubicBezTo>
                    <a:pt x="1170" y="756"/>
                    <a:pt x="1168" y="754"/>
                    <a:pt x="1163" y="752"/>
                  </a:cubicBezTo>
                  <a:cubicBezTo>
                    <a:pt x="1161" y="743"/>
                    <a:pt x="1157" y="737"/>
                    <a:pt x="1146" y="735"/>
                  </a:cubicBezTo>
                  <a:cubicBezTo>
                    <a:pt x="971" y="692"/>
                    <a:pt x="1011" y="549"/>
                    <a:pt x="1095" y="439"/>
                  </a:cubicBezTo>
                  <a:cubicBezTo>
                    <a:pt x="1129" y="399"/>
                    <a:pt x="1151" y="360"/>
                    <a:pt x="1157" y="309"/>
                  </a:cubicBezTo>
                  <a:cubicBezTo>
                    <a:pt x="1170" y="219"/>
                    <a:pt x="1127" y="131"/>
                    <a:pt x="1050" y="75"/>
                  </a:cubicBezTo>
                  <a:cubicBezTo>
                    <a:pt x="978" y="22"/>
                    <a:pt x="893" y="0"/>
                    <a:pt x="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4" name="Google Shape;6124;p44"/>
          <p:cNvGrpSpPr/>
          <p:nvPr/>
        </p:nvGrpSpPr>
        <p:grpSpPr>
          <a:xfrm>
            <a:off x="4226331" y="1486893"/>
            <a:ext cx="412403" cy="526222"/>
            <a:chOff x="6189471" y="1553257"/>
            <a:chExt cx="412403" cy="526222"/>
          </a:xfrm>
        </p:grpSpPr>
        <p:sp>
          <p:nvSpPr>
            <p:cNvPr id="6125" name="Google Shape;6125;p44"/>
            <p:cNvSpPr/>
            <p:nvPr/>
          </p:nvSpPr>
          <p:spPr>
            <a:xfrm>
              <a:off x="6271645" y="1882976"/>
              <a:ext cx="75539" cy="103611"/>
            </a:xfrm>
            <a:custGeom>
              <a:avLst/>
              <a:gdLst/>
              <a:ahLst/>
              <a:cxnLst/>
              <a:rect l="l" t="t" r="r" b="b"/>
              <a:pathLst>
                <a:path w="296" h="406" extrusionOk="0">
                  <a:moveTo>
                    <a:pt x="221" y="1"/>
                  </a:moveTo>
                  <a:cubicBezTo>
                    <a:pt x="167" y="131"/>
                    <a:pt x="90" y="258"/>
                    <a:pt x="0" y="367"/>
                  </a:cubicBezTo>
                  <a:cubicBezTo>
                    <a:pt x="28" y="375"/>
                    <a:pt x="56" y="388"/>
                    <a:pt x="77" y="405"/>
                  </a:cubicBezTo>
                  <a:cubicBezTo>
                    <a:pt x="139" y="275"/>
                    <a:pt x="217" y="148"/>
                    <a:pt x="296" y="26"/>
                  </a:cubicBezTo>
                  <a:cubicBezTo>
                    <a:pt x="268" y="22"/>
                    <a:pt x="242" y="14"/>
                    <a:pt x="221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4"/>
            <p:cNvSpPr/>
            <p:nvPr/>
          </p:nvSpPr>
          <p:spPr>
            <a:xfrm>
              <a:off x="6410984" y="1744657"/>
              <a:ext cx="106163" cy="52316"/>
            </a:xfrm>
            <a:custGeom>
              <a:avLst/>
              <a:gdLst/>
              <a:ahLst/>
              <a:cxnLst/>
              <a:rect l="l" t="t" r="r" b="b"/>
              <a:pathLst>
                <a:path w="416" h="205" extrusionOk="0">
                  <a:moveTo>
                    <a:pt x="403" y="1"/>
                  </a:moveTo>
                  <a:cubicBezTo>
                    <a:pt x="268" y="61"/>
                    <a:pt x="135" y="121"/>
                    <a:pt x="0" y="181"/>
                  </a:cubicBezTo>
                  <a:cubicBezTo>
                    <a:pt x="7" y="187"/>
                    <a:pt x="11" y="196"/>
                    <a:pt x="15" y="204"/>
                  </a:cubicBezTo>
                  <a:cubicBezTo>
                    <a:pt x="152" y="151"/>
                    <a:pt x="283" y="84"/>
                    <a:pt x="416" y="24"/>
                  </a:cubicBezTo>
                  <a:cubicBezTo>
                    <a:pt x="412" y="16"/>
                    <a:pt x="407" y="9"/>
                    <a:pt x="403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4"/>
            <p:cNvSpPr/>
            <p:nvPr/>
          </p:nvSpPr>
          <p:spPr>
            <a:xfrm>
              <a:off x="6350247" y="1645895"/>
              <a:ext cx="19395" cy="116626"/>
            </a:xfrm>
            <a:custGeom>
              <a:avLst/>
              <a:gdLst/>
              <a:ahLst/>
              <a:cxnLst/>
              <a:rect l="l" t="t" r="r" b="b"/>
              <a:pathLst>
                <a:path w="76" h="457" extrusionOk="0">
                  <a:moveTo>
                    <a:pt x="9" y="0"/>
                  </a:moveTo>
                  <a:cubicBezTo>
                    <a:pt x="1" y="150"/>
                    <a:pt x="1" y="300"/>
                    <a:pt x="5" y="450"/>
                  </a:cubicBezTo>
                  <a:cubicBezTo>
                    <a:pt x="11" y="449"/>
                    <a:pt x="17" y="449"/>
                    <a:pt x="23" y="449"/>
                  </a:cubicBezTo>
                  <a:cubicBezTo>
                    <a:pt x="40" y="449"/>
                    <a:pt x="58" y="452"/>
                    <a:pt x="76" y="456"/>
                  </a:cubicBezTo>
                  <a:cubicBezTo>
                    <a:pt x="58" y="306"/>
                    <a:pt x="46" y="152"/>
                    <a:pt x="43" y="2"/>
                  </a:cubicBezTo>
                  <a:lnTo>
                    <a:pt x="33" y="2"/>
                  </a:lnTo>
                  <a:cubicBezTo>
                    <a:pt x="24" y="2"/>
                    <a:pt x="18" y="2"/>
                    <a:pt x="9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4"/>
            <p:cNvSpPr/>
            <p:nvPr/>
          </p:nvSpPr>
          <p:spPr>
            <a:xfrm>
              <a:off x="6205548" y="1984035"/>
              <a:ext cx="93148" cy="83706"/>
            </a:xfrm>
            <a:custGeom>
              <a:avLst/>
              <a:gdLst/>
              <a:ahLst/>
              <a:cxnLst/>
              <a:rect l="l" t="t" r="r" b="b"/>
              <a:pathLst>
                <a:path w="365" h="328" extrusionOk="0">
                  <a:moveTo>
                    <a:pt x="165" y="0"/>
                  </a:moveTo>
                  <a:cubicBezTo>
                    <a:pt x="80" y="0"/>
                    <a:pt x="0" y="63"/>
                    <a:pt x="9" y="159"/>
                  </a:cubicBezTo>
                  <a:cubicBezTo>
                    <a:pt x="17" y="249"/>
                    <a:pt x="86" y="318"/>
                    <a:pt x="174" y="326"/>
                  </a:cubicBezTo>
                  <a:cubicBezTo>
                    <a:pt x="180" y="327"/>
                    <a:pt x="186" y="327"/>
                    <a:pt x="193" y="327"/>
                  </a:cubicBezTo>
                  <a:cubicBezTo>
                    <a:pt x="287" y="327"/>
                    <a:pt x="364" y="253"/>
                    <a:pt x="364" y="155"/>
                  </a:cubicBezTo>
                  <a:cubicBezTo>
                    <a:pt x="362" y="76"/>
                    <a:pt x="300" y="22"/>
                    <a:pt x="229" y="9"/>
                  </a:cubicBezTo>
                  <a:lnTo>
                    <a:pt x="223" y="9"/>
                  </a:lnTo>
                  <a:cubicBezTo>
                    <a:pt x="212" y="7"/>
                    <a:pt x="201" y="7"/>
                    <a:pt x="191" y="7"/>
                  </a:cubicBezTo>
                  <a:cubicBezTo>
                    <a:pt x="186" y="7"/>
                    <a:pt x="180" y="5"/>
                    <a:pt x="178" y="1"/>
                  </a:cubicBezTo>
                  <a:cubicBezTo>
                    <a:pt x="174" y="1"/>
                    <a:pt x="170" y="0"/>
                    <a:pt x="165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4"/>
            <p:cNvSpPr/>
            <p:nvPr/>
          </p:nvSpPr>
          <p:spPr>
            <a:xfrm>
              <a:off x="6515871" y="1688003"/>
              <a:ext cx="76815" cy="71201"/>
            </a:xfrm>
            <a:custGeom>
              <a:avLst/>
              <a:gdLst/>
              <a:ahLst/>
              <a:cxnLst/>
              <a:rect l="l" t="t" r="r" b="b"/>
              <a:pathLst>
                <a:path w="301" h="279" extrusionOk="0">
                  <a:moveTo>
                    <a:pt x="176" y="0"/>
                  </a:moveTo>
                  <a:cubicBezTo>
                    <a:pt x="176" y="4"/>
                    <a:pt x="172" y="9"/>
                    <a:pt x="165" y="9"/>
                  </a:cubicBezTo>
                  <a:cubicBezTo>
                    <a:pt x="97" y="15"/>
                    <a:pt x="41" y="51"/>
                    <a:pt x="20" y="120"/>
                  </a:cubicBezTo>
                  <a:cubicBezTo>
                    <a:pt x="1" y="189"/>
                    <a:pt x="39" y="251"/>
                    <a:pt x="105" y="272"/>
                  </a:cubicBezTo>
                  <a:cubicBezTo>
                    <a:pt x="121" y="277"/>
                    <a:pt x="137" y="279"/>
                    <a:pt x="152" y="279"/>
                  </a:cubicBezTo>
                  <a:cubicBezTo>
                    <a:pt x="204" y="279"/>
                    <a:pt x="253" y="254"/>
                    <a:pt x="273" y="201"/>
                  </a:cubicBezTo>
                  <a:cubicBezTo>
                    <a:pt x="300" y="126"/>
                    <a:pt x="258" y="41"/>
                    <a:pt x="185" y="11"/>
                  </a:cubicBezTo>
                  <a:cubicBezTo>
                    <a:pt x="180" y="9"/>
                    <a:pt x="176" y="4"/>
                    <a:pt x="176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4"/>
            <p:cNvSpPr/>
            <p:nvPr/>
          </p:nvSpPr>
          <p:spPr>
            <a:xfrm>
              <a:off x="6299462" y="1770943"/>
              <a:ext cx="115095" cy="108715"/>
            </a:xfrm>
            <a:custGeom>
              <a:avLst/>
              <a:gdLst/>
              <a:ahLst/>
              <a:cxnLst/>
              <a:rect l="l" t="t" r="r" b="b"/>
              <a:pathLst>
                <a:path w="451" h="426" extrusionOk="0">
                  <a:moveTo>
                    <a:pt x="225" y="1"/>
                  </a:moveTo>
                  <a:cubicBezTo>
                    <a:pt x="110" y="16"/>
                    <a:pt x="0" y="110"/>
                    <a:pt x="13" y="234"/>
                  </a:cubicBezTo>
                  <a:cubicBezTo>
                    <a:pt x="26" y="338"/>
                    <a:pt x="122" y="425"/>
                    <a:pt x="226" y="425"/>
                  </a:cubicBezTo>
                  <a:cubicBezTo>
                    <a:pt x="231" y="425"/>
                    <a:pt x="235" y="425"/>
                    <a:pt x="240" y="425"/>
                  </a:cubicBezTo>
                  <a:cubicBezTo>
                    <a:pt x="356" y="414"/>
                    <a:pt x="450" y="298"/>
                    <a:pt x="433" y="185"/>
                  </a:cubicBezTo>
                  <a:cubicBezTo>
                    <a:pt x="420" y="78"/>
                    <a:pt x="324" y="11"/>
                    <a:pt x="225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4"/>
            <p:cNvSpPr/>
            <p:nvPr/>
          </p:nvSpPr>
          <p:spPr>
            <a:xfrm>
              <a:off x="6318602" y="1562699"/>
              <a:ext cx="80643" cy="73753"/>
            </a:xfrm>
            <a:custGeom>
              <a:avLst/>
              <a:gdLst/>
              <a:ahLst/>
              <a:cxnLst/>
              <a:rect l="l" t="t" r="r" b="b"/>
              <a:pathLst>
                <a:path w="316" h="289" extrusionOk="0">
                  <a:moveTo>
                    <a:pt x="150" y="1"/>
                  </a:moveTo>
                  <a:cubicBezTo>
                    <a:pt x="144" y="3"/>
                    <a:pt x="140" y="3"/>
                    <a:pt x="133" y="5"/>
                  </a:cubicBezTo>
                  <a:lnTo>
                    <a:pt x="125" y="5"/>
                  </a:lnTo>
                  <a:cubicBezTo>
                    <a:pt x="62" y="16"/>
                    <a:pt x="9" y="63"/>
                    <a:pt x="5" y="133"/>
                  </a:cubicBezTo>
                  <a:cubicBezTo>
                    <a:pt x="1" y="220"/>
                    <a:pt x="71" y="288"/>
                    <a:pt x="153" y="288"/>
                  </a:cubicBezTo>
                  <a:cubicBezTo>
                    <a:pt x="158" y="288"/>
                    <a:pt x="163" y="288"/>
                    <a:pt x="167" y="288"/>
                  </a:cubicBezTo>
                  <a:cubicBezTo>
                    <a:pt x="251" y="281"/>
                    <a:pt x="315" y="210"/>
                    <a:pt x="311" y="127"/>
                  </a:cubicBezTo>
                  <a:cubicBezTo>
                    <a:pt x="307" y="61"/>
                    <a:pt x="257" y="16"/>
                    <a:pt x="200" y="3"/>
                  </a:cubicBezTo>
                  <a:cubicBezTo>
                    <a:pt x="197" y="5"/>
                    <a:pt x="195" y="5"/>
                    <a:pt x="193" y="5"/>
                  </a:cubicBezTo>
                  <a:cubicBezTo>
                    <a:pt x="178" y="3"/>
                    <a:pt x="165" y="1"/>
                    <a:pt x="150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4"/>
            <p:cNvSpPr/>
            <p:nvPr/>
          </p:nvSpPr>
          <p:spPr>
            <a:xfrm>
              <a:off x="6189471" y="1553257"/>
              <a:ext cx="412403" cy="526222"/>
            </a:xfrm>
            <a:custGeom>
              <a:avLst/>
              <a:gdLst/>
              <a:ahLst/>
              <a:cxnLst/>
              <a:rect l="l" t="t" r="r" b="b"/>
              <a:pathLst>
                <a:path w="1616" h="2062" extrusionOk="0">
                  <a:moveTo>
                    <a:pt x="656" y="38"/>
                  </a:moveTo>
                  <a:cubicBezTo>
                    <a:pt x="671" y="38"/>
                    <a:pt x="684" y="40"/>
                    <a:pt x="699" y="42"/>
                  </a:cubicBezTo>
                  <a:cubicBezTo>
                    <a:pt x="701" y="42"/>
                    <a:pt x="703" y="42"/>
                    <a:pt x="706" y="40"/>
                  </a:cubicBezTo>
                  <a:cubicBezTo>
                    <a:pt x="763" y="53"/>
                    <a:pt x="813" y="98"/>
                    <a:pt x="817" y="164"/>
                  </a:cubicBezTo>
                  <a:cubicBezTo>
                    <a:pt x="821" y="247"/>
                    <a:pt x="757" y="318"/>
                    <a:pt x="673" y="325"/>
                  </a:cubicBezTo>
                  <a:cubicBezTo>
                    <a:pt x="669" y="325"/>
                    <a:pt x="664" y="325"/>
                    <a:pt x="659" y="325"/>
                  </a:cubicBezTo>
                  <a:cubicBezTo>
                    <a:pt x="577" y="325"/>
                    <a:pt x="507" y="256"/>
                    <a:pt x="511" y="170"/>
                  </a:cubicBezTo>
                  <a:cubicBezTo>
                    <a:pt x="515" y="100"/>
                    <a:pt x="566" y="53"/>
                    <a:pt x="631" y="42"/>
                  </a:cubicBezTo>
                  <a:lnTo>
                    <a:pt x="637" y="42"/>
                  </a:lnTo>
                  <a:cubicBezTo>
                    <a:pt x="643" y="40"/>
                    <a:pt x="650" y="40"/>
                    <a:pt x="656" y="38"/>
                  </a:cubicBezTo>
                  <a:close/>
                  <a:moveTo>
                    <a:pt x="1457" y="528"/>
                  </a:moveTo>
                  <a:cubicBezTo>
                    <a:pt x="1457" y="532"/>
                    <a:pt x="1459" y="537"/>
                    <a:pt x="1464" y="539"/>
                  </a:cubicBezTo>
                  <a:cubicBezTo>
                    <a:pt x="1537" y="569"/>
                    <a:pt x="1579" y="654"/>
                    <a:pt x="1552" y="729"/>
                  </a:cubicBezTo>
                  <a:cubicBezTo>
                    <a:pt x="1532" y="782"/>
                    <a:pt x="1483" y="807"/>
                    <a:pt x="1431" y="807"/>
                  </a:cubicBezTo>
                  <a:cubicBezTo>
                    <a:pt x="1416" y="807"/>
                    <a:pt x="1400" y="805"/>
                    <a:pt x="1384" y="800"/>
                  </a:cubicBezTo>
                  <a:cubicBezTo>
                    <a:pt x="1318" y="779"/>
                    <a:pt x="1280" y="717"/>
                    <a:pt x="1299" y="646"/>
                  </a:cubicBezTo>
                  <a:cubicBezTo>
                    <a:pt x="1320" y="579"/>
                    <a:pt x="1378" y="543"/>
                    <a:pt x="1444" y="537"/>
                  </a:cubicBezTo>
                  <a:cubicBezTo>
                    <a:pt x="1451" y="537"/>
                    <a:pt x="1455" y="532"/>
                    <a:pt x="1457" y="528"/>
                  </a:cubicBezTo>
                  <a:close/>
                  <a:moveTo>
                    <a:pt x="639" y="363"/>
                  </a:moveTo>
                  <a:cubicBezTo>
                    <a:pt x="648" y="365"/>
                    <a:pt x="654" y="365"/>
                    <a:pt x="663" y="365"/>
                  </a:cubicBezTo>
                  <a:lnTo>
                    <a:pt x="673" y="365"/>
                  </a:lnTo>
                  <a:cubicBezTo>
                    <a:pt x="676" y="515"/>
                    <a:pt x="688" y="669"/>
                    <a:pt x="706" y="819"/>
                  </a:cubicBezTo>
                  <a:cubicBezTo>
                    <a:pt x="689" y="815"/>
                    <a:pt x="671" y="812"/>
                    <a:pt x="653" y="812"/>
                  </a:cubicBezTo>
                  <a:cubicBezTo>
                    <a:pt x="647" y="812"/>
                    <a:pt x="641" y="812"/>
                    <a:pt x="635" y="813"/>
                  </a:cubicBezTo>
                  <a:cubicBezTo>
                    <a:pt x="631" y="663"/>
                    <a:pt x="631" y="513"/>
                    <a:pt x="639" y="363"/>
                  </a:cubicBezTo>
                  <a:close/>
                  <a:moveTo>
                    <a:pt x="1271" y="751"/>
                  </a:moveTo>
                  <a:cubicBezTo>
                    <a:pt x="1275" y="759"/>
                    <a:pt x="1280" y="766"/>
                    <a:pt x="1284" y="774"/>
                  </a:cubicBezTo>
                  <a:cubicBezTo>
                    <a:pt x="1151" y="836"/>
                    <a:pt x="1020" y="901"/>
                    <a:pt x="883" y="956"/>
                  </a:cubicBezTo>
                  <a:cubicBezTo>
                    <a:pt x="879" y="948"/>
                    <a:pt x="875" y="939"/>
                    <a:pt x="868" y="931"/>
                  </a:cubicBezTo>
                  <a:cubicBezTo>
                    <a:pt x="1003" y="871"/>
                    <a:pt x="1136" y="811"/>
                    <a:pt x="1271" y="751"/>
                  </a:cubicBezTo>
                  <a:close/>
                  <a:moveTo>
                    <a:pt x="656" y="854"/>
                  </a:moveTo>
                  <a:cubicBezTo>
                    <a:pt x="755" y="864"/>
                    <a:pt x="851" y="931"/>
                    <a:pt x="864" y="1038"/>
                  </a:cubicBezTo>
                  <a:cubicBezTo>
                    <a:pt x="881" y="1151"/>
                    <a:pt x="787" y="1267"/>
                    <a:pt x="671" y="1278"/>
                  </a:cubicBezTo>
                  <a:cubicBezTo>
                    <a:pt x="666" y="1278"/>
                    <a:pt x="662" y="1278"/>
                    <a:pt x="657" y="1278"/>
                  </a:cubicBezTo>
                  <a:cubicBezTo>
                    <a:pt x="553" y="1278"/>
                    <a:pt x="457" y="1191"/>
                    <a:pt x="444" y="1087"/>
                  </a:cubicBezTo>
                  <a:cubicBezTo>
                    <a:pt x="431" y="963"/>
                    <a:pt x="541" y="869"/>
                    <a:pt x="656" y="854"/>
                  </a:cubicBezTo>
                  <a:close/>
                  <a:moveTo>
                    <a:pt x="543" y="1293"/>
                  </a:moveTo>
                  <a:cubicBezTo>
                    <a:pt x="566" y="1306"/>
                    <a:pt x="590" y="1314"/>
                    <a:pt x="618" y="1318"/>
                  </a:cubicBezTo>
                  <a:cubicBezTo>
                    <a:pt x="539" y="1440"/>
                    <a:pt x="461" y="1567"/>
                    <a:pt x="399" y="1697"/>
                  </a:cubicBezTo>
                  <a:cubicBezTo>
                    <a:pt x="378" y="1680"/>
                    <a:pt x="350" y="1667"/>
                    <a:pt x="322" y="1659"/>
                  </a:cubicBezTo>
                  <a:cubicBezTo>
                    <a:pt x="412" y="1550"/>
                    <a:pt x="489" y="1423"/>
                    <a:pt x="543" y="1293"/>
                  </a:cubicBezTo>
                  <a:close/>
                  <a:moveTo>
                    <a:pt x="228" y="1688"/>
                  </a:moveTo>
                  <a:cubicBezTo>
                    <a:pt x="233" y="1688"/>
                    <a:pt x="237" y="1689"/>
                    <a:pt x="241" y="1689"/>
                  </a:cubicBezTo>
                  <a:cubicBezTo>
                    <a:pt x="243" y="1693"/>
                    <a:pt x="249" y="1695"/>
                    <a:pt x="254" y="1695"/>
                  </a:cubicBezTo>
                  <a:cubicBezTo>
                    <a:pt x="264" y="1695"/>
                    <a:pt x="275" y="1695"/>
                    <a:pt x="286" y="1697"/>
                  </a:cubicBezTo>
                  <a:lnTo>
                    <a:pt x="292" y="1697"/>
                  </a:lnTo>
                  <a:cubicBezTo>
                    <a:pt x="363" y="1710"/>
                    <a:pt x="425" y="1764"/>
                    <a:pt x="427" y="1843"/>
                  </a:cubicBezTo>
                  <a:cubicBezTo>
                    <a:pt x="429" y="1940"/>
                    <a:pt x="350" y="2015"/>
                    <a:pt x="255" y="2015"/>
                  </a:cubicBezTo>
                  <a:cubicBezTo>
                    <a:pt x="249" y="2015"/>
                    <a:pt x="243" y="2015"/>
                    <a:pt x="237" y="2014"/>
                  </a:cubicBezTo>
                  <a:cubicBezTo>
                    <a:pt x="149" y="2006"/>
                    <a:pt x="80" y="1937"/>
                    <a:pt x="72" y="1847"/>
                  </a:cubicBezTo>
                  <a:cubicBezTo>
                    <a:pt x="63" y="1751"/>
                    <a:pt x="143" y="1688"/>
                    <a:pt x="228" y="1688"/>
                  </a:cubicBezTo>
                  <a:close/>
                  <a:moveTo>
                    <a:pt x="685" y="0"/>
                  </a:moveTo>
                  <a:cubicBezTo>
                    <a:pt x="667" y="0"/>
                    <a:pt x="649" y="3"/>
                    <a:pt x="631" y="10"/>
                  </a:cubicBezTo>
                  <a:cubicBezTo>
                    <a:pt x="551" y="14"/>
                    <a:pt x="483" y="74"/>
                    <a:pt x="474" y="158"/>
                  </a:cubicBezTo>
                  <a:cubicBezTo>
                    <a:pt x="464" y="252"/>
                    <a:pt x="521" y="331"/>
                    <a:pt x="607" y="357"/>
                  </a:cubicBezTo>
                  <a:cubicBezTo>
                    <a:pt x="592" y="509"/>
                    <a:pt x="592" y="665"/>
                    <a:pt x="607" y="817"/>
                  </a:cubicBezTo>
                  <a:lnTo>
                    <a:pt x="605" y="817"/>
                  </a:lnTo>
                  <a:cubicBezTo>
                    <a:pt x="596" y="819"/>
                    <a:pt x="592" y="824"/>
                    <a:pt x="592" y="830"/>
                  </a:cubicBezTo>
                  <a:cubicBezTo>
                    <a:pt x="485" y="858"/>
                    <a:pt x="399" y="959"/>
                    <a:pt x="401" y="1074"/>
                  </a:cubicBezTo>
                  <a:cubicBezTo>
                    <a:pt x="401" y="1156"/>
                    <a:pt x="451" y="1231"/>
                    <a:pt x="517" y="1278"/>
                  </a:cubicBezTo>
                  <a:cubicBezTo>
                    <a:pt x="455" y="1410"/>
                    <a:pt x="384" y="1535"/>
                    <a:pt x="303" y="1657"/>
                  </a:cubicBezTo>
                  <a:cubicBezTo>
                    <a:pt x="290" y="1655"/>
                    <a:pt x="275" y="1655"/>
                    <a:pt x="260" y="1655"/>
                  </a:cubicBezTo>
                  <a:cubicBezTo>
                    <a:pt x="243" y="1649"/>
                    <a:pt x="226" y="1646"/>
                    <a:pt x="209" y="1646"/>
                  </a:cubicBezTo>
                  <a:cubicBezTo>
                    <a:pt x="129" y="1646"/>
                    <a:pt x="50" y="1704"/>
                    <a:pt x="31" y="1787"/>
                  </a:cubicBezTo>
                  <a:cubicBezTo>
                    <a:pt x="1" y="1912"/>
                    <a:pt x="89" y="2036"/>
                    <a:pt x="213" y="2057"/>
                  </a:cubicBezTo>
                  <a:cubicBezTo>
                    <a:pt x="227" y="2060"/>
                    <a:pt x="241" y="2061"/>
                    <a:pt x="254" y="2061"/>
                  </a:cubicBezTo>
                  <a:cubicBezTo>
                    <a:pt x="363" y="2061"/>
                    <a:pt x="461" y="1981"/>
                    <a:pt x="472" y="1867"/>
                  </a:cubicBezTo>
                  <a:cubicBezTo>
                    <a:pt x="479" y="1807"/>
                    <a:pt x="455" y="1751"/>
                    <a:pt x="414" y="1712"/>
                  </a:cubicBezTo>
                  <a:cubicBezTo>
                    <a:pt x="491" y="1584"/>
                    <a:pt x="564" y="1455"/>
                    <a:pt x="646" y="1329"/>
                  </a:cubicBezTo>
                  <a:cubicBezTo>
                    <a:pt x="648" y="1327"/>
                    <a:pt x="648" y="1325"/>
                    <a:pt x="648" y="1323"/>
                  </a:cubicBezTo>
                  <a:lnTo>
                    <a:pt x="676" y="1323"/>
                  </a:lnTo>
                  <a:cubicBezTo>
                    <a:pt x="817" y="1310"/>
                    <a:pt x="928" y="1168"/>
                    <a:pt x="909" y="1031"/>
                  </a:cubicBezTo>
                  <a:cubicBezTo>
                    <a:pt x="905" y="1010"/>
                    <a:pt x="900" y="993"/>
                    <a:pt x="892" y="974"/>
                  </a:cubicBezTo>
                  <a:cubicBezTo>
                    <a:pt x="1033" y="929"/>
                    <a:pt x="1179" y="873"/>
                    <a:pt x="1303" y="794"/>
                  </a:cubicBezTo>
                  <a:cubicBezTo>
                    <a:pt x="1325" y="817"/>
                    <a:pt x="1355" y="834"/>
                    <a:pt x="1389" y="841"/>
                  </a:cubicBezTo>
                  <a:cubicBezTo>
                    <a:pt x="1403" y="844"/>
                    <a:pt x="1418" y="846"/>
                    <a:pt x="1432" y="846"/>
                  </a:cubicBezTo>
                  <a:cubicBezTo>
                    <a:pt x="1504" y="846"/>
                    <a:pt x="1571" y="806"/>
                    <a:pt x="1592" y="732"/>
                  </a:cubicBezTo>
                  <a:cubicBezTo>
                    <a:pt x="1616" y="644"/>
                    <a:pt x="1567" y="539"/>
                    <a:pt x="1474" y="515"/>
                  </a:cubicBezTo>
                  <a:cubicBezTo>
                    <a:pt x="1473" y="515"/>
                    <a:pt x="1471" y="515"/>
                    <a:pt x="1470" y="515"/>
                  </a:cubicBezTo>
                  <a:cubicBezTo>
                    <a:pt x="1464" y="515"/>
                    <a:pt x="1459" y="518"/>
                    <a:pt x="1457" y="524"/>
                  </a:cubicBezTo>
                  <a:cubicBezTo>
                    <a:pt x="1457" y="517"/>
                    <a:pt x="1453" y="509"/>
                    <a:pt x="1444" y="507"/>
                  </a:cubicBezTo>
                  <a:cubicBezTo>
                    <a:pt x="1437" y="505"/>
                    <a:pt x="1430" y="505"/>
                    <a:pt x="1423" y="505"/>
                  </a:cubicBezTo>
                  <a:cubicBezTo>
                    <a:pt x="1344" y="505"/>
                    <a:pt x="1274" y="577"/>
                    <a:pt x="1258" y="650"/>
                  </a:cubicBezTo>
                  <a:cubicBezTo>
                    <a:pt x="1252" y="676"/>
                    <a:pt x="1254" y="702"/>
                    <a:pt x="1260" y="725"/>
                  </a:cubicBezTo>
                  <a:cubicBezTo>
                    <a:pt x="1123" y="781"/>
                    <a:pt x="988" y="843"/>
                    <a:pt x="858" y="916"/>
                  </a:cubicBezTo>
                  <a:cubicBezTo>
                    <a:pt x="825" y="873"/>
                    <a:pt x="778" y="841"/>
                    <a:pt x="729" y="824"/>
                  </a:cubicBezTo>
                  <a:cubicBezTo>
                    <a:pt x="727" y="669"/>
                    <a:pt x="721" y="513"/>
                    <a:pt x="706" y="359"/>
                  </a:cubicBezTo>
                  <a:cubicBezTo>
                    <a:pt x="796" y="340"/>
                    <a:pt x="862" y="256"/>
                    <a:pt x="855" y="160"/>
                  </a:cubicBezTo>
                  <a:cubicBezTo>
                    <a:pt x="850" y="68"/>
                    <a:pt x="772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3" name="Google Shape;6133;p44"/>
          <p:cNvGrpSpPr/>
          <p:nvPr/>
        </p:nvGrpSpPr>
        <p:grpSpPr>
          <a:xfrm>
            <a:off x="6297172" y="2983643"/>
            <a:ext cx="211561" cy="307006"/>
            <a:chOff x="8260312" y="3050007"/>
            <a:chExt cx="211561" cy="307006"/>
          </a:xfrm>
        </p:grpSpPr>
        <p:sp>
          <p:nvSpPr>
            <p:cNvPr id="6134" name="Google Shape;6134;p44"/>
            <p:cNvSpPr/>
            <p:nvPr/>
          </p:nvSpPr>
          <p:spPr>
            <a:xfrm>
              <a:off x="8289660" y="3058684"/>
              <a:ext cx="166901" cy="270767"/>
            </a:xfrm>
            <a:custGeom>
              <a:avLst/>
              <a:gdLst/>
              <a:ahLst/>
              <a:cxnLst/>
              <a:rect l="l" t="t" r="r" b="b"/>
              <a:pathLst>
                <a:path w="654" h="1061" extrusionOk="0">
                  <a:moveTo>
                    <a:pt x="296" y="1"/>
                  </a:moveTo>
                  <a:cubicBezTo>
                    <a:pt x="228" y="129"/>
                    <a:pt x="168" y="260"/>
                    <a:pt x="116" y="395"/>
                  </a:cubicBezTo>
                  <a:cubicBezTo>
                    <a:pt x="97" y="440"/>
                    <a:pt x="31" y="566"/>
                    <a:pt x="39" y="619"/>
                  </a:cubicBezTo>
                  <a:cubicBezTo>
                    <a:pt x="50" y="684"/>
                    <a:pt x="121" y="679"/>
                    <a:pt x="164" y="714"/>
                  </a:cubicBezTo>
                  <a:cubicBezTo>
                    <a:pt x="209" y="752"/>
                    <a:pt x="198" y="772"/>
                    <a:pt x="166" y="821"/>
                  </a:cubicBezTo>
                  <a:cubicBezTo>
                    <a:pt x="114" y="902"/>
                    <a:pt x="56" y="981"/>
                    <a:pt x="1" y="1061"/>
                  </a:cubicBezTo>
                  <a:cubicBezTo>
                    <a:pt x="131" y="966"/>
                    <a:pt x="258" y="868"/>
                    <a:pt x="378" y="761"/>
                  </a:cubicBezTo>
                  <a:cubicBezTo>
                    <a:pt x="408" y="733"/>
                    <a:pt x="478" y="697"/>
                    <a:pt x="451" y="662"/>
                  </a:cubicBezTo>
                  <a:cubicBezTo>
                    <a:pt x="429" y="634"/>
                    <a:pt x="401" y="643"/>
                    <a:pt x="371" y="639"/>
                  </a:cubicBezTo>
                  <a:cubicBezTo>
                    <a:pt x="322" y="630"/>
                    <a:pt x="290" y="622"/>
                    <a:pt x="253" y="590"/>
                  </a:cubicBezTo>
                  <a:cubicBezTo>
                    <a:pt x="241" y="579"/>
                    <a:pt x="245" y="564"/>
                    <a:pt x="256" y="555"/>
                  </a:cubicBezTo>
                  <a:cubicBezTo>
                    <a:pt x="388" y="448"/>
                    <a:pt x="521" y="339"/>
                    <a:pt x="654" y="234"/>
                  </a:cubicBezTo>
                  <a:cubicBezTo>
                    <a:pt x="540" y="155"/>
                    <a:pt x="423" y="82"/>
                    <a:pt x="303" y="9"/>
                  </a:cubicBezTo>
                  <a:cubicBezTo>
                    <a:pt x="301" y="7"/>
                    <a:pt x="298" y="5"/>
                    <a:pt x="296" y="1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4"/>
            <p:cNvSpPr/>
            <p:nvPr/>
          </p:nvSpPr>
          <p:spPr>
            <a:xfrm>
              <a:off x="8260312" y="3050007"/>
              <a:ext cx="211561" cy="307006"/>
            </a:xfrm>
            <a:custGeom>
              <a:avLst/>
              <a:gdLst/>
              <a:ahLst/>
              <a:cxnLst/>
              <a:rect l="l" t="t" r="r" b="b"/>
              <a:pathLst>
                <a:path w="829" h="1203" extrusionOk="0">
                  <a:moveTo>
                    <a:pt x="411" y="35"/>
                  </a:moveTo>
                  <a:cubicBezTo>
                    <a:pt x="413" y="39"/>
                    <a:pt x="416" y="41"/>
                    <a:pt x="418" y="43"/>
                  </a:cubicBezTo>
                  <a:cubicBezTo>
                    <a:pt x="538" y="116"/>
                    <a:pt x="655" y="189"/>
                    <a:pt x="771" y="268"/>
                  </a:cubicBezTo>
                  <a:cubicBezTo>
                    <a:pt x="636" y="373"/>
                    <a:pt x="503" y="482"/>
                    <a:pt x="371" y="589"/>
                  </a:cubicBezTo>
                  <a:cubicBezTo>
                    <a:pt x="362" y="598"/>
                    <a:pt x="356" y="613"/>
                    <a:pt x="368" y="624"/>
                  </a:cubicBezTo>
                  <a:cubicBezTo>
                    <a:pt x="405" y="656"/>
                    <a:pt x="437" y="664"/>
                    <a:pt x="486" y="673"/>
                  </a:cubicBezTo>
                  <a:cubicBezTo>
                    <a:pt x="516" y="677"/>
                    <a:pt x="544" y="668"/>
                    <a:pt x="566" y="696"/>
                  </a:cubicBezTo>
                  <a:cubicBezTo>
                    <a:pt x="593" y="731"/>
                    <a:pt x="523" y="767"/>
                    <a:pt x="493" y="795"/>
                  </a:cubicBezTo>
                  <a:cubicBezTo>
                    <a:pt x="373" y="902"/>
                    <a:pt x="246" y="1000"/>
                    <a:pt x="116" y="1095"/>
                  </a:cubicBezTo>
                  <a:cubicBezTo>
                    <a:pt x="171" y="1015"/>
                    <a:pt x="229" y="936"/>
                    <a:pt x="281" y="855"/>
                  </a:cubicBezTo>
                  <a:cubicBezTo>
                    <a:pt x="313" y="806"/>
                    <a:pt x="324" y="786"/>
                    <a:pt x="279" y="748"/>
                  </a:cubicBezTo>
                  <a:cubicBezTo>
                    <a:pt x="236" y="713"/>
                    <a:pt x="165" y="718"/>
                    <a:pt x="154" y="653"/>
                  </a:cubicBezTo>
                  <a:cubicBezTo>
                    <a:pt x="146" y="600"/>
                    <a:pt x="212" y="474"/>
                    <a:pt x="231" y="429"/>
                  </a:cubicBezTo>
                  <a:cubicBezTo>
                    <a:pt x="283" y="294"/>
                    <a:pt x="343" y="163"/>
                    <a:pt x="411" y="35"/>
                  </a:cubicBezTo>
                  <a:close/>
                  <a:moveTo>
                    <a:pt x="395" y="0"/>
                  </a:moveTo>
                  <a:cubicBezTo>
                    <a:pt x="388" y="0"/>
                    <a:pt x="381" y="3"/>
                    <a:pt x="377" y="11"/>
                  </a:cubicBezTo>
                  <a:cubicBezTo>
                    <a:pt x="259" y="227"/>
                    <a:pt x="167" y="454"/>
                    <a:pt x="101" y="692"/>
                  </a:cubicBezTo>
                  <a:cubicBezTo>
                    <a:pt x="99" y="701"/>
                    <a:pt x="103" y="711"/>
                    <a:pt x="111" y="713"/>
                  </a:cubicBezTo>
                  <a:cubicBezTo>
                    <a:pt x="148" y="731"/>
                    <a:pt x="257" y="767"/>
                    <a:pt x="259" y="816"/>
                  </a:cubicBezTo>
                  <a:cubicBezTo>
                    <a:pt x="261" y="836"/>
                    <a:pt x="189" y="919"/>
                    <a:pt x="178" y="934"/>
                  </a:cubicBezTo>
                  <a:cubicBezTo>
                    <a:pt x="122" y="1013"/>
                    <a:pt x="67" y="1093"/>
                    <a:pt x="11" y="1172"/>
                  </a:cubicBezTo>
                  <a:cubicBezTo>
                    <a:pt x="0" y="1186"/>
                    <a:pt x="15" y="1203"/>
                    <a:pt x="31" y="1203"/>
                  </a:cubicBezTo>
                  <a:cubicBezTo>
                    <a:pt x="34" y="1203"/>
                    <a:pt x="38" y="1202"/>
                    <a:pt x="41" y="1200"/>
                  </a:cubicBezTo>
                  <a:cubicBezTo>
                    <a:pt x="257" y="1054"/>
                    <a:pt x="461" y="889"/>
                    <a:pt x="649" y="709"/>
                  </a:cubicBezTo>
                  <a:cubicBezTo>
                    <a:pt x="658" y="701"/>
                    <a:pt x="658" y="686"/>
                    <a:pt x="647" y="677"/>
                  </a:cubicBezTo>
                  <a:cubicBezTo>
                    <a:pt x="623" y="658"/>
                    <a:pt x="602" y="647"/>
                    <a:pt x="574" y="639"/>
                  </a:cubicBezTo>
                  <a:cubicBezTo>
                    <a:pt x="548" y="632"/>
                    <a:pt x="521" y="636"/>
                    <a:pt x="497" y="628"/>
                  </a:cubicBezTo>
                  <a:cubicBezTo>
                    <a:pt x="486" y="628"/>
                    <a:pt x="476" y="626"/>
                    <a:pt x="465" y="624"/>
                  </a:cubicBezTo>
                  <a:cubicBezTo>
                    <a:pt x="431" y="604"/>
                    <a:pt x="428" y="589"/>
                    <a:pt x="456" y="576"/>
                  </a:cubicBezTo>
                  <a:cubicBezTo>
                    <a:pt x="478" y="527"/>
                    <a:pt x="589" y="469"/>
                    <a:pt x="628" y="435"/>
                  </a:cubicBezTo>
                  <a:cubicBezTo>
                    <a:pt x="692" y="384"/>
                    <a:pt x="756" y="332"/>
                    <a:pt x="818" y="279"/>
                  </a:cubicBezTo>
                  <a:cubicBezTo>
                    <a:pt x="829" y="270"/>
                    <a:pt x="823" y="255"/>
                    <a:pt x="814" y="249"/>
                  </a:cubicBezTo>
                  <a:cubicBezTo>
                    <a:pt x="688" y="167"/>
                    <a:pt x="561" y="90"/>
                    <a:pt x="431" y="17"/>
                  </a:cubicBezTo>
                  <a:cubicBezTo>
                    <a:pt x="429" y="17"/>
                    <a:pt x="427" y="16"/>
                    <a:pt x="425" y="16"/>
                  </a:cubicBezTo>
                  <a:cubicBezTo>
                    <a:pt x="422" y="16"/>
                    <a:pt x="419" y="17"/>
                    <a:pt x="418" y="20"/>
                  </a:cubicBezTo>
                  <a:cubicBezTo>
                    <a:pt x="416" y="8"/>
                    <a:pt x="406" y="0"/>
                    <a:pt x="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0" name="Google Shape;6140;p44"/>
          <p:cNvSpPr/>
          <p:nvPr/>
        </p:nvSpPr>
        <p:spPr>
          <a:xfrm>
            <a:off x="2421385" y="3791149"/>
            <a:ext cx="4385700" cy="7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1" name="Google Shape;6141;p44"/>
          <p:cNvSpPr txBox="1">
            <a:spLocks noGrp="1"/>
          </p:cNvSpPr>
          <p:nvPr>
            <p:ph type="title"/>
          </p:nvPr>
        </p:nvSpPr>
        <p:spPr>
          <a:xfrm>
            <a:off x="311700" y="3775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Q&amp;A?</a:t>
            </a:r>
            <a:endParaRPr dirty="0"/>
          </a:p>
        </p:txBody>
      </p:sp>
      <p:grpSp>
        <p:nvGrpSpPr>
          <p:cNvPr id="6142" name="Google Shape;6142;p44"/>
          <p:cNvGrpSpPr/>
          <p:nvPr/>
        </p:nvGrpSpPr>
        <p:grpSpPr>
          <a:xfrm>
            <a:off x="2730019" y="3486028"/>
            <a:ext cx="1151462" cy="627792"/>
            <a:chOff x="4693159" y="3552392"/>
            <a:chExt cx="1151462" cy="627792"/>
          </a:xfrm>
        </p:grpSpPr>
        <p:sp>
          <p:nvSpPr>
            <p:cNvPr id="6143" name="Google Shape;6143;p44"/>
            <p:cNvSpPr/>
            <p:nvPr/>
          </p:nvSpPr>
          <p:spPr>
            <a:xfrm>
              <a:off x="4693159" y="3552392"/>
              <a:ext cx="1151462" cy="627792"/>
            </a:xfrm>
            <a:custGeom>
              <a:avLst/>
              <a:gdLst/>
              <a:ahLst/>
              <a:cxnLst/>
              <a:rect l="l" t="t" r="r" b="b"/>
              <a:pathLst>
                <a:path w="4512" h="2460" extrusionOk="0">
                  <a:moveTo>
                    <a:pt x="4243" y="37"/>
                  </a:moveTo>
                  <a:cubicBezTo>
                    <a:pt x="4291" y="67"/>
                    <a:pt x="4333" y="101"/>
                    <a:pt x="4368" y="142"/>
                  </a:cubicBezTo>
                  <a:cubicBezTo>
                    <a:pt x="4297" y="116"/>
                    <a:pt x="4209" y="109"/>
                    <a:pt x="4122" y="109"/>
                  </a:cubicBezTo>
                  <a:cubicBezTo>
                    <a:pt x="4012" y="109"/>
                    <a:pt x="3905" y="121"/>
                    <a:pt x="3847" y="121"/>
                  </a:cubicBezTo>
                  <a:cubicBezTo>
                    <a:pt x="3425" y="119"/>
                    <a:pt x="3003" y="119"/>
                    <a:pt x="2581" y="116"/>
                  </a:cubicBezTo>
                  <a:cubicBezTo>
                    <a:pt x="2168" y="116"/>
                    <a:pt x="1755" y="114"/>
                    <a:pt x="1344" y="114"/>
                  </a:cubicBezTo>
                  <a:cubicBezTo>
                    <a:pt x="1182" y="113"/>
                    <a:pt x="1019" y="110"/>
                    <a:pt x="856" y="110"/>
                  </a:cubicBezTo>
                  <a:cubicBezTo>
                    <a:pt x="621" y="110"/>
                    <a:pt x="386" y="117"/>
                    <a:pt x="155" y="153"/>
                  </a:cubicBezTo>
                  <a:cubicBezTo>
                    <a:pt x="187" y="114"/>
                    <a:pt x="226" y="82"/>
                    <a:pt x="271" y="57"/>
                  </a:cubicBezTo>
                  <a:cubicBezTo>
                    <a:pt x="273" y="54"/>
                    <a:pt x="273" y="52"/>
                    <a:pt x="275" y="52"/>
                  </a:cubicBezTo>
                  <a:cubicBezTo>
                    <a:pt x="818" y="69"/>
                    <a:pt x="1362" y="76"/>
                    <a:pt x="1906" y="76"/>
                  </a:cubicBezTo>
                  <a:cubicBezTo>
                    <a:pt x="2686" y="76"/>
                    <a:pt x="3466" y="61"/>
                    <a:pt x="4243" y="37"/>
                  </a:cubicBezTo>
                  <a:close/>
                  <a:moveTo>
                    <a:pt x="1309" y="162"/>
                  </a:moveTo>
                  <a:cubicBezTo>
                    <a:pt x="1635" y="162"/>
                    <a:pt x="1960" y="166"/>
                    <a:pt x="2286" y="166"/>
                  </a:cubicBezTo>
                  <a:lnTo>
                    <a:pt x="3901" y="170"/>
                  </a:lnTo>
                  <a:cubicBezTo>
                    <a:pt x="3949" y="170"/>
                    <a:pt x="4034" y="162"/>
                    <a:pt x="4123" y="162"/>
                  </a:cubicBezTo>
                  <a:cubicBezTo>
                    <a:pt x="4290" y="162"/>
                    <a:pt x="4473" y="189"/>
                    <a:pt x="4458" y="346"/>
                  </a:cubicBezTo>
                  <a:cubicBezTo>
                    <a:pt x="4458" y="356"/>
                    <a:pt x="4462" y="363"/>
                    <a:pt x="4466" y="365"/>
                  </a:cubicBezTo>
                  <a:cubicBezTo>
                    <a:pt x="4282" y="980"/>
                    <a:pt x="4239" y="1650"/>
                    <a:pt x="4006" y="2250"/>
                  </a:cubicBezTo>
                  <a:cubicBezTo>
                    <a:pt x="3445" y="2235"/>
                    <a:pt x="2883" y="2233"/>
                    <a:pt x="2322" y="2233"/>
                  </a:cubicBezTo>
                  <a:cubicBezTo>
                    <a:pt x="2206" y="2233"/>
                    <a:pt x="2090" y="2232"/>
                    <a:pt x="1973" y="2232"/>
                  </a:cubicBezTo>
                  <a:cubicBezTo>
                    <a:pt x="1536" y="2232"/>
                    <a:pt x="1099" y="2235"/>
                    <a:pt x="665" y="2260"/>
                  </a:cubicBezTo>
                  <a:cubicBezTo>
                    <a:pt x="665" y="2260"/>
                    <a:pt x="665" y="2260"/>
                    <a:pt x="662" y="2258"/>
                  </a:cubicBezTo>
                  <a:cubicBezTo>
                    <a:pt x="534" y="2155"/>
                    <a:pt x="502" y="1969"/>
                    <a:pt x="457" y="1813"/>
                  </a:cubicBezTo>
                  <a:cubicBezTo>
                    <a:pt x="410" y="1646"/>
                    <a:pt x="363" y="1479"/>
                    <a:pt x="318" y="1309"/>
                  </a:cubicBezTo>
                  <a:cubicBezTo>
                    <a:pt x="275" y="1151"/>
                    <a:pt x="234" y="990"/>
                    <a:pt x="196" y="830"/>
                  </a:cubicBezTo>
                  <a:cubicBezTo>
                    <a:pt x="174" y="749"/>
                    <a:pt x="1" y="204"/>
                    <a:pt x="190" y="204"/>
                  </a:cubicBezTo>
                  <a:cubicBezTo>
                    <a:pt x="191" y="204"/>
                    <a:pt x="192" y="204"/>
                    <a:pt x="193" y="204"/>
                  </a:cubicBezTo>
                  <a:cubicBezTo>
                    <a:pt x="202" y="204"/>
                    <a:pt x="211" y="196"/>
                    <a:pt x="211" y="187"/>
                  </a:cubicBezTo>
                  <a:cubicBezTo>
                    <a:pt x="577" y="167"/>
                    <a:pt x="943" y="162"/>
                    <a:pt x="1309" y="162"/>
                  </a:cubicBezTo>
                  <a:close/>
                  <a:moveTo>
                    <a:pt x="2322" y="2280"/>
                  </a:moveTo>
                  <a:cubicBezTo>
                    <a:pt x="2879" y="2280"/>
                    <a:pt x="3434" y="2288"/>
                    <a:pt x="3989" y="2297"/>
                  </a:cubicBezTo>
                  <a:cubicBezTo>
                    <a:pt x="3989" y="2307"/>
                    <a:pt x="3995" y="2314"/>
                    <a:pt x="4004" y="2314"/>
                  </a:cubicBezTo>
                  <a:cubicBezTo>
                    <a:pt x="4004" y="2333"/>
                    <a:pt x="3999" y="2352"/>
                    <a:pt x="3989" y="2367"/>
                  </a:cubicBezTo>
                  <a:cubicBezTo>
                    <a:pt x="3986" y="2367"/>
                    <a:pt x="3982" y="2365"/>
                    <a:pt x="3978" y="2365"/>
                  </a:cubicBezTo>
                  <a:cubicBezTo>
                    <a:pt x="3729" y="2362"/>
                    <a:pt x="3480" y="2361"/>
                    <a:pt x="3230" y="2361"/>
                  </a:cubicBezTo>
                  <a:cubicBezTo>
                    <a:pt x="2370" y="2361"/>
                    <a:pt x="1508" y="2380"/>
                    <a:pt x="650" y="2430"/>
                  </a:cubicBezTo>
                  <a:cubicBezTo>
                    <a:pt x="626" y="2389"/>
                    <a:pt x="617" y="2344"/>
                    <a:pt x="650" y="2303"/>
                  </a:cubicBezTo>
                  <a:cubicBezTo>
                    <a:pt x="652" y="2299"/>
                    <a:pt x="652" y="2297"/>
                    <a:pt x="652" y="2292"/>
                  </a:cubicBezTo>
                  <a:cubicBezTo>
                    <a:pt x="731" y="2293"/>
                    <a:pt x="811" y="2294"/>
                    <a:pt x="890" y="2294"/>
                  </a:cubicBezTo>
                  <a:cubicBezTo>
                    <a:pt x="1368" y="2294"/>
                    <a:pt x="1845" y="2280"/>
                    <a:pt x="2322" y="2280"/>
                  </a:cubicBezTo>
                  <a:close/>
                  <a:moveTo>
                    <a:pt x="4248" y="1"/>
                  </a:moveTo>
                  <a:cubicBezTo>
                    <a:pt x="2922" y="22"/>
                    <a:pt x="1601" y="22"/>
                    <a:pt x="275" y="24"/>
                  </a:cubicBezTo>
                  <a:cubicBezTo>
                    <a:pt x="271" y="24"/>
                    <a:pt x="268" y="27"/>
                    <a:pt x="266" y="29"/>
                  </a:cubicBezTo>
                  <a:cubicBezTo>
                    <a:pt x="264" y="28"/>
                    <a:pt x="262" y="27"/>
                    <a:pt x="261" y="27"/>
                  </a:cubicBezTo>
                  <a:cubicBezTo>
                    <a:pt x="259" y="27"/>
                    <a:pt x="258" y="28"/>
                    <a:pt x="256" y="29"/>
                  </a:cubicBezTo>
                  <a:cubicBezTo>
                    <a:pt x="189" y="65"/>
                    <a:pt x="136" y="119"/>
                    <a:pt x="99" y="185"/>
                  </a:cubicBezTo>
                  <a:cubicBezTo>
                    <a:pt x="54" y="219"/>
                    <a:pt x="35" y="288"/>
                    <a:pt x="39" y="358"/>
                  </a:cubicBezTo>
                  <a:cubicBezTo>
                    <a:pt x="58" y="598"/>
                    <a:pt x="148" y="851"/>
                    <a:pt x="208" y="1085"/>
                  </a:cubicBezTo>
                  <a:cubicBezTo>
                    <a:pt x="271" y="1333"/>
                    <a:pt x="339" y="1581"/>
                    <a:pt x="412" y="1828"/>
                  </a:cubicBezTo>
                  <a:cubicBezTo>
                    <a:pt x="457" y="1984"/>
                    <a:pt x="493" y="2173"/>
                    <a:pt x="626" y="2273"/>
                  </a:cubicBezTo>
                  <a:cubicBezTo>
                    <a:pt x="626" y="2277"/>
                    <a:pt x="626" y="2282"/>
                    <a:pt x="628" y="2286"/>
                  </a:cubicBezTo>
                  <a:cubicBezTo>
                    <a:pt x="588" y="2327"/>
                    <a:pt x="579" y="2410"/>
                    <a:pt x="624" y="2451"/>
                  </a:cubicBezTo>
                  <a:cubicBezTo>
                    <a:pt x="626" y="2451"/>
                    <a:pt x="626" y="2451"/>
                    <a:pt x="628" y="2453"/>
                  </a:cubicBezTo>
                  <a:cubicBezTo>
                    <a:pt x="630" y="2457"/>
                    <a:pt x="632" y="2460"/>
                    <a:pt x="639" y="2460"/>
                  </a:cubicBezTo>
                  <a:cubicBezTo>
                    <a:pt x="1595" y="2434"/>
                    <a:pt x="2550" y="2413"/>
                    <a:pt x="3507" y="2413"/>
                  </a:cubicBezTo>
                  <a:cubicBezTo>
                    <a:pt x="3665" y="2413"/>
                    <a:pt x="3822" y="2413"/>
                    <a:pt x="3980" y="2415"/>
                  </a:cubicBezTo>
                  <a:cubicBezTo>
                    <a:pt x="3993" y="2415"/>
                    <a:pt x="4001" y="2404"/>
                    <a:pt x="4001" y="2391"/>
                  </a:cubicBezTo>
                  <a:cubicBezTo>
                    <a:pt x="4029" y="2365"/>
                    <a:pt x="4044" y="2325"/>
                    <a:pt x="4034" y="2288"/>
                  </a:cubicBezTo>
                  <a:cubicBezTo>
                    <a:pt x="4031" y="2284"/>
                    <a:pt x="4029" y="2282"/>
                    <a:pt x="4027" y="2280"/>
                  </a:cubicBezTo>
                  <a:cubicBezTo>
                    <a:pt x="4027" y="2280"/>
                    <a:pt x="4027" y="2277"/>
                    <a:pt x="4027" y="2277"/>
                  </a:cubicBezTo>
                  <a:cubicBezTo>
                    <a:pt x="4158" y="2008"/>
                    <a:pt x="4207" y="1699"/>
                    <a:pt x="4273" y="1408"/>
                  </a:cubicBezTo>
                  <a:cubicBezTo>
                    <a:pt x="4351" y="1065"/>
                    <a:pt x="4451" y="723"/>
                    <a:pt x="4505" y="376"/>
                  </a:cubicBezTo>
                  <a:cubicBezTo>
                    <a:pt x="4505" y="367"/>
                    <a:pt x="4503" y="361"/>
                    <a:pt x="4498" y="356"/>
                  </a:cubicBezTo>
                  <a:cubicBezTo>
                    <a:pt x="4500" y="354"/>
                    <a:pt x="4500" y="350"/>
                    <a:pt x="4500" y="346"/>
                  </a:cubicBezTo>
                  <a:cubicBezTo>
                    <a:pt x="4511" y="264"/>
                    <a:pt x="4483" y="211"/>
                    <a:pt x="4432" y="174"/>
                  </a:cubicBezTo>
                  <a:cubicBezTo>
                    <a:pt x="4391" y="108"/>
                    <a:pt x="4333" y="52"/>
                    <a:pt x="4263" y="24"/>
                  </a:cubicBezTo>
                  <a:cubicBezTo>
                    <a:pt x="4267" y="14"/>
                    <a:pt x="4261" y="1"/>
                    <a:pt x="4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4"/>
            <p:cNvSpPr/>
            <p:nvPr/>
          </p:nvSpPr>
          <p:spPr>
            <a:xfrm>
              <a:off x="4693159" y="3593734"/>
              <a:ext cx="1141765" cy="536175"/>
            </a:xfrm>
            <a:custGeom>
              <a:avLst/>
              <a:gdLst/>
              <a:ahLst/>
              <a:cxnLst/>
              <a:rect l="l" t="t" r="r" b="b"/>
              <a:pathLst>
                <a:path w="4474" h="2101" extrusionOk="0">
                  <a:moveTo>
                    <a:pt x="2326" y="717"/>
                  </a:moveTo>
                  <a:cubicBezTo>
                    <a:pt x="2329" y="717"/>
                    <a:pt x="2332" y="717"/>
                    <a:pt x="2335" y="717"/>
                  </a:cubicBezTo>
                  <a:cubicBezTo>
                    <a:pt x="2342" y="717"/>
                    <a:pt x="2346" y="719"/>
                    <a:pt x="2348" y="723"/>
                  </a:cubicBezTo>
                  <a:cubicBezTo>
                    <a:pt x="2468" y="762"/>
                    <a:pt x="2566" y="890"/>
                    <a:pt x="2549" y="1027"/>
                  </a:cubicBezTo>
                  <a:cubicBezTo>
                    <a:pt x="2534" y="1147"/>
                    <a:pt x="2433" y="1248"/>
                    <a:pt x="2320" y="1248"/>
                  </a:cubicBezTo>
                  <a:cubicBezTo>
                    <a:pt x="2307" y="1248"/>
                    <a:pt x="2294" y="1246"/>
                    <a:pt x="2282" y="1244"/>
                  </a:cubicBezTo>
                  <a:cubicBezTo>
                    <a:pt x="2149" y="1220"/>
                    <a:pt x="2001" y="1105"/>
                    <a:pt x="2035" y="950"/>
                  </a:cubicBezTo>
                  <a:cubicBezTo>
                    <a:pt x="2069" y="810"/>
                    <a:pt x="2195" y="717"/>
                    <a:pt x="2326" y="717"/>
                  </a:cubicBezTo>
                  <a:close/>
                  <a:moveTo>
                    <a:pt x="1276" y="0"/>
                  </a:moveTo>
                  <a:cubicBezTo>
                    <a:pt x="921" y="0"/>
                    <a:pt x="566" y="5"/>
                    <a:pt x="211" y="25"/>
                  </a:cubicBezTo>
                  <a:cubicBezTo>
                    <a:pt x="208" y="36"/>
                    <a:pt x="202" y="44"/>
                    <a:pt x="191" y="44"/>
                  </a:cubicBezTo>
                  <a:cubicBezTo>
                    <a:pt x="190" y="44"/>
                    <a:pt x="189" y="44"/>
                    <a:pt x="188" y="44"/>
                  </a:cubicBezTo>
                  <a:cubicBezTo>
                    <a:pt x="1" y="44"/>
                    <a:pt x="174" y="587"/>
                    <a:pt x="193" y="670"/>
                  </a:cubicBezTo>
                  <a:cubicBezTo>
                    <a:pt x="234" y="830"/>
                    <a:pt x="275" y="989"/>
                    <a:pt x="318" y="1150"/>
                  </a:cubicBezTo>
                  <a:cubicBezTo>
                    <a:pt x="363" y="1317"/>
                    <a:pt x="410" y="1486"/>
                    <a:pt x="457" y="1653"/>
                  </a:cubicBezTo>
                  <a:cubicBezTo>
                    <a:pt x="502" y="1807"/>
                    <a:pt x="534" y="1993"/>
                    <a:pt x="662" y="2098"/>
                  </a:cubicBezTo>
                  <a:cubicBezTo>
                    <a:pt x="665" y="2098"/>
                    <a:pt x="665" y="2098"/>
                    <a:pt x="665" y="2100"/>
                  </a:cubicBezTo>
                  <a:cubicBezTo>
                    <a:pt x="1217" y="2068"/>
                    <a:pt x="1772" y="2073"/>
                    <a:pt x="2322" y="2071"/>
                  </a:cubicBezTo>
                  <a:cubicBezTo>
                    <a:pt x="2883" y="2071"/>
                    <a:pt x="3445" y="2073"/>
                    <a:pt x="4006" y="2088"/>
                  </a:cubicBezTo>
                  <a:cubicBezTo>
                    <a:pt x="4239" y="1488"/>
                    <a:pt x="4280" y="820"/>
                    <a:pt x="4466" y="203"/>
                  </a:cubicBezTo>
                  <a:cubicBezTo>
                    <a:pt x="4462" y="201"/>
                    <a:pt x="4458" y="194"/>
                    <a:pt x="4458" y="186"/>
                  </a:cubicBezTo>
                  <a:cubicBezTo>
                    <a:pt x="4473" y="28"/>
                    <a:pt x="4289" y="0"/>
                    <a:pt x="4122" y="0"/>
                  </a:cubicBezTo>
                  <a:cubicBezTo>
                    <a:pt x="4033" y="0"/>
                    <a:pt x="3948" y="8"/>
                    <a:pt x="3901" y="8"/>
                  </a:cubicBezTo>
                  <a:lnTo>
                    <a:pt x="2286" y="6"/>
                  </a:lnTo>
                  <a:cubicBezTo>
                    <a:pt x="1949" y="5"/>
                    <a:pt x="1613" y="0"/>
                    <a:pt x="127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4"/>
            <p:cNvSpPr/>
            <p:nvPr/>
          </p:nvSpPr>
          <p:spPr>
            <a:xfrm>
              <a:off x="4733225" y="3561834"/>
              <a:ext cx="1074647" cy="29603"/>
            </a:xfrm>
            <a:custGeom>
              <a:avLst/>
              <a:gdLst/>
              <a:ahLst/>
              <a:cxnLst/>
              <a:rect l="l" t="t" r="r" b="b"/>
              <a:pathLst>
                <a:path w="4211" h="116" extrusionOk="0">
                  <a:moveTo>
                    <a:pt x="4086" y="0"/>
                  </a:moveTo>
                  <a:cubicBezTo>
                    <a:pt x="3309" y="24"/>
                    <a:pt x="2529" y="39"/>
                    <a:pt x="1749" y="39"/>
                  </a:cubicBezTo>
                  <a:cubicBezTo>
                    <a:pt x="1205" y="39"/>
                    <a:pt x="662" y="32"/>
                    <a:pt x="120" y="15"/>
                  </a:cubicBezTo>
                  <a:cubicBezTo>
                    <a:pt x="118" y="15"/>
                    <a:pt x="118" y="13"/>
                    <a:pt x="118" y="13"/>
                  </a:cubicBezTo>
                  <a:cubicBezTo>
                    <a:pt x="118" y="15"/>
                    <a:pt x="116" y="17"/>
                    <a:pt x="114" y="20"/>
                  </a:cubicBezTo>
                  <a:cubicBezTo>
                    <a:pt x="69" y="45"/>
                    <a:pt x="32" y="77"/>
                    <a:pt x="0" y="116"/>
                  </a:cubicBezTo>
                  <a:cubicBezTo>
                    <a:pt x="230" y="80"/>
                    <a:pt x="465" y="73"/>
                    <a:pt x="699" y="73"/>
                  </a:cubicBezTo>
                  <a:cubicBezTo>
                    <a:pt x="862" y="73"/>
                    <a:pt x="1025" y="76"/>
                    <a:pt x="1187" y="77"/>
                  </a:cubicBezTo>
                  <a:cubicBezTo>
                    <a:pt x="1600" y="77"/>
                    <a:pt x="2011" y="79"/>
                    <a:pt x="2424" y="79"/>
                  </a:cubicBezTo>
                  <a:cubicBezTo>
                    <a:pt x="2846" y="82"/>
                    <a:pt x="3268" y="82"/>
                    <a:pt x="3690" y="82"/>
                  </a:cubicBezTo>
                  <a:cubicBezTo>
                    <a:pt x="3693" y="82"/>
                    <a:pt x="3696" y="82"/>
                    <a:pt x="3699" y="82"/>
                  </a:cubicBezTo>
                  <a:cubicBezTo>
                    <a:pt x="3758" y="82"/>
                    <a:pt x="3858" y="71"/>
                    <a:pt x="3962" y="71"/>
                  </a:cubicBezTo>
                  <a:cubicBezTo>
                    <a:pt x="4049" y="71"/>
                    <a:pt x="4140" y="79"/>
                    <a:pt x="4211" y="105"/>
                  </a:cubicBezTo>
                  <a:cubicBezTo>
                    <a:pt x="4176" y="64"/>
                    <a:pt x="4134" y="30"/>
                    <a:pt x="408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4"/>
            <p:cNvSpPr/>
            <p:nvPr/>
          </p:nvSpPr>
          <p:spPr>
            <a:xfrm>
              <a:off x="4850617" y="4133994"/>
              <a:ext cx="864362" cy="38535"/>
            </a:xfrm>
            <a:custGeom>
              <a:avLst/>
              <a:gdLst/>
              <a:ahLst/>
              <a:cxnLst/>
              <a:rect l="l" t="t" r="r" b="b"/>
              <a:pathLst>
                <a:path w="3387" h="151" extrusionOk="0">
                  <a:moveTo>
                    <a:pt x="1705" y="1"/>
                  </a:moveTo>
                  <a:cubicBezTo>
                    <a:pt x="1230" y="1"/>
                    <a:pt x="751" y="15"/>
                    <a:pt x="275" y="15"/>
                  </a:cubicBezTo>
                  <a:cubicBezTo>
                    <a:pt x="195" y="15"/>
                    <a:pt x="116" y="14"/>
                    <a:pt x="37" y="13"/>
                  </a:cubicBezTo>
                  <a:cubicBezTo>
                    <a:pt x="37" y="18"/>
                    <a:pt x="35" y="20"/>
                    <a:pt x="33" y="24"/>
                  </a:cubicBezTo>
                  <a:cubicBezTo>
                    <a:pt x="0" y="65"/>
                    <a:pt x="9" y="110"/>
                    <a:pt x="33" y="151"/>
                  </a:cubicBezTo>
                  <a:cubicBezTo>
                    <a:pt x="891" y="101"/>
                    <a:pt x="1753" y="82"/>
                    <a:pt x="2614" y="82"/>
                  </a:cubicBezTo>
                  <a:cubicBezTo>
                    <a:pt x="2864" y="82"/>
                    <a:pt x="3114" y="83"/>
                    <a:pt x="3363" y="86"/>
                  </a:cubicBezTo>
                  <a:cubicBezTo>
                    <a:pt x="3365" y="86"/>
                    <a:pt x="3369" y="88"/>
                    <a:pt x="3372" y="88"/>
                  </a:cubicBezTo>
                  <a:cubicBezTo>
                    <a:pt x="3382" y="73"/>
                    <a:pt x="3387" y="54"/>
                    <a:pt x="3387" y="35"/>
                  </a:cubicBezTo>
                  <a:cubicBezTo>
                    <a:pt x="3378" y="35"/>
                    <a:pt x="3372" y="26"/>
                    <a:pt x="3372" y="18"/>
                  </a:cubicBezTo>
                  <a:cubicBezTo>
                    <a:pt x="2817" y="9"/>
                    <a:pt x="2260" y="1"/>
                    <a:pt x="170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44"/>
            <p:cNvSpPr/>
            <p:nvPr/>
          </p:nvSpPr>
          <p:spPr>
            <a:xfrm>
              <a:off x="5203048" y="3776458"/>
              <a:ext cx="145209" cy="135766"/>
            </a:xfrm>
            <a:custGeom>
              <a:avLst/>
              <a:gdLst/>
              <a:ahLst/>
              <a:cxnLst/>
              <a:rect l="l" t="t" r="r" b="b"/>
              <a:pathLst>
                <a:path w="569" h="532" extrusionOk="0">
                  <a:moveTo>
                    <a:pt x="309" y="35"/>
                  </a:moveTo>
                  <a:cubicBezTo>
                    <a:pt x="311" y="39"/>
                    <a:pt x="316" y="44"/>
                    <a:pt x="320" y="46"/>
                  </a:cubicBezTo>
                  <a:cubicBezTo>
                    <a:pt x="419" y="82"/>
                    <a:pt x="506" y="162"/>
                    <a:pt x="506" y="279"/>
                  </a:cubicBezTo>
                  <a:cubicBezTo>
                    <a:pt x="506" y="391"/>
                    <a:pt x="419" y="481"/>
                    <a:pt x="319" y="481"/>
                  </a:cubicBezTo>
                  <a:cubicBezTo>
                    <a:pt x="309" y="481"/>
                    <a:pt x="300" y="480"/>
                    <a:pt x="290" y="479"/>
                  </a:cubicBezTo>
                  <a:cubicBezTo>
                    <a:pt x="166" y="457"/>
                    <a:pt x="35" y="341"/>
                    <a:pt x="99" y="200"/>
                  </a:cubicBezTo>
                  <a:cubicBezTo>
                    <a:pt x="140" y="110"/>
                    <a:pt x="222" y="54"/>
                    <a:pt x="309" y="35"/>
                  </a:cubicBezTo>
                  <a:close/>
                  <a:moveTo>
                    <a:pt x="328" y="1"/>
                  </a:moveTo>
                  <a:cubicBezTo>
                    <a:pt x="197" y="1"/>
                    <a:pt x="71" y="94"/>
                    <a:pt x="37" y="234"/>
                  </a:cubicBezTo>
                  <a:cubicBezTo>
                    <a:pt x="1" y="389"/>
                    <a:pt x="151" y="504"/>
                    <a:pt x="284" y="528"/>
                  </a:cubicBezTo>
                  <a:cubicBezTo>
                    <a:pt x="296" y="530"/>
                    <a:pt x="309" y="532"/>
                    <a:pt x="322" y="532"/>
                  </a:cubicBezTo>
                  <a:cubicBezTo>
                    <a:pt x="435" y="532"/>
                    <a:pt x="536" y="431"/>
                    <a:pt x="551" y="311"/>
                  </a:cubicBezTo>
                  <a:cubicBezTo>
                    <a:pt x="568" y="174"/>
                    <a:pt x="470" y="46"/>
                    <a:pt x="350" y="7"/>
                  </a:cubicBezTo>
                  <a:cubicBezTo>
                    <a:pt x="348" y="3"/>
                    <a:pt x="344" y="1"/>
                    <a:pt x="337" y="1"/>
                  </a:cubicBezTo>
                  <a:cubicBezTo>
                    <a:pt x="334" y="1"/>
                    <a:pt x="331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44"/>
            <p:cNvSpPr/>
            <p:nvPr/>
          </p:nvSpPr>
          <p:spPr>
            <a:xfrm>
              <a:off x="5211980" y="3785390"/>
              <a:ext cx="120454" cy="113819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274" y="0"/>
                  </a:moveTo>
                  <a:cubicBezTo>
                    <a:pt x="187" y="19"/>
                    <a:pt x="105" y="75"/>
                    <a:pt x="64" y="165"/>
                  </a:cubicBezTo>
                  <a:cubicBezTo>
                    <a:pt x="0" y="306"/>
                    <a:pt x="131" y="422"/>
                    <a:pt x="255" y="444"/>
                  </a:cubicBezTo>
                  <a:cubicBezTo>
                    <a:pt x="265" y="445"/>
                    <a:pt x="274" y="446"/>
                    <a:pt x="284" y="446"/>
                  </a:cubicBezTo>
                  <a:cubicBezTo>
                    <a:pt x="384" y="446"/>
                    <a:pt x="471" y="356"/>
                    <a:pt x="471" y="244"/>
                  </a:cubicBezTo>
                  <a:cubicBezTo>
                    <a:pt x="471" y="127"/>
                    <a:pt x="384" y="47"/>
                    <a:pt x="285" y="11"/>
                  </a:cubicBezTo>
                  <a:cubicBezTo>
                    <a:pt x="281" y="9"/>
                    <a:pt x="276" y="4"/>
                    <a:pt x="2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44"/>
          <p:cNvGrpSpPr/>
          <p:nvPr/>
        </p:nvGrpSpPr>
        <p:grpSpPr>
          <a:xfrm>
            <a:off x="5209678" y="3497763"/>
            <a:ext cx="1151207" cy="627792"/>
            <a:chOff x="5921493" y="3555702"/>
            <a:chExt cx="1151207" cy="627792"/>
          </a:xfrm>
        </p:grpSpPr>
        <p:sp>
          <p:nvSpPr>
            <p:cNvPr id="6165" name="Google Shape;6165;p44"/>
            <p:cNvSpPr/>
            <p:nvPr/>
          </p:nvSpPr>
          <p:spPr>
            <a:xfrm>
              <a:off x="5921493" y="3555702"/>
              <a:ext cx="1151207" cy="627792"/>
            </a:xfrm>
            <a:custGeom>
              <a:avLst/>
              <a:gdLst/>
              <a:ahLst/>
              <a:cxnLst/>
              <a:rect l="l" t="t" r="r" b="b"/>
              <a:pathLst>
                <a:path w="4511" h="2460" extrusionOk="0">
                  <a:moveTo>
                    <a:pt x="4243" y="37"/>
                  </a:moveTo>
                  <a:cubicBezTo>
                    <a:pt x="4290" y="67"/>
                    <a:pt x="4333" y="99"/>
                    <a:pt x="4367" y="140"/>
                  </a:cubicBezTo>
                  <a:cubicBezTo>
                    <a:pt x="4296" y="115"/>
                    <a:pt x="4206" y="107"/>
                    <a:pt x="4119" y="107"/>
                  </a:cubicBezTo>
                  <a:cubicBezTo>
                    <a:pt x="4009" y="107"/>
                    <a:pt x="3904" y="119"/>
                    <a:pt x="3847" y="119"/>
                  </a:cubicBezTo>
                  <a:cubicBezTo>
                    <a:pt x="3425" y="119"/>
                    <a:pt x="3003" y="117"/>
                    <a:pt x="2581" y="117"/>
                  </a:cubicBezTo>
                  <a:cubicBezTo>
                    <a:pt x="2168" y="114"/>
                    <a:pt x="1757" y="114"/>
                    <a:pt x="1343" y="114"/>
                  </a:cubicBezTo>
                  <a:cubicBezTo>
                    <a:pt x="1182" y="114"/>
                    <a:pt x="1019" y="110"/>
                    <a:pt x="856" y="110"/>
                  </a:cubicBezTo>
                  <a:cubicBezTo>
                    <a:pt x="621" y="110"/>
                    <a:pt x="387" y="118"/>
                    <a:pt x="157" y="153"/>
                  </a:cubicBezTo>
                  <a:cubicBezTo>
                    <a:pt x="189" y="114"/>
                    <a:pt x="225" y="82"/>
                    <a:pt x="270" y="57"/>
                  </a:cubicBezTo>
                  <a:cubicBezTo>
                    <a:pt x="272" y="55"/>
                    <a:pt x="275" y="52"/>
                    <a:pt x="275" y="50"/>
                  </a:cubicBezTo>
                  <a:cubicBezTo>
                    <a:pt x="275" y="50"/>
                    <a:pt x="277" y="52"/>
                    <a:pt x="277" y="52"/>
                  </a:cubicBezTo>
                  <a:cubicBezTo>
                    <a:pt x="819" y="69"/>
                    <a:pt x="1362" y="76"/>
                    <a:pt x="1906" y="76"/>
                  </a:cubicBezTo>
                  <a:cubicBezTo>
                    <a:pt x="2686" y="76"/>
                    <a:pt x="3466" y="61"/>
                    <a:pt x="4243" y="37"/>
                  </a:cubicBezTo>
                  <a:close/>
                  <a:moveTo>
                    <a:pt x="1336" y="161"/>
                  </a:moveTo>
                  <a:cubicBezTo>
                    <a:pt x="1653" y="161"/>
                    <a:pt x="1969" y="165"/>
                    <a:pt x="2286" y="166"/>
                  </a:cubicBezTo>
                  <a:lnTo>
                    <a:pt x="3901" y="170"/>
                  </a:lnTo>
                  <a:cubicBezTo>
                    <a:pt x="3948" y="170"/>
                    <a:pt x="4033" y="162"/>
                    <a:pt x="4123" y="162"/>
                  </a:cubicBezTo>
                  <a:cubicBezTo>
                    <a:pt x="4290" y="162"/>
                    <a:pt x="4473" y="190"/>
                    <a:pt x="4457" y="346"/>
                  </a:cubicBezTo>
                  <a:cubicBezTo>
                    <a:pt x="4457" y="356"/>
                    <a:pt x="4462" y="363"/>
                    <a:pt x="4468" y="365"/>
                  </a:cubicBezTo>
                  <a:cubicBezTo>
                    <a:pt x="4282" y="980"/>
                    <a:pt x="4241" y="1650"/>
                    <a:pt x="4005" y="2250"/>
                  </a:cubicBezTo>
                  <a:cubicBezTo>
                    <a:pt x="3533" y="2237"/>
                    <a:pt x="3061" y="2232"/>
                    <a:pt x="2590" y="2232"/>
                  </a:cubicBezTo>
                  <a:cubicBezTo>
                    <a:pt x="2501" y="2232"/>
                    <a:pt x="2413" y="2232"/>
                    <a:pt x="2324" y="2233"/>
                  </a:cubicBezTo>
                  <a:cubicBezTo>
                    <a:pt x="2208" y="2233"/>
                    <a:pt x="2091" y="2232"/>
                    <a:pt x="1975" y="2232"/>
                  </a:cubicBezTo>
                  <a:cubicBezTo>
                    <a:pt x="1538" y="2232"/>
                    <a:pt x="1101" y="2235"/>
                    <a:pt x="667" y="2260"/>
                  </a:cubicBezTo>
                  <a:cubicBezTo>
                    <a:pt x="664" y="2260"/>
                    <a:pt x="664" y="2260"/>
                    <a:pt x="664" y="2258"/>
                  </a:cubicBezTo>
                  <a:cubicBezTo>
                    <a:pt x="534" y="2156"/>
                    <a:pt x="504" y="1969"/>
                    <a:pt x="459" y="1813"/>
                  </a:cubicBezTo>
                  <a:cubicBezTo>
                    <a:pt x="410" y="1646"/>
                    <a:pt x="362" y="1479"/>
                    <a:pt x="317" y="1310"/>
                  </a:cubicBezTo>
                  <a:cubicBezTo>
                    <a:pt x="275" y="1151"/>
                    <a:pt x="234" y="990"/>
                    <a:pt x="195" y="830"/>
                  </a:cubicBezTo>
                  <a:cubicBezTo>
                    <a:pt x="176" y="749"/>
                    <a:pt x="0" y="204"/>
                    <a:pt x="190" y="204"/>
                  </a:cubicBezTo>
                  <a:cubicBezTo>
                    <a:pt x="191" y="204"/>
                    <a:pt x="192" y="204"/>
                    <a:pt x="193" y="204"/>
                  </a:cubicBezTo>
                  <a:cubicBezTo>
                    <a:pt x="204" y="204"/>
                    <a:pt x="210" y="196"/>
                    <a:pt x="212" y="187"/>
                  </a:cubicBezTo>
                  <a:cubicBezTo>
                    <a:pt x="587" y="166"/>
                    <a:pt x="961" y="161"/>
                    <a:pt x="1336" y="161"/>
                  </a:cubicBezTo>
                  <a:close/>
                  <a:moveTo>
                    <a:pt x="2469" y="2279"/>
                  </a:moveTo>
                  <a:cubicBezTo>
                    <a:pt x="2976" y="2279"/>
                    <a:pt x="3482" y="2289"/>
                    <a:pt x="3988" y="2297"/>
                  </a:cubicBezTo>
                  <a:cubicBezTo>
                    <a:pt x="3988" y="2305"/>
                    <a:pt x="3995" y="2312"/>
                    <a:pt x="4001" y="2312"/>
                  </a:cubicBezTo>
                  <a:cubicBezTo>
                    <a:pt x="4002" y="2312"/>
                    <a:pt x="4003" y="2312"/>
                    <a:pt x="4003" y="2312"/>
                  </a:cubicBezTo>
                  <a:lnTo>
                    <a:pt x="4003" y="2312"/>
                  </a:lnTo>
                  <a:cubicBezTo>
                    <a:pt x="4003" y="2333"/>
                    <a:pt x="3999" y="2353"/>
                    <a:pt x="3988" y="2368"/>
                  </a:cubicBezTo>
                  <a:cubicBezTo>
                    <a:pt x="3986" y="2365"/>
                    <a:pt x="3984" y="2365"/>
                    <a:pt x="3980" y="2365"/>
                  </a:cubicBezTo>
                  <a:cubicBezTo>
                    <a:pt x="3728" y="2363"/>
                    <a:pt x="3477" y="2361"/>
                    <a:pt x="3226" y="2361"/>
                  </a:cubicBezTo>
                  <a:cubicBezTo>
                    <a:pt x="2367" y="2361"/>
                    <a:pt x="1508" y="2379"/>
                    <a:pt x="652" y="2428"/>
                  </a:cubicBezTo>
                  <a:cubicBezTo>
                    <a:pt x="626" y="2387"/>
                    <a:pt x="617" y="2342"/>
                    <a:pt x="649" y="2303"/>
                  </a:cubicBezTo>
                  <a:cubicBezTo>
                    <a:pt x="652" y="2299"/>
                    <a:pt x="654" y="2295"/>
                    <a:pt x="654" y="2293"/>
                  </a:cubicBezTo>
                  <a:cubicBezTo>
                    <a:pt x="733" y="2294"/>
                    <a:pt x="812" y="2294"/>
                    <a:pt x="892" y="2294"/>
                  </a:cubicBezTo>
                  <a:cubicBezTo>
                    <a:pt x="1368" y="2294"/>
                    <a:pt x="1847" y="2280"/>
                    <a:pt x="2322" y="2280"/>
                  </a:cubicBezTo>
                  <a:cubicBezTo>
                    <a:pt x="2371" y="2280"/>
                    <a:pt x="2420" y="2279"/>
                    <a:pt x="2469" y="2279"/>
                  </a:cubicBezTo>
                  <a:close/>
                  <a:moveTo>
                    <a:pt x="4247" y="1"/>
                  </a:moveTo>
                  <a:cubicBezTo>
                    <a:pt x="2924" y="22"/>
                    <a:pt x="1600" y="22"/>
                    <a:pt x="277" y="25"/>
                  </a:cubicBezTo>
                  <a:cubicBezTo>
                    <a:pt x="272" y="25"/>
                    <a:pt x="268" y="27"/>
                    <a:pt x="266" y="29"/>
                  </a:cubicBezTo>
                  <a:cubicBezTo>
                    <a:pt x="265" y="28"/>
                    <a:pt x="263" y="27"/>
                    <a:pt x="261" y="27"/>
                  </a:cubicBezTo>
                  <a:cubicBezTo>
                    <a:pt x="260" y="27"/>
                    <a:pt x="257" y="28"/>
                    <a:pt x="255" y="29"/>
                  </a:cubicBezTo>
                  <a:cubicBezTo>
                    <a:pt x="189" y="63"/>
                    <a:pt x="138" y="119"/>
                    <a:pt x="101" y="185"/>
                  </a:cubicBezTo>
                  <a:cubicBezTo>
                    <a:pt x="54" y="219"/>
                    <a:pt x="35" y="288"/>
                    <a:pt x="39" y="356"/>
                  </a:cubicBezTo>
                  <a:cubicBezTo>
                    <a:pt x="58" y="599"/>
                    <a:pt x="148" y="851"/>
                    <a:pt x="208" y="1085"/>
                  </a:cubicBezTo>
                  <a:cubicBezTo>
                    <a:pt x="272" y="1333"/>
                    <a:pt x="339" y="1582"/>
                    <a:pt x="412" y="1828"/>
                  </a:cubicBezTo>
                  <a:cubicBezTo>
                    <a:pt x="459" y="1984"/>
                    <a:pt x="493" y="2171"/>
                    <a:pt x="628" y="2271"/>
                  </a:cubicBezTo>
                  <a:cubicBezTo>
                    <a:pt x="626" y="2278"/>
                    <a:pt x="626" y="2282"/>
                    <a:pt x="628" y="2286"/>
                  </a:cubicBezTo>
                  <a:cubicBezTo>
                    <a:pt x="587" y="2327"/>
                    <a:pt x="579" y="2408"/>
                    <a:pt x="624" y="2451"/>
                  </a:cubicBezTo>
                  <a:cubicBezTo>
                    <a:pt x="626" y="2451"/>
                    <a:pt x="626" y="2451"/>
                    <a:pt x="628" y="2453"/>
                  </a:cubicBezTo>
                  <a:cubicBezTo>
                    <a:pt x="630" y="2455"/>
                    <a:pt x="634" y="2460"/>
                    <a:pt x="639" y="2460"/>
                  </a:cubicBezTo>
                  <a:cubicBezTo>
                    <a:pt x="1595" y="2434"/>
                    <a:pt x="2551" y="2413"/>
                    <a:pt x="3508" y="2413"/>
                  </a:cubicBezTo>
                  <a:cubicBezTo>
                    <a:pt x="3665" y="2413"/>
                    <a:pt x="3822" y="2413"/>
                    <a:pt x="3980" y="2415"/>
                  </a:cubicBezTo>
                  <a:cubicBezTo>
                    <a:pt x="3993" y="2415"/>
                    <a:pt x="4001" y="2402"/>
                    <a:pt x="4001" y="2391"/>
                  </a:cubicBezTo>
                  <a:cubicBezTo>
                    <a:pt x="4029" y="2365"/>
                    <a:pt x="4044" y="2325"/>
                    <a:pt x="4033" y="2288"/>
                  </a:cubicBezTo>
                  <a:cubicBezTo>
                    <a:pt x="4033" y="2284"/>
                    <a:pt x="4029" y="2282"/>
                    <a:pt x="4027" y="2280"/>
                  </a:cubicBezTo>
                  <a:cubicBezTo>
                    <a:pt x="4027" y="2280"/>
                    <a:pt x="4027" y="2278"/>
                    <a:pt x="4027" y="2278"/>
                  </a:cubicBezTo>
                  <a:cubicBezTo>
                    <a:pt x="4158" y="2008"/>
                    <a:pt x="4207" y="1699"/>
                    <a:pt x="4273" y="1408"/>
                  </a:cubicBezTo>
                  <a:cubicBezTo>
                    <a:pt x="4352" y="1065"/>
                    <a:pt x="4451" y="723"/>
                    <a:pt x="4504" y="376"/>
                  </a:cubicBezTo>
                  <a:cubicBezTo>
                    <a:pt x="4504" y="367"/>
                    <a:pt x="4502" y="361"/>
                    <a:pt x="4498" y="356"/>
                  </a:cubicBezTo>
                  <a:cubicBezTo>
                    <a:pt x="4500" y="352"/>
                    <a:pt x="4500" y="350"/>
                    <a:pt x="4502" y="346"/>
                  </a:cubicBezTo>
                  <a:cubicBezTo>
                    <a:pt x="4511" y="264"/>
                    <a:pt x="4483" y="209"/>
                    <a:pt x="4432" y="174"/>
                  </a:cubicBezTo>
                  <a:cubicBezTo>
                    <a:pt x="4391" y="108"/>
                    <a:pt x="4333" y="52"/>
                    <a:pt x="4262" y="25"/>
                  </a:cubicBezTo>
                  <a:cubicBezTo>
                    <a:pt x="4267" y="14"/>
                    <a:pt x="4260" y="1"/>
                    <a:pt x="4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44"/>
            <p:cNvSpPr/>
            <p:nvPr/>
          </p:nvSpPr>
          <p:spPr>
            <a:xfrm>
              <a:off x="5921493" y="3597044"/>
              <a:ext cx="1141510" cy="536175"/>
            </a:xfrm>
            <a:custGeom>
              <a:avLst/>
              <a:gdLst/>
              <a:ahLst/>
              <a:cxnLst/>
              <a:rect l="l" t="t" r="r" b="b"/>
              <a:pathLst>
                <a:path w="4473" h="2101" extrusionOk="0">
                  <a:moveTo>
                    <a:pt x="2328" y="717"/>
                  </a:moveTo>
                  <a:cubicBezTo>
                    <a:pt x="2331" y="717"/>
                    <a:pt x="2334" y="717"/>
                    <a:pt x="2337" y="717"/>
                  </a:cubicBezTo>
                  <a:cubicBezTo>
                    <a:pt x="2341" y="717"/>
                    <a:pt x="2346" y="719"/>
                    <a:pt x="2348" y="723"/>
                  </a:cubicBezTo>
                  <a:cubicBezTo>
                    <a:pt x="2468" y="762"/>
                    <a:pt x="2566" y="888"/>
                    <a:pt x="2549" y="1028"/>
                  </a:cubicBezTo>
                  <a:cubicBezTo>
                    <a:pt x="2536" y="1147"/>
                    <a:pt x="2435" y="1248"/>
                    <a:pt x="2320" y="1248"/>
                  </a:cubicBezTo>
                  <a:cubicBezTo>
                    <a:pt x="2307" y="1248"/>
                    <a:pt x="2294" y="1246"/>
                    <a:pt x="2281" y="1244"/>
                  </a:cubicBezTo>
                  <a:cubicBezTo>
                    <a:pt x="2151" y="1220"/>
                    <a:pt x="2001" y="1103"/>
                    <a:pt x="2037" y="948"/>
                  </a:cubicBezTo>
                  <a:cubicBezTo>
                    <a:pt x="2069" y="810"/>
                    <a:pt x="2194" y="717"/>
                    <a:pt x="2328" y="717"/>
                  </a:cubicBezTo>
                  <a:close/>
                  <a:moveTo>
                    <a:pt x="1309" y="0"/>
                  </a:moveTo>
                  <a:cubicBezTo>
                    <a:pt x="943" y="0"/>
                    <a:pt x="577" y="5"/>
                    <a:pt x="210" y="25"/>
                  </a:cubicBezTo>
                  <a:cubicBezTo>
                    <a:pt x="210" y="33"/>
                    <a:pt x="203" y="43"/>
                    <a:pt x="195" y="43"/>
                  </a:cubicBezTo>
                  <a:cubicBezTo>
                    <a:pt x="195" y="43"/>
                    <a:pt x="194" y="43"/>
                    <a:pt x="193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0" y="42"/>
                    <a:pt x="174" y="587"/>
                    <a:pt x="195" y="670"/>
                  </a:cubicBezTo>
                  <a:cubicBezTo>
                    <a:pt x="234" y="831"/>
                    <a:pt x="275" y="989"/>
                    <a:pt x="317" y="1150"/>
                  </a:cubicBezTo>
                  <a:cubicBezTo>
                    <a:pt x="362" y="1317"/>
                    <a:pt x="410" y="1484"/>
                    <a:pt x="457" y="1651"/>
                  </a:cubicBezTo>
                  <a:cubicBezTo>
                    <a:pt x="504" y="1807"/>
                    <a:pt x="534" y="1994"/>
                    <a:pt x="662" y="2098"/>
                  </a:cubicBezTo>
                  <a:cubicBezTo>
                    <a:pt x="664" y="2098"/>
                    <a:pt x="664" y="2098"/>
                    <a:pt x="664" y="2101"/>
                  </a:cubicBezTo>
                  <a:cubicBezTo>
                    <a:pt x="1217" y="2066"/>
                    <a:pt x="1772" y="2073"/>
                    <a:pt x="2322" y="2071"/>
                  </a:cubicBezTo>
                  <a:cubicBezTo>
                    <a:pt x="2883" y="2071"/>
                    <a:pt x="3444" y="2073"/>
                    <a:pt x="4005" y="2088"/>
                  </a:cubicBezTo>
                  <a:cubicBezTo>
                    <a:pt x="4239" y="1488"/>
                    <a:pt x="4282" y="818"/>
                    <a:pt x="4466" y="203"/>
                  </a:cubicBezTo>
                  <a:cubicBezTo>
                    <a:pt x="4462" y="201"/>
                    <a:pt x="4457" y="194"/>
                    <a:pt x="4457" y="184"/>
                  </a:cubicBezTo>
                  <a:cubicBezTo>
                    <a:pt x="4473" y="28"/>
                    <a:pt x="4290" y="0"/>
                    <a:pt x="4123" y="0"/>
                  </a:cubicBezTo>
                  <a:cubicBezTo>
                    <a:pt x="4033" y="0"/>
                    <a:pt x="3948" y="8"/>
                    <a:pt x="3901" y="8"/>
                  </a:cubicBezTo>
                  <a:lnTo>
                    <a:pt x="2286" y="4"/>
                  </a:lnTo>
                  <a:cubicBezTo>
                    <a:pt x="1960" y="4"/>
                    <a:pt x="1635" y="0"/>
                    <a:pt x="13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44"/>
            <p:cNvSpPr/>
            <p:nvPr/>
          </p:nvSpPr>
          <p:spPr>
            <a:xfrm>
              <a:off x="5961305" y="3565144"/>
              <a:ext cx="1074902" cy="29858"/>
            </a:xfrm>
            <a:custGeom>
              <a:avLst/>
              <a:gdLst/>
              <a:ahLst/>
              <a:cxnLst/>
              <a:rect l="l" t="t" r="r" b="b"/>
              <a:pathLst>
                <a:path w="4212" h="117" extrusionOk="0">
                  <a:moveTo>
                    <a:pt x="4087" y="0"/>
                  </a:moveTo>
                  <a:cubicBezTo>
                    <a:pt x="3310" y="24"/>
                    <a:pt x="2530" y="39"/>
                    <a:pt x="1750" y="39"/>
                  </a:cubicBezTo>
                  <a:cubicBezTo>
                    <a:pt x="1206" y="39"/>
                    <a:pt x="663" y="32"/>
                    <a:pt x="121" y="15"/>
                  </a:cubicBezTo>
                  <a:cubicBezTo>
                    <a:pt x="121" y="15"/>
                    <a:pt x="121" y="13"/>
                    <a:pt x="121" y="13"/>
                  </a:cubicBezTo>
                  <a:cubicBezTo>
                    <a:pt x="119" y="15"/>
                    <a:pt x="116" y="18"/>
                    <a:pt x="114" y="20"/>
                  </a:cubicBezTo>
                  <a:cubicBezTo>
                    <a:pt x="71" y="45"/>
                    <a:pt x="33" y="77"/>
                    <a:pt x="1" y="116"/>
                  </a:cubicBezTo>
                  <a:cubicBezTo>
                    <a:pt x="239" y="80"/>
                    <a:pt x="481" y="72"/>
                    <a:pt x="723" y="72"/>
                  </a:cubicBezTo>
                  <a:cubicBezTo>
                    <a:pt x="878" y="72"/>
                    <a:pt x="1033" y="75"/>
                    <a:pt x="1187" y="75"/>
                  </a:cubicBezTo>
                  <a:cubicBezTo>
                    <a:pt x="1601" y="77"/>
                    <a:pt x="2014" y="77"/>
                    <a:pt x="2425" y="80"/>
                  </a:cubicBezTo>
                  <a:cubicBezTo>
                    <a:pt x="2847" y="80"/>
                    <a:pt x="3269" y="82"/>
                    <a:pt x="3691" y="82"/>
                  </a:cubicBezTo>
                  <a:cubicBezTo>
                    <a:pt x="3694" y="82"/>
                    <a:pt x="3697" y="82"/>
                    <a:pt x="3700" y="82"/>
                  </a:cubicBezTo>
                  <a:cubicBezTo>
                    <a:pt x="3760" y="82"/>
                    <a:pt x="3862" y="71"/>
                    <a:pt x="3968" y="71"/>
                  </a:cubicBezTo>
                  <a:cubicBezTo>
                    <a:pt x="4054" y="71"/>
                    <a:pt x="4142" y="78"/>
                    <a:pt x="4211" y="103"/>
                  </a:cubicBezTo>
                  <a:cubicBezTo>
                    <a:pt x="4177" y="62"/>
                    <a:pt x="4134" y="30"/>
                    <a:pt x="408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44"/>
            <p:cNvSpPr/>
            <p:nvPr/>
          </p:nvSpPr>
          <p:spPr>
            <a:xfrm>
              <a:off x="6078952" y="4137303"/>
              <a:ext cx="864362" cy="38535"/>
            </a:xfrm>
            <a:custGeom>
              <a:avLst/>
              <a:gdLst/>
              <a:ahLst/>
              <a:cxnLst/>
              <a:rect l="l" t="t" r="r" b="b"/>
              <a:pathLst>
                <a:path w="3387" h="151" extrusionOk="0">
                  <a:moveTo>
                    <a:pt x="1852" y="0"/>
                  </a:moveTo>
                  <a:cubicBezTo>
                    <a:pt x="1803" y="0"/>
                    <a:pt x="1754" y="1"/>
                    <a:pt x="1705" y="1"/>
                  </a:cubicBezTo>
                  <a:cubicBezTo>
                    <a:pt x="1230" y="1"/>
                    <a:pt x="751" y="15"/>
                    <a:pt x="275" y="15"/>
                  </a:cubicBezTo>
                  <a:cubicBezTo>
                    <a:pt x="195" y="15"/>
                    <a:pt x="116" y="15"/>
                    <a:pt x="37" y="14"/>
                  </a:cubicBezTo>
                  <a:cubicBezTo>
                    <a:pt x="37" y="18"/>
                    <a:pt x="35" y="20"/>
                    <a:pt x="32" y="24"/>
                  </a:cubicBezTo>
                  <a:cubicBezTo>
                    <a:pt x="0" y="65"/>
                    <a:pt x="9" y="108"/>
                    <a:pt x="35" y="149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893" y="101"/>
                    <a:pt x="1754" y="82"/>
                    <a:pt x="2615" y="82"/>
                  </a:cubicBezTo>
                  <a:cubicBezTo>
                    <a:pt x="2864" y="82"/>
                    <a:pt x="3113" y="84"/>
                    <a:pt x="3363" y="86"/>
                  </a:cubicBezTo>
                  <a:cubicBezTo>
                    <a:pt x="3367" y="86"/>
                    <a:pt x="3369" y="89"/>
                    <a:pt x="3371" y="89"/>
                  </a:cubicBezTo>
                  <a:cubicBezTo>
                    <a:pt x="3382" y="74"/>
                    <a:pt x="3386" y="54"/>
                    <a:pt x="3386" y="33"/>
                  </a:cubicBezTo>
                  <a:lnTo>
                    <a:pt x="3386" y="33"/>
                  </a:lnTo>
                  <a:cubicBezTo>
                    <a:pt x="3386" y="33"/>
                    <a:pt x="3385" y="33"/>
                    <a:pt x="3384" y="33"/>
                  </a:cubicBezTo>
                  <a:cubicBezTo>
                    <a:pt x="3378" y="33"/>
                    <a:pt x="3371" y="26"/>
                    <a:pt x="3371" y="18"/>
                  </a:cubicBezTo>
                  <a:cubicBezTo>
                    <a:pt x="2865" y="10"/>
                    <a:pt x="2359" y="0"/>
                    <a:pt x="185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44"/>
            <p:cNvSpPr/>
            <p:nvPr/>
          </p:nvSpPr>
          <p:spPr>
            <a:xfrm>
              <a:off x="6431893" y="3779767"/>
              <a:ext cx="144698" cy="135766"/>
            </a:xfrm>
            <a:custGeom>
              <a:avLst/>
              <a:gdLst/>
              <a:ahLst/>
              <a:cxnLst/>
              <a:rect l="l" t="t" r="r" b="b"/>
              <a:pathLst>
                <a:path w="567" h="532" extrusionOk="0">
                  <a:moveTo>
                    <a:pt x="307" y="35"/>
                  </a:moveTo>
                  <a:cubicBezTo>
                    <a:pt x="311" y="40"/>
                    <a:pt x="314" y="44"/>
                    <a:pt x="320" y="46"/>
                  </a:cubicBezTo>
                  <a:cubicBezTo>
                    <a:pt x="416" y="82"/>
                    <a:pt x="506" y="162"/>
                    <a:pt x="506" y="279"/>
                  </a:cubicBezTo>
                  <a:cubicBezTo>
                    <a:pt x="506" y="391"/>
                    <a:pt x="419" y="481"/>
                    <a:pt x="317" y="481"/>
                  </a:cubicBezTo>
                  <a:cubicBezTo>
                    <a:pt x="307" y="481"/>
                    <a:pt x="298" y="480"/>
                    <a:pt x="288" y="479"/>
                  </a:cubicBezTo>
                  <a:cubicBezTo>
                    <a:pt x="164" y="455"/>
                    <a:pt x="33" y="342"/>
                    <a:pt x="97" y="198"/>
                  </a:cubicBezTo>
                  <a:cubicBezTo>
                    <a:pt x="138" y="110"/>
                    <a:pt x="219" y="55"/>
                    <a:pt x="307" y="35"/>
                  </a:cubicBezTo>
                  <a:close/>
                  <a:moveTo>
                    <a:pt x="324" y="1"/>
                  </a:moveTo>
                  <a:cubicBezTo>
                    <a:pt x="192" y="1"/>
                    <a:pt x="68" y="95"/>
                    <a:pt x="37" y="232"/>
                  </a:cubicBezTo>
                  <a:cubicBezTo>
                    <a:pt x="1" y="387"/>
                    <a:pt x="151" y="502"/>
                    <a:pt x="281" y="528"/>
                  </a:cubicBezTo>
                  <a:cubicBezTo>
                    <a:pt x="294" y="530"/>
                    <a:pt x="307" y="532"/>
                    <a:pt x="320" y="532"/>
                  </a:cubicBezTo>
                  <a:cubicBezTo>
                    <a:pt x="435" y="532"/>
                    <a:pt x="536" y="431"/>
                    <a:pt x="549" y="312"/>
                  </a:cubicBezTo>
                  <a:cubicBezTo>
                    <a:pt x="566" y="172"/>
                    <a:pt x="468" y="46"/>
                    <a:pt x="348" y="7"/>
                  </a:cubicBezTo>
                  <a:cubicBezTo>
                    <a:pt x="346" y="3"/>
                    <a:pt x="341" y="1"/>
                    <a:pt x="337" y="1"/>
                  </a:cubicBezTo>
                  <a:cubicBezTo>
                    <a:pt x="333" y="1"/>
                    <a:pt x="328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42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02;p35">
            <a:extLst>
              <a:ext uri="{FF2B5EF4-FFF2-40B4-BE49-F238E27FC236}">
                <a16:creationId xmlns:a16="http://schemas.microsoft.com/office/drawing/2014/main" id="{F87E91DE-2683-A1F7-FFA6-EC081C5E74FE}"/>
              </a:ext>
            </a:extLst>
          </p:cNvPr>
          <p:cNvSpPr/>
          <p:nvPr/>
        </p:nvSpPr>
        <p:spPr>
          <a:xfrm flipH="1" flipV="1">
            <a:off x="-11455" y="177774"/>
            <a:ext cx="1353224" cy="320305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38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9307153" y="2088130"/>
            <a:ext cx="45719" cy="386262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 flipV="1">
            <a:off x="4053033" y="5436561"/>
            <a:ext cx="2096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b="1">
                <a:latin typeface="Fira Sans" panose="020B0503050000020004" pitchFamily="34" charset="0"/>
              </a:rPr>
              <a:t>Plan</a:t>
            </a:r>
            <a:endParaRPr lang="en-001" sz="8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151" y="4734591"/>
            <a:ext cx="295316" cy="271360"/>
          </a:xfrm>
        </p:spPr>
        <p:txBody>
          <a:bodyPr/>
          <a:lstStyle/>
          <a:p>
            <a:r>
              <a:rPr lang="fr-FR" sz="1000" b="1" dirty="0"/>
              <a:t>1</a:t>
            </a:r>
            <a:endParaRPr lang="en-001" sz="1000" b="1" dirty="0"/>
          </a:p>
        </p:txBody>
      </p:sp>
      <p:sp>
        <p:nvSpPr>
          <p:cNvPr id="4539" name="Google Shape;4539;p35"/>
          <p:cNvSpPr/>
          <p:nvPr/>
        </p:nvSpPr>
        <p:spPr>
          <a:xfrm flipH="1">
            <a:off x="590548" y="230016"/>
            <a:ext cx="711157" cy="203477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 rot="10800000" flipV="1">
            <a:off x="572262" y="259426"/>
            <a:ext cx="10051722" cy="6205729"/>
            <a:chOff x="5111640" y="519618"/>
            <a:chExt cx="55045475" cy="9340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5111640" y="108043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55760496" y="519618"/>
              <a:ext cx="4396619" cy="2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" name="Google Shape;1119;p22">
            <a:extLst>
              <a:ext uri="{FF2B5EF4-FFF2-40B4-BE49-F238E27FC236}">
                <a16:creationId xmlns:a16="http://schemas.microsoft.com/office/drawing/2014/main" id="{1E2644E5-6ADA-F208-5EBE-B7BD373BFF85}"/>
              </a:ext>
            </a:extLst>
          </p:cNvPr>
          <p:cNvGrpSpPr/>
          <p:nvPr/>
        </p:nvGrpSpPr>
        <p:grpSpPr>
          <a:xfrm>
            <a:off x="852511" y="1253348"/>
            <a:ext cx="3274215" cy="2840351"/>
            <a:chOff x="2746320" y="1649702"/>
            <a:chExt cx="3651343" cy="3191364"/>
          </a:xfrm>
        </p:grpSpPr>
        <p:sp>
          <p:nvSpPr>
            <p:cNvPr id="4" name="Google Shape;1120;p22">
              <a:extLst>
                <a:ext uri="{FF2B5EF4-FFF2-40B4-BE49-F238E27FC236}">
                  <a16:creationId xmlns:a16="http://schemas.microsoft.com/office/drawing/2014/main" id="{9CAC7ACD-ACDD-C30C-CAF4-E7ECA5B637EA}"/>
                </a:ext>
              </a:extLst>
            </p:cNvPr>
            <p:cNvSpPr/>
            <p:nvPr/>
          </p:nvSpPr>
          <p:spPr>
            <a:xfrm>
              <a:off x="4217621" y="3420981"/>
              <a:ext cx="1007521" cy="561108"/>
            </a:xfrm>
            <a:custGeom>
              <a:avLst/>
              <a:gdLst/>
              <a:ahLst/>
              <a:cxnLst/>
              <a:rect l="l" t="t" r="r" b="b"/>
              <a:pathLst>
                <a:path w="38695" h="21550" extrusionOk="0">
                  <a:moveTo>
                    <a:pt x="18747" y="1"/>
                  </a:moveTo>
                  <a:cubicBezTo>
                    <a:pt x="18047" y="1"/>
                    <a:pt x="17346" y="34"/>
                    <a:pt x="16679" y="101"/>
                  </a:cubicBezTo>
                  <a:lnTo>
                    <a:pt x="16679" y="501"/>
                  </a:lnTo>
                  <a:cubicBezTo>
                    <a:pt x="17379" y="468"/>
                    <a:pt x="18080" y="434"/>
                    <a:pt x="18747" y="434"/>
                  </a:cubicBezTo>
                  <a:lnTo>
                    <a:pt x="18747" y="1"/>
                  </a:lnTo>
                  <a:close/>
                  <a:moveTo>
                    <a:pt x="21282" y="67"/>
                  </a:moveTo>
                  <a:lnTo>
                    <a:pt x="21249" y="468"/>
                  </a:lnTo>
                  <a:cubicBezTo>
                    <a:pt x="21949" y="501"/>
                    <a:pt x="22650" y="568"/>
                    <a:pt x="23317" y="634"/>
                  </a:cubicBezTo>
                  <a:lnTo>
                    <a:pt x="23350" y="234"/>
                  </a:lnTo>
                  <a:cubicBezTo>
                    <a:pt x="22683" y="167"/>
                    <a:pt x="21983" y="101"/>
                    <a:pt x="21282" y="67"/>
                  </a:cubicBezTo>
                  <a:close/>
                  <a:moveTo>
                    <a:pt x="14177" y="401"/>
                  </a:moveTo>
                  <a:cubicBezTo>
                    <a:pt x="13477" y="501"/>
                    <a:pt x="12776" y="634"/>
                    <a:pt x="12109" y="768"/>
                  </a:cubicBezTo>
                  <a:lnTo>
                    <a:pt x="12209" y="1201"/>
                  </a:lnTo>
                  <a:cubicBezTo>
                    <a:pt x="12843" y="1035"/>
                    <a:pt x="13543" y="901"/>
                    <a:pt x="14244" y="801"/>
                  </a:cubicBezTo>
                  <a:lnTo>
                    <a:pt x="14177" y="401"/>
                  </a:lnTo>
                  <a:close/>
                  <a:moveTo>
                    <a:pt x="25852" y="634"/>
                  </a:moveTo>
                  <a:lnTo>
                    <a:pt x="25785" y="1035"/>
                  </a:lnTo>
                  <a:cubicBezTo>
                    <a:pt x="26453" y="1168"/>
                    <a:pt x="27120" y="1335"/>
                    <a:pt x="27787" y="1502"/>
                  </a:cubicBezTo>
                  <a:lnTo>
                    <a:pt x="27887" y="1101"/>
                  </a:lnTo>
                  <a:cubicBezTo>
                    <a:pt x="27253" y="935"/>
                    <a:pt x="26553" y="768"/>
                    <a:pt x="25852" y="634"/>
                  </a:cubicBezTo>
                  <a:close/>
                  <a:moveTo>
                    <a:pt x="9674" y="1435"/>
                  </a:moveTo>
                  <a:cubicBezTo>
                    <a:pt x="8973" y="1668"/>
                    <a:pt x="8340" y="1902"/>
                    <a:pt x="7706" y="2169"/>
                  </a:cubicBezTo>
                  <a:lnTo>
                    <a:pt x="7873" y="2536"/>
                  </a:lnTo>
                  <a:cubicBezTo>
                    <a:pt x="8473" y="2302"/>
                    <a:pt x="9140" y="2069"/>
                    <a:pt x="9807" y="1835"/>
                  </a:cubicBezTo>
                  <a:lnTo>
                    <a:pt x="9674" y="1435"/>
                  </a:lnTo>
                  <a:close/>
                  <a:moveTo>
                    <a:pt x="30289" y="1869"/>
                  </a:moveTo>
                  <a:lnTo>
                    <a:pt x="30155" y="2269"/>
                  </a:lnTo>
                  <a:cubicBezTo>
                    <a:pt x="30822" y="2536"/>
                    <a:pt x="31456" y="2803"/>
                    <a:pt x="32057" y="3103"/>
                  </a:cubicBezTo>
                  <a:lnTo>
                    <a:pt x="32223" y="2736"/>
                  </a:lnTo>
                  <a:cubicBezTo>
                    <a:pt x="31623" y="2436"/>
                    <a:pt x="30956" y="2135"/>
                    <a:pt x="30289" y="1869"/>
                  </a:cubicBezTo>
                  <a:close/>
                  <a:moveTo>
                    <a:pt x="5438" y="3270"/>
                  </a:moveTo>
                  <a:cubicBezTo>
                    <a:pt x="4804" y="3636"/>
                    <a:pt x="4203" y="4037"/>
                    <a:pt x="3670" y="4437"/>
                  </a:cubicBezTo>
                  <a:lnTo>
                    <a:pt x="3937" y="4771"/>
                  </a:lnTo>
                  <a:cubicBezTo>
                    <a:pt x="4437" y="4370"/>
                    <a:pt x="5037" y="4003"/>
                    <a:pt x="5638" y="3636"/>
                  </a:cubicBezTo>
                  <a:lnTo>
                    <a:pt x="5438" y="3270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71"/>
                    <a:pt x="35292" y="5171"/>
                    <a:pt x="35759" y="5638"/>
                  </a:cubicBezTo>
                  <a:lnTo>
                    <a:pt x="36059" y="5338"/>
                  </a:lnTo>
                  <a:cubicBezTo>
                    <a:pt x="35559" y="4871"/>
                    <a:pt x="35025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8" y="7973"/>
                  </a:cubicBezTo>
                  <a:lnTo>
                    <a:pt x="1034" y="8173"/>
                  </a:lnTo>
                  <a:cubicBezTo>
                    <a:pt x="1301" y="7573"/>
                    <a:pt x="1702" y="7006"/>
                    <a:pt x="2135" y="6472"/>
                  </a:cubicBezTo>
                  <a:lnTo>
                    <a:pt x="1835" y="6205"/>
                  </a:lnTo>
                  <a:close/>
                  <a:moveTo>
                    <a:pt x="37661" y="7306"/>
                  </a:moveTo>
                  <a:lnTo>
                    <a:pt x="37327" y="7506"/>
                  </a:lnTo>
                  <a:cubicBezTo>
                    <a:pt x="37661" y="8106"/>
                    <a:pt x="37927" y="8740"/>
                    <a:pt x="38094" y="9374"/>
                  </a:cubicBezTo>
                  <a:lnTo>
                    <a:pt x="38495" y="9274"/>
                  </a:lnTo>
                  <a:cubicBezTo>
                    <a:pt x="38328" y="8607"/>
                    <a:pt x="38061" y="7940"/>
                    <a:pt x="37661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5"/>
                    <a:pt x="100" y="11976"/>
                    <a:pt x="267" y="12576"/>
                  </a:cubicBezTo>
                  <a:lnTo>
                    <a:pt x="668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5"/>
                    <a:pt x="434" y="10575"/>
                    <a:pt x="434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7" y="12743"/>
                  </a:cubicBezTo>
                  <a:lnTo>
                    <a:pt x="38328" y="12876"/>
                  </a:lnTo>
                  <a:cubicBezTo>
                    <a:pt x="38561" y="12176"/>
                    <a:pt x="38695" y="11475"/>
                    <a:pt x="38695" y="10775"/>
                  </a:cubicBezTo>
                  <a:close/>
                  <a:moveTo>
                    <a:pt x="1768" y="14611"/>
                  </a:moveTo>
                  <a:lnTo>
                    <a:pt x="1435" y="14878"/>
                  </a:lnTo>
                  <a:cubicBezTo>
                    <a:pt x="1835" y="15412"/>
                    <a:pt x="2335" y="15945"/>
                    <a:pt x="2869" y="16446"/>
                  </a:cubicBezTo>
                  <a:lnTo>
                    <a:pt x="3136" y="16112"/>
                  </a:lnTo>
                  <a:cubicBezTo>
                    <a:pt x="2636" y="15645"/>
                    <a:pt x="2169" y="15145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5"/>
                    <a:pt x="35859" y="15845"/>
                    <a:pt x="35326" y="16312"/>
                  </a:cubicBezTo>
                  <a:lnTo>
                    <a:pt x="35592" y="16646"/>
                  </a:lnTo>
                  <a:cubicBezTo>
                    <a:pt x="36160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80"/>
                  </a:moveTo>
                  <a:lnTo>
                    <a:pt x="4904" y="17947"/>
                  </a:lnTo>
                  <a:cubicBezTo>
                    <a:pt x="5471" y="18314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80"/>
                    <a:pt x="5671" y="17947"/>
                    <a:pt x="5104" y="17580"/>
                  </a:cubicBezTo>
                  <a:close/>
                  <a:moveTo>
                    <a:pt x="33324" y="17747"/>
                  </a:moveTo>
                  <a:cubicBezTo>
                    <a:pt x="32757" y="18080"/>
                    <a:pt x="32123" y="18414"/>
                    <a:pt x="31490" y="18714"/>
                  </a:cubicBezTo>
                  <a:lnTo>
                    <a:pt x="31656" y="19081"/>
                  </a:lnTo>
                  <a:cubicBezTo>
                    <a:pt x="32323" y="18781"/>
                    <a:pt x="32957" y="18447"/>
                    <a:pt x="33524" y="18113"/>
                  </a:cubicBezTo>
                  <a:lnTo>
                    <a:pt x="33324" y="17747"/>
                  </a:lnTo>
                  <a:close/>
                  <a:moveTo>
                    <a:pt x="9240" y="19514"/>
                  </a:moveTo>
                  <a:lnTo>
                    <a:pt x="9074" y="19915"/>
                  </a:lnTo>
                  <a:cubicBezTo>
                    <a:pt x="9741" y="20148"/>
                    <a:pt x="10408" y="20348"/>
                    <a:pt x="11108" y="20515"/>
                  </a:cubicBezTo>
                  <a:lnTo>
                    <a:pt x="11208" y="20115"/>
                  </a:lnTo>
                  <a:cubicBezTo>
                    <a:pt x="10541" y="19948"/>
                    <a:pt x="9874" y="19748"/>
                    <a:pt x="9240" y="19514"/>
                  </a:cubicBezTo>
                  <a:close/>
                  <a:moveTo>
                    <a:pt x="29188" y="19615"/>
                  </a:moveTo>
                  <a:cubicBezTo>
                    <a:pt x="28554" y="19815"/>
                    <a:pt x="27887" y="20015"/>
                    <a:pt x="27186" y="20182"/>
                  </a:cubicBezTo>
                  <a:lnTo>
                    <a:pt x="27287" y="20615"/>
                  </a:lnTo>
                  <a:cubicBezTo>
                    <a:pt x="27987" y="20415"/>
                    <a:pt x="28688" y="20248"/>
                    <a:pt x="29321" y="20015"/>
                  </a:cubicBezTo>
                  <a:lnTo>
                    <a:pt x="29188" y="19615"/>
                  </a:lnTo>
                  <a:close/>
                  <a:moveTo>
                    <a:pt x="13643" y="20649"/>
                  </a:moveTo>
                  <a:lnTo>
                    <a:pt x="13543" y="21049"/>
                  </a:lnTo>
                  <a:cubicBezTo>
                    <a:pt x="14244" y="21182"/>
                    <a:pt x="14944" y="21282"/>
                    <a:pt x="15645" y="21349"/>
                  </a:cubicBezTo>
                  <a:lnTo>
                    <a:pt x="15678" y="20949"/>
                  </a:lnTo>
                  <a:cubicBezTo>
                    <a:pt x="14978" y="20849"/>
                    <a:pt x="14311" y="20749"/>
                    <a:pt x="13643" y="20649"/>
                  </a:cubicBezTo>
                  <a:close/>
                  <a:moveTo>
                    <a:pt x="24785" y="20715"/>
                  </a:moveTo>
                  <a:cubicBezTo>
                    <a:pt x="24084" y="20815"/>
                    <a:pt x="23417" y="20916"/>
                    <a:pt x="22717" y="20982"/>
                  </a:cubicBezTo>
                  <a:lnTo>
                    <a:pt x="22750" y="21383"/>
                  </a:lnTo>
                  <a:cubicBezTo>
                    <a:pt x="23450" y="21316"/>
                    <a:pt x="24151" y="21216"/>
                    <a:pt x="24851" y="21116"/>
                  </a:cubicBezTo>
                  <a:lnTo>
                    <a:pt x="24785" y="20715"/>
                  </a:lnTo>
                  <a:close/>
                  <a:moveTo>
                    <a:pt x="18147" y="21116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8" y="21549"/>
                  </a:cubicBezTo>
                  <a:lnTo>
                    <a:pt x="20248" y="21549"/>
                  </a:lnTo>
                  <a:lnTo>
                    <a:pt x="20248" y="21116"/>
                  </a:lnTo>
                  <a:cubicBezTo>
                    <a:pt x="19898" y="21132"/>
                    <a:pt x="19548" y="21141"/>
                    <a:pt x="19197" y="21141"/>
                  </a:cubicBezTo>
                  <a:cubicBezTo>
                    <a:pt x="18847" y="21141"/>
                    <a:pt x="18497" y="21132"/>
                    <a:pt x="18147" y="21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1;p22">
              <a:extLst>
                <a:ext uri="{FF2B5EF4-FFF2-40B4-BE49-F238E27FC236}">
                  <a16:creationId xmlns:a16="http://schemas.microsoft.com/office/drawing/2014/main" id="{6D8595CF-CBCE-67BF-9D8A-632ACB3DA23E}"/>
                </a:ext>
              </a:extLst>
            </p:cNvPr>
            <p:cNvSpPr/>
            <p:nvPr/>
          </p:nvSpPr>
          <p:spPr>
            <a:xfrm>
              <a:off x="2991255" y="2726144"/>
              <a:ext cx="1006662" cy="561108"/>
            </a:xfrm>
            <a:custGeom>
              <a:avLst/>
              <a:gdLst/>
              <a:ahLst/>
              <a:cxnLst/>
              <a:rect l="l" t="t" r="r" b="b"/>
              <a:pathLst>
                <a:path w="38662" h="21550" extrusionOk="0">
                  <a:moveTo>
                    <a:pt x="18747" y="1"/>
                  </a:moveTo>
                  <a:cubicBezTo>
                    <a:pt x="18046" y="1"/>
                    <a:pt x="17346" y="34"/>
                    <a:pt x="16645" y="101"/>
                  </a:cubicBezTo>
                  <a:lnTo>
                    <a:pt x="16679" y="534"/>
                  </a:lnTo>
                  <a:cubicBezTo>
                    <a:pt x="17346" y="468"/>
                    <a:pt x="18046" y="434"/>
                    <a:pt x="18747" y="434"/>
                  </a:cubicBezTo>
                  <a:lnTo>
                    <a:pt x="18747" y="1"/>
                  </a:lnTo>
                  <a:close/>
                  <a:moveTo>
                    <a:pt x="21249" y="67"/>
                  </a:moveTo>
                  <a:lnTo>
                    <a:pt x="21249" y="468"/>
                  </a:lnTo>
                  <a:cubicBezTo>
                    <a:pt x="21916" y="501"/>
                    <a:pt x="22616" y="568"/>
                    <a:pt x="23317" y="635"/>
                  </a:cubicBezTo>
                  <a:lnTo>
                    <a:pt x="23350" y="234"/>
                  </a:lnTo>
                  <a:cubicBezTo>
                    <a:pt x="22650" y="168"/>
                    <a:pt x="21949" y="101"/>
                    <a:pt x="21249" y="67"/>
                  </a:cubicBezTo>
                  <a:close/>
                  <a:moveTo>
                    <a:pt x="14144" y="401"/>
                  </a:moveTo>
                  <a:cubicBezTo>
                    <a:pt x="13443" y="501"/>
                    <a:pt x="12776" y="635"/>
                    <a:pt x="12075" y="768"/>
                  </a:cubicBezTo>
                  <a:lnTo>
                    <a:pt x="12175" y="1202"/>
                  </a:lnTo>
                  <a:cubicBezTo>
                    <a:pt x="12843" y="1035"/>
                    <a:pt x="13510" y="901"/>
                    <a:pt x="14210" y="801"/>
                  </a:cubicBezTo>
                  <a:lnTo>
                    <a:pt x="14144" y="401"/>
                  </a:lnTo>
                  <a:close/>
                  <a:moveTo>
                    <a:pt x="25852" y="635"/>
                  </a:moveTo>
                  <a:lnTo>
                    <a:pt x="25752" y="1035"/>
                  </a:lnTo>
                  <a:cubicBezTo>
                    <a:pt x="26452" y="1168"/>
                    <a:pt x="27119" y="1335"/>
                    <a:pt x="27787" y="1502"/>
                  </a:cubicBezTo>
                  <a:lnTo>
                    <a:pt x="27887" y="1102"/>
                  </a:lnTo>
                  <a:cubicBezTo>
                    <a:pt x="27220" y="935"/>
                    <a:pt x="26519" y="768"/>
                    <a:pt x="25852" y="635"/>
                  </a:cubicBezTo>
                  <a:close/>
                  <a:moveTo>
                    <a:pt x="9640" y="1435"/>
                  </a:moveTo>
                  <a:cubicBezTo>
                    <a:pt x="8973" y="1669"/>
                    <a:pt x="8306" y="1902"/>
                    <a:pt x="7672" y="2169"/>
                  </a:cubicBezTo>
                  <a:lnTo>
                    <a:pt x="7839" y="2536"/>
                  </a:lnTo>
                  <a:cubicBezTo>
                    <a:pt x="8473" y="2302"/>
                    <a:pt x="9107" y="2069"/>
                    <a:pt x="9774" y="1835"/>
                  </a:cubicBezTo>
                  <a:lnTo>
                    <a:pt x="9640" y="1435"/>
                  </a:lnTo>
                  <a:close/>
                  <a:moveTo>
                    <a:pt x="30288" y="1902"/>
                  </a:moveTo>
                  <a:lnTo>
                    <a:pt x="30122" y="2269"/>
                  </a:lnTo>
                  <a:cubicBezTo>
                    <a:pt x="30789" y="2536"/>
                    <a:pt x="31423" y="2803"/>
                    <a:pt x="32023" y="3103"/>
                  </a:cubicBezTo>
                  <a:lnTo>
                    <a:pt x="32190" y="2736"/>
                  </a:lnTo>
                  <a:cubicBezTo>
                    <a:pt x="31589" y="2436"/>
                    <a:pt x="30956" y="2136"/>
                    <a:pt x="30288" y="1902"/>
                  </a:cubicBezTo>
                  <a:close/>
                  <a:moveTo>
                    <a:pt x="5404" y="3270"/>
                  </a:moveTo>
                  <a:cubicBezTo>
                    <a:pt x="4770" y="3637"/>
                    <a:pt x="4203" y="4037"/>
                    <a:pt x="3669" y="4437"/>
                  </a:cubicBezTo>
                  <a:lnTo>
                    <a:pt x="3903" y="4771"/>
                  </a:lnTo>
                  <a:cubicBezTo>
                    <a:pt x="4437" y="4371"/>
                    <a:pt x="5004" y="4004"/>
                    <a:pt x="5637" y="3637"/>
                  </a:cubicBezTo>
                  <a:lnTo>
                    <a:pt x="5404" y="3270"/>
                  </a:lnTo>
                  <a:close/>
                  <a:moveTo>
                    <a:pt x="34391" y="4004"/>
                  </a:moveTo>
                  <a:lnTo>
                    <a:pt x="34158" y="4337"/>
                  </a:lnTo>
                  <a:cubicBezTo>
                    <a:pt x="34725" y="4771"/>
                    <a:pt x="35292" y="5204"/>
                    <a:pt x="35759" y="5638"/>
                  </a:cubicBezTo>
                  <a:lnTo>
                    <a:pt x="36026" y="5338"/>
                  </a:lnTo>
                  <a:cubicBezTo>
                    <a:pt x="35559" y="4871"/>
                    <a:pt x="34992" y="4437"/>
                    <a:pt x="34391" y="4004"/>
                  </a:cubicBezTo>
                  <a:close/>
                  <a:moveTo>
                    <a:pt x="1801" y="6205"/>
                  </a:moveTo>
                  <a:cubicBezTo>
                    <a:pt x="1334" y="6772"/>
                    <a:pt x="934" y="7373"/>
                    <a:pt x="634" y="7973"/>
                  </a:cubicBezTo>
                  <a:lnTo>
                    <a:pt x="1034" y="8173"/>
                  </a:lnTo>
                  <a:cubicBezTo>
                    <a:pt x="1301" y="7573"/>
                    <a:pt x="1668" y="7006"/>
                    <a:pt x="2135" y="6472"/>
                  </a:cubicBezTo>
                  <a:lnTo>
                    <a:pt x="1801" y="6205"/>
                  </a:lnTo>
                  <a:close/>
                  <a:moveTo>
                    <a:pt x="37660" y="7306"/>
                  </a:moveTo>
                  <a:lnTo>
                    <a:pt x="37293" y="7506"/>
                  </a:lnTo>
                  <a:cubicBezTo>
                    <a:pt x="37660" y="8107"/>
                    <a:pt x="37927" y="8740"/>
                    <a:pt x="38094" y="9374"/>
                  </a:cubicBezTo>
                  <a:lnTo>
                    <a:pt x="38494" y="9274"/>
                  </a:lnTo>
                  <a:cubicBezTo>
                    <a:pt x="38327" y="8607"/>
                    <a:pt x="38027" y="7940"/>
                    <a:pt x="37660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6"/>
                    <a:pt x="67" y="12009"/>
                    <a:pt x="267" y="12576"/>
                  </a:cubicBezTo>
                  <a:lnTo>
                    <a:pt x="667" y="12476"/>
                  </a:lnTo>
                  <a:cubicBezTo>
                    <a:pt x="500" y="11909"/>
                    <a:pt x="400" y="11342"/>
                    <a:pt x="400" y="10775"/>
                  </a:cubicBezTo>
                  <a:cubicBezTo>
                    <a:pt x="400" y="10675"/>
                    <a:pt x="400" y="10575"/>
                    <a:pt x="400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27" y="12109"/>
                    <a:pt x="37927" y="12743"/>
                  </a:cubicBezTo>
                  <a:lnTo>
                    <a:pt x="38294" y="12877"/>
                  </a:lnTo>
                  <a:cubicBezTo>
                    <a:pt x="38561" y="12209"/>
                    <a:pt x="38661" y="11476"/>
                    <a:pt x="38661" y="10775"/>
                  </a:cubicBezTo>
                  <a:close/>
                  <a:moveTo>
                    <a:pt x="1768" y="14611"/>
                  </a:moveTo>
                  <a:lnTo>
                    <a:pt x="1434" y="14878"/>
                  </a:lnTo>
                  <a:cubicBezTo>
                    <a:pt x="1835" y="15412"/>
                    <a:pt x="2302" y="15946"/>
                    <a:pt x="2869" y="16446"/>
                  </a:cubicBezTo>
                  <a:lnTo>
                    <a:pt x="3136" y="16112"/>
                  </a:lnTo>
                  <a:cubicBezTo>
                    <a:pt x="2602" y="15645"/>
                    <a:pt x="2135" y="15145"/>
                    <a:pt x="1768" y="14611"/>
                  </a:cubicBezTo>
                  <a:close/>
                  <a:moveTo>
                    <a:pt x="36726" y="14845"/>
                  </a:moveTo>
                  <a:cubicBezTo>
                    <a:pt x="36326" y="15345"/>
                    <a:pt x="35859" y="15845"/>
                    <a:pt x="35292" y="16312"/>
                  </a:cubicBezTo>
                  <a:lnTo>
                    <a:pt x="35592" y="16646"/>
                  </a:lnTo>
                  <a:cubicBezTo>
                    <a:pt x="36126" y="16146"/>
                    <a:pt x="36626" y="15645"/>
                    <a:pt x="37060" y="15112"/>
                  </a:cubicBezTo>
                  <a:lnTo>
                    <a:pt x="36726" y="14845"/>
                  </a:lnTo>
                  <a:close/>
                  <a:moveTo>
                    <a:pt x="5104" y="17613"/>
                  </a:moveTo>
                  <a:lnTo>
                    <a:pt x="4870" y="17947"/>
                  </a:lnTo>
                  <a:cubicBezTo>
                    <a:pt x="5471" y="18314"/>
                    <a:pt x="6071" y="18647"/>
                    <a:pt x="6738" y="18948"/>
                  </a:cubicBezTo>
                  <a:lnTo>
                    <a:pt x="6905" y="18581"/>
                  </a:lnTo>
                  <a:cubicBezTo>
                    <a:pt x="6271" y="18281"/>
                    <a:pt x="5671" y="17947"/>
                    <a:pt x="5104" y="17613"/>
                  </a:cubicBezTo>
                  <a:close/>
                  <a:moveTo>
                    <a:pt x="33291" y="17747"/>
                  </a:moveTo>
                  <a:cubicBezTo>
                    <a:pt x="32723" y="18080"/>
                    <a:pt x="32123" y="18414"/>
                    <a:pt x="31489" y="18714"/>
                  </a:cubicBezTo>
                  <a:lnTo>
                    <a:pt x="31656" y="19081"/>
                  </a:lnTo>
                  <a:cubicBezTo>
                    <a:pt x="32323" y="18781"/>
                    <a:pt x="32924" y="18447"/>
                    <a:pt x="33524" y="18114"/>
                  </a:cubicBezTo>
                  <a:lnTo>
                    <a:pt x="33291" y="17747"/>
                  </a:lnTo>
                  <a:close/>
                  <a:moveTo>
                    <a:pt x="9207" y="19515"/>
                  </a:moveTo>
                  <a:lnTo>
                    <a:pt x="9073" y="19915"/>
                  </a:lnTo>
                  <a:cubicBezTo>
                    <a:pt x="9707" y="20149"/>
                    <a:pt x="10374" y="20349"/>
                    <a:pt x="11075" y="20515"/>
                  </a:cubicBezTo>
                  <a:lnTo>
                    <a:pt x="11175" y="20115"/>
                  </a:lnTo>
                  <a:cubicBezTo>
                    <a:pt x="10508" y="19948"/>
                    <a:pt x="9840" y="19748"/>
                    <a:pt x="9207" y="19515"/>
                  </a:cubicBezTo>
                  <a:close/>
                  <a:moveTo>
                    <a:pt x="29154" y="19615"/>
                  </a:moveTo>
                  <a:cubicBezTo>
                    <a:pt x="28520" y="19815"/>
                    <a:pt x="27853" y="20015"/>
                    <a:pt x="27186" y="20182"/>
                  </a:cubicBezTo>
                  <a:lnTo>
                    <a:pt x="27286" y="20616"/>
                  </a:lnTo>
                  <a:cubicBezTo>
                    <a:pt x="27987" y="20415"/>
                    <a:pt x="28654" y="20249"/>
                    <a:pt x="29288" y="20015"/>
                  </a:cubicBezTo>
                  <a:lnTo>
                    <a:pt x="29154" y="19615"/>
                  </a:lnTo>
                  <a:close/>
                  <a:moveTo>
                    <a:pt x="13610" y="20649"/>
                  </a:moveTo>
                  <a:lnTo>
                    <a:pt x="13543" y="21049"/>
                  </a:lnTo>
                  <a:cubicBezTo>
                    <a:pt x="14210" y="21183"/>
                    <a:pt x="14911" y="21283"/>
                    <a:pt x="15611" y="21349"/>
                  </a:cubicBezTo>
                  <a:lnTo>
                    <a:pt x="15645" y="20949"/>
                  </a:lnTo>
                  <a:cubicBezTo>
                    <a:pt x="14977" y="20849"/>
                    <a:pt x="14277" y="20749"/>
                    <a:pt x="13610" y="20649"/>
                  </a:cubicBezTo>
                  <a:close/>
                  <a:moveTo>
                    <a:pt x="24751" y="20716"/>
                  </a:moveTo>
                  <a:cubicBezTo>
                    <a:pt x="24084" y="20816"/>
                    <a:pt x="23383" y="20882"/>
                    <a:pt x="22683" y="20982"/>
                  </a:cubicBezTo>
                  <a:lnTo>
                    <a:pt x="22750" y="21383"/>
                  </a:lnTo>
                  <a:cubicBezTo>
                    <a:pt x="23450" y="21316"/>
                    <a:pt x="24151" y="21216"/>
                    <a:pt x="24818" y="21116"/>
                  </a:cubicBezTo>
                  <a:lnTo>
                    <a:pt x="24751" y="20716"/>
                  </a:lnTo>
                  <a:close/>
                  <a:moveTo>
                    <a:pt x="18146" y="21116"/>
                  </a:moveTo>
                  <a:lnTo>
                    <a:pt x="18146" y="21516"/>
                  </a:lnTo>
                  <a:cubicBezTo>
                    <a:pt x="18513" y="21550"/>
                    <a:pt x="18914" y="21550"/>
                    <a:pt x="19347" y="21550"/>
                  </a:cubicBezTo>
                  <a:lnTo>
                    <a:pt x="20215" y="21550"/>
                  </a:lnTo>
                  <a:lnTo>
                    <a:pt x="20215" y="21116"/>
                  </a:lnTo>
                  <a:cubicBezTo>
                    <a:pt x="19864" y="21133"/>
                    <a:pt x="19514" y="21141"/>
                    <a:pt x="19168" y="21141"/>
                  </a:cubicBezTo>
                  <a:cubicBezTo>
                    <a:pt x="18822" y="21141"/>
                    <a:pt x="18480" y="21133"/>
                    <a:pt x="18146" y="211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2;p22">
              <a:extLst>
                <a:ext uri="{FF2B5EF4-FFF2-40B4-BE49-F238E27FC236}">
                  <a16:creationId xmlns:a16="http://schemas.microsoft.com/office/drawing/2014/main" id="{E6D6755B-F82B-26C8-E5C5-303ABFA94890}"/>
                </a:ext>
              </a:extLst>
            </p:cNvPr>
            <p:cNvSpPr/>
            <p:nvPr/>
          </p:nvSpPr>
          <p:spPr>
            <a:xfrm>
              <a:off x="5390142" y="4083687"/>
              <a:ext cx="1007521" cy="561082"/>
            </a:xfrm>
            <a:custGeom>
              <a:avLst/>
              <a:gdLst/>
              <a:ahLst/>
              <a:cxnLst/>
              <a:rect l="l" t="t" r="r" b="b"/>
              <a:pathLst>
                <a:path w="38695" h="21549" extrusionOk="0">
                  <a:moveTo>
                    <a:pt x="18747" y="0"/>
                  </a:moveTo>
                  <a:cubicBezTo>
                    <a:pt x="18047" y="0"/>
                    <a:pt x="17346" y="33"/>
                    <a:pt x="16679" y="100"/>
                  </a:cubicBezTo>
                  <a:lnTo>
                    <a:pt x="16712" y="500"/>
                  </a:lnTo>
                  <a:cubicBezTo>
                    <a:pt x="17380" y="434"/>
                    <a:pt x="18080" y="434"/>
                    <a:pt x="18747" y="400"/>
                  </a:cubicBezTo>
                  <a:lnTo>
                    <a:pt x="18747" y="0"/>
                  </a:lnTo>
                  <a:close/>
                  <a:moveTo>
                    <a:pt x="21282" y="33"/>
                  </a:moveTo>
                  <a:lnTo>
                    <a:pt x="21249" y="467"/>
                  </a:lnTo>
                  <a:cubicBezTo>
                    <a:pt x="21950" y="500"/>
                    <a:pt x="22650" y="567"/>
                    <a:pt x="23317" y="634"/>
                  </a:cubicBezTo>
                  <a:lnTo>
                    <a:pt x="23351" y="234"/>
                  </a:lnTo>
                  <a:cubicBezTo>
                    <a:pt x="22683" y="134"/>
                    <a:pt x="21983" y="67"/>
                    <a:pt x="21282" y="33"/>
                  </a:cubicBezTo>
                  <a:close/>
                  <a:moveTo>
                    <a:pt x="14177" y="367"/>
                  </a:moveTo>
                  <a:cubicBezTo>
                    <a:pt x="13477" y="467"/>
                    <a:pt x="12776" y="601"/>
                    <a:pt x="12109" y="767"/>
                  </a:cubicBezTo>
                  <a:lnTo>
                    <a:pt x="12209" y="1168"/>
                  </a:lnTo>
                  <a:cubicBezTo>
                    <a:pt x="12843" y="1034"/>
                    <a:pt x="13544" y="901"/>
                    <a:pt x="14211" y="801"/>
                  </a:cubicBezTo>
                  <a:lnTo>
                    <a:pt x="14177" y="367"/>
                  </a:lnTo>
                  <a:close/>
                  <a:moveTo>
                    <a:pt x="25852" y="601"/>
                  </a:moveTo>
                  <a:lnTo>
                    <a:pt x="25786" y="1001"/>
                  </a:lnTo>
                  <a:cubicBezTo>
                    <a:pt x="26453" y="1168"/>
                    <a:pt x="27120" y="1301"/>
                    <a:pt x="27787" y="1501"/>
                  </a:cubicBezTo>
                  <a:lnTo>
                    <a:pt x="27887" y="1068"/>
                  </a:lnTo>
                  <a:cubicBezTo>
                    <a:pt x="27253" y="901"/>
                    <a:pt x="26553" y="734"/>
                    <a:pt x="25852" y="601"/>
                  </a:cubicBezTo>
                  <a:close/>
                  <a:moveTo>
                    <a:pt x="9674" y="1434"/>
                  </a:moveTo>
                  <a:cubicBezTo>
                    <a:pt x="8974" y="1635"/>
                    <a:pt x="8340" y="1901"/>
                    <a:pt x="7706" y="2135"/>
                  </a:cubicBezTo>
                  <a:lnTo>
                    <a:pt x="7873" y="2535"/>
                  </a:lnTo>
                  <a:cubicBezTo>
                    <a:pt x="8473" y="2268"/>
                    <a:pt x="9140" y="2035"/>
                    <a:pt x="9808" y="1801"/>
                  </a:cubicBezTo>
                  <a:lnTo>
                    <a:pt x="9674" y="1434"/>
                  </a:lnTo>
                  <a:close/>
                  <a:moveTo>
                    <a:pt x="30289" y="1868"/>
                  </a:moveTo>
                  <a:lnTo>
                    <a:pt x="30155" y="2268"/>
                  </a:lnTo>
                  <a:cubicBezTo>
                    <a:pt x="30823" y="2502"/>
                    <a:pt x="31456" y="2802"/>
                    <a:pt x="32057" y="3069"/>
                  </a:cubicBezTo>
                  <a:lnTo>
                    <a:pt x="32224" y="2702"/>
                  </a:lnTo>
                  <a:cubicBezTo>
                    <a:pt x="31623" y="2402"/>
                    <a:pt x="30956" y="2135"/>
                    <a:pt x="30289" y="1868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4" y="4036"/>
                    <a:pt x="3670" y="4437"/>
                  </a:cubicBezTo>
                  <a:lnTo>
                    <a:pt x="3937" y="4770"/>
                  </a:lnTo>
                  <a:cubicBezTo>
                    <a:pt x="4437" y="4370"/>
                    <a:pt x="5037" y="3970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37"/>
                    <a:pt x="35292" y="5170"/>
                    <a:pt x="35759" y="5604"/>
                  </a:cubicBezTo>
                  <a:lnTo>
                    <a:pt x="36060" y="5304"/>
                  </a:lnTo>
                  <a:cubicBezTo>
                    <a:pt x="35559" y="4837"/>
                    <a:pt x="35026" y="4403"/>
                    <a:pt x="34425" y="4003"/>
                  </a:cubicBezTo>
                  <a:close/>
                  <a:moveTo>
                    <a:pt x="1835" y="6171"/>
                  </a:moveTo>
                  <a:cubicBezTo>
                    <a:pt x="1335" y="6738"/>
                    <a:pt x="968" y="7339"/>
                    <a:pt x="668" y="7972"/>
                  </a:cubicBezTo>
                  <a:lnTo>
                    <a:pt x="1035" y="8139"/>
                  </a:lnTo>
                  <a:cubicBezTo>
                    <a:pt x="1301" y="7572"/>
                    <a:pt x="1702" y="7005"/>
                    <a:pt x="2135" y="6438"/>
                  </a:cubicBezTo>
                  <a:lnTo>
                    <a:pt x="1835" y="6171"/>
                  </a:lnTo>
                  <a:close/>
                  <a:moveTo>
                    <a:pt x="37661" y="7272"/>
                  </a:moveTo>
                  <a:lnTo>
                    <a:pt x="37327" y="7505"/>
                  </a:lnTo>
                  <a:cubicBezTo>
                    <a:pt x="37661" y="8106"/>
                    <a:pt x="37928" y="8740"/>
                    <a:pt x="38094" y="9340"/>
                  </a:cubicBezTo>
                  <a:lnTo>
                    <a:pt x="38495" y="9240"/>
                  </a:lnTo>
                  <a:cubicBezTo>
                    <a:pt x="38328" y="8573"/>
                    <a:pt x="38061" y="7939"/>
                    <a:pt x="37661" y="7272"/>
                  </a:cubicBezTo>
                  <a:close/>
                  <a:moveTo>
                    <a:pt x="1" y="10441"/>
                  </a:moveTo>
                  <a:cubicBezTo>
                    <a:pt x="1" y="10541"/>
                    <a:pt x="1" y="10641"/>
                    <a:pt x="1" y="10774"/>
                  </a:cubicBezTo>
                  <a:cubicBezTo>
                    <a:pt x="1" y="11375"/>
                    <a:pt x="101" y="11975"/>
                    <a:pt x="267" y="12576"/>
                  </a:cubicBezTo>
                  <a:lnTo>
                    <a:pt x="668" y="12442"/>
                  </a:lnTo>
                  <a:cubicBezTo>
                    <a:pt x="501" y="11909"/>
                    <a:pt x="434" y="11342"/>
                    <a:pt x="434" y="10774"/>
                  </a:cubicBezTo>
                  <a:cubicBezTo>
                    <a:pt x="434" y="10674"/>
                    <a:pt x="434" y="10574"/>
                    <a:pt x="434" y="10474"/>
                  </a:cubicBezTo>
                  <a:lnTo>
                    <a:pt x="1" y="10441"/>
                  </a:lnTo>
                  <a:close/>
                  <a:moveTo>
                    <a:pt x="38261" y="10774"/>
                  </a:moveTo>
                  <a:cubicBezTo>
                    <a:pt x="38261" y="11408"/>
                    <a:pt x="38161" y="12075"/>
                    <a:pt x="37928" y="12743"/>
                  </a:cubicBezTo>
                  <a:lnTo>
                    <a:pt x="38328" y="12876"/>
                  </a:lnTo>
                  <a:cubicBezTo>
                    <a:pt x="38561" y="12175"/>
                    <a:pt x="38695" y="11475"/>
                    <a:pt x="38695" y="10774"/>
                  </a:cubicBezTo>
                  <a:close/>
                  <a:moveTo>
                    <a:pt x="1768" y="14611"/>
                  </a:moveTo>
                  <a:lnTo>
                    <a:pt x="1435" y="14844"/>
                  </a:lnTo>
                  <a:cubicBezTo>
                    <a:pt x="1835" y="15378"/>
                    <a:pt x="2302" y="15911"/>
                    <a:pt x="2869" y="16412"/>
                  </a:cubicBezTo>
                  <a:lnTo>
                    <a:pt x="3136" y="16112"/>
                  </a:lnTo>
                  <a:cubicBezTo>
                    <a:pt x="2636" y="15611"/>
                    <a:pt x="2169" y="15111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4"/>
                    <a:pt x="35859" y="15845"/>
                    <a:pt x="35326" y="16312"/>
                  </a:cubicBezTo>
                  <a:lnTo>
                    <a:pt x="35593" y="16612"/>
                  </a:lnTo>
                  <a:cubicBezTo>
                    <a:pt x="36160" y="16145"/>
                    <a:pt x="36660" y="15611"/>
                    <a:pt x="37060" y="15078"/>
                  </a:cubicBezTo>
                  <a:lnTo>
                    <a:pt x="36727" y="14844"/>
                  </a:lnTo>
                  <a:close/>
                  <a:moveTo>
                    <a:pt x="5104" y="17579"/>
                  </a:moveTo>
                  <a:lnTo>
                    <a:pt x="4904" y="17946"/>
                  </a:lnTo>
                  <a:cubicBezTo>
                    <a:pt x="5471" y="18280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46"/>
                    <a:pt x="5671" y="17913"/>
                    <a:pt x="5104" y="17579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3" y="18413"/>
                    <a:pt x="31490" y="18680"/>
                  </a:cubicBezTo>
                  <a:lnTo>
                    <a:pt x="31656" y="19080"/>
                  </a:lnTo>
                  <a:cubicBezTo>
                    <a:pt x="32324" y="18780"/>
                    <a:pt x="32957" y="18447"/>
                    <a:pt x="33524" y="18080"/>
                  </a:cubicBezTo>
                  <a:lnTo>
                    <a:pt x="33324" y="17746"/>
                  </a:lnTo>
                  <a:close/>
                  <a:moveTo>
                    <a:pt x="9240" y="19514"/>
                  </a:moveTo>
                  <a:lnTo>
                    <a:pt x="9074" y="19914"/>
                  </a:lnTo>
                  <a:cubicBezTo>
                    <a:pt x="9741" y="20114"/>
                    <a:pt x="10408" y="20315"/>
                    <a:pt x="11108" y="20515"/>
                  </a:cubicBezTo>
                  <a:lnTo>
                    <a:pt x="11209" y="20114"/>
                  </a:lnTo>
                  <a:cubicBezTo>
                    <a:pt x="10541" y="19914"/>
                    <a:pt x="9874" y="19714"/>
                    <a:pt x="9240" y="19514"/>
                  </a:cubicBezTo>
                  <a:close/>
                  <a:moveTo>
                    <a:pt x="29188" y="19614"/>
                  </a:moveTo>
                  <a:cubicBezTo>
                    <a:pt x="28554" y="19814"/>
                    <a:pt x="27887" y="20014"/>
                    <a:pt x="27187" y="20181"/>
                  </a:cubicBezTo>
                  <a:lnTo>
                    <a:pt x="27287" y="20581"/>
                  </a:lnTo>
                  <a:cubicBezTo>
                    <a:pt x="27987" y="20415"/>
                    <a:pt x="28688" y="20215"/>
                    <a:pt x="29321" y="20014"/>
                  </a:cubicBezTo>
                  <a:lnTo>
                    <a:pt x="29188" y="19614"/>
                  </a:lnTo>
                  <a:close/>
                  <a:moveTo>
                    <a:pt x="13644" y="20648"/>
                  </a:moveTo>
                  <a:lnTo>
                    <a:pt x="13544" y="21048"/>
                  </a:lnTo>
                  <a:cubicBezTo>
                    <a:pt x="14244" y="21149"/>
                    <a:pt x="14945" y="21249"/>
                    <a:pt x="15645" y="21349"/>
                  </a:cubicBezTo>
                  <a:lnTo>
                    <a:pt x="15678" y="20915"/>
                  </a:lnTo>
                  <a:cubicBezTo>
                    <a:pt x="14978" y="20848"/>
                    <a:pt x="14311" y="20748"/>
                    <a:pt x="13644" y="20648"/>
                  </a:cubicBezTo>
                  <a:close/>
                  <a:moveTo>
                    <a:pt x="24785" y="20682"/>
                  </a:moveTo>
                  <a:cubicBezTo>
                    <a:pt x="24084" y="20782"/>
                    <a:pt x="23417" y="20882"/>
                    <a:pt x="22717" y="20948"/>
                  </a:cubicBezTo>
                  <a:lnTo>
                    <a:pt x="22750" y="21382"/>
                  </a:lnTo>
                  <a:cubicBezTo>
                    <a:pt x="23451" y="21282"/>
                    <a:pt x="24151" y="21215"/>
                    <a:pt x="24852" y="21082"/>
                  </a:cubicBezTo>
                  <a:lnTo>
                    <a:pt x="24785" y="20682"/>
                  </a:lnTo>
                  <a:close/>
                  <a:moveTo>
                    <a:pt x="18147" y="21082"/>
                  </a:moveTo>
                  <a:lnTo>
                    <a:pt x="18147" y="21515"/>
                  </a:lnTo>
                  <a:cubicBezTo>
                    <a:pt x="18547" y="21515"/>
                    <a:pt x="18947" y="21549"/>
                    <a:pt x="19348" y="21549"/>
                  </a:cubicBezTo>
                  <a:cubicBezTo>
                    <a:pt x="19648" y="21549"/>
                    <a:pt x="19948" y="21515"/>
                    <a:pt x="20248" y="21515"/>
                  </a:cubicBezTo>
                  <a:lnTo>
                    <a:pt x="20248" y="21115"/>
                  </a:lnTo>
                  <a:cubicBezTo>
                    <a:pt x="19548" y="21115"/>
                    <a:pt x="18847" y="21115"/>
                    <a:pt x="18147" y="21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3;p22">
              <a:extLst>
                <a:ext uri="{FF2B5EF4-FFF2-40B4-BE49-F238E27FC236}">
                  <a16:creationId xmlns:a16="http://schemas.microsoft.com/office/drawing/2014/main" id="{A1A8C586-968F-517F-6812-3BB7156C2082}"/>
                </a:ext>
              </a:extLst>
            </p:cNvPr>
            <p:cNvSpPr/>
            <p:nvPr/>
          </p:nvSpPr>
          <p:spPr>
            <a:xfrm>
              <a:off x="5064439" y="2921582"/>
              <a:ext cx="1007521" cy="561082"/>
            </a:xfrm>
            <a:custGeom>
              <a:avLst/>
              <a:gdLst/>
              <a:ahLst/>
              <a:cxnLst/>
              <a:rect l="l" t="t" r="r" b="b"/>
              <a:pathLst>
                <a:path w="38695" h="21549" extrusionOk="0">
                  <a:moveTo>
                    <a:pt x="18747" y="0"/>
                  </a:moveTo>
                  <a:cubicBezTo>
                    <a:pt x="18047" y="0"/>
                    <a:pt x="17346" y="33"/>
                    <a:pt x="16679" y="100"/>
                  </a:cubicBezTo>
                  <a:lnTo>
                    <a:pt x="16713" y="534"/>
                  </a:lnTo>
                  <a:cubicBezTo>
                    <a:pt x="17380" y="467"/>
                    <a:pt x="18080" y="434"/>
                    <a:pt x="18747" y="434"/>
                  </a:cubicBezTo>
                  <a:lnTo>
                    <a:pt x="18747" y="0"/>
                  </a:lnTo>
                  <a:close/>
                  <a:moveTo>
                    <a:pt x="21282" y="67"/>
                  </a:moveTo>
                  <a:lnTo>
                    <a:pt x="21249" y="467"/>
                  </a:lnTo>
                  <a:cubicBezTo>
                    <a:pt x="21950" y="500"/>
                    <a:pt x="22650" y="567"/>
                    <a:pt x="23317" y="634"/>
                  </a:cubicBezTo>
                  <a:lnTo>
                    <a:pt x="23351" y="234"/>
                  </a:lnTo>
                  <a:cubicBezTo>
                    <a:pt x="22683" y="167"/>
                    <a:pt x="21983" y="100"/>
                    <a:pt x="21282" y="67"/>
                  </a:cubicBezTo>
                  <a:close/>
                  <a:moveTo>
                    <a:pt x="14177" y="400"/>
                  </a:moveTo>
                  <a:cubicBezTo>
                    <a:pt x="13477" y="500"/>
                    <a:pt x="12776" y="634"/>
                    <a:pt x="12109" y="767"/>
                  </a:cubicBezTo>
                  <a:lnTo>
                    <a:pt x="12209" y="1201"/>
                  </a:lnTo>
                  <a:cubicBezTo>
                    <a:pt x="12843" y="1034"/>
                    <a:pt x="13544" y="901"/>
                    <a:pt x="14211" y="801"/>
                  </a:cubicBezTo>
                  <a:lnTo>
                    <a:pt x="14177" y="400"/>
                  </a:lnTo>
                  <a:close/>
                  <a:moveTo>
                    <a:pt x="25852" y="634"/>
                  </a:moveTo>
                  <a:lnTo>
                    <a:pt x="25786" y="1034"/>
                  </a:lnTo>
                  <a:cubicBezTo>
                    <a:pt x="26453" y="1168"/>
                    <a:pt x="27153" y="1334"/>
                    <a:pt x="27787" y="1501"/>
                  </a:cubicBezTo>
                  <a:lnTo>
                    <a:pt x="27887" y="1101"/>
                  </a:lnTo>
                  <a:cubicBezTo>
                    <a:pt x="27253" y="934"/>
                    <a:pt x="26553" y="767"/>
                    <a:pt x="25852" y="634"/>
                  </a:cubicBezTo>
                  <a:close/>
                  <a:moveTo>
                    <a:pt x="9674" y="1434"/>
                  </a:moveTo>
                  <a:cubicBezTo>
                    <a:pt x="8974" y="1668"/>
                    <a:pt x="8340" y="1901"/>
                    <a:pt x="7706" y="2168"/>
                  </a:cubicBezTo>
                  <a:lnTo>
                    <a:pt x="7873" y="2535"/>
                  </a:lnTo>
                  <a:cubicBezTo>
                    <a:pt x="8473" y="2302"/>
                    <a:pt x="9140" y="2068"/>
                    <a:pt x="9808" y="1835"/>
                  </a:cubicBezTo>
                  <a:lnTo>
                    <a:pt x="9674" y="1434"/>
                  </a:lnTo>
                  <a:close/>
                  <a:moveTo>
                    <a:pt x="30289" y="1901"/>
                  </a:moveTo>
                  <a:lnTo>
                    <a:pt x="30155" y="2268"/>
                  </a:lnTo>
                  <a:cubicBezTo>
                    <a:pt x="30789" y="2535"/>
                    <a:pt x="31456" y="2802"/>
                    <a:pt x="32023" y="3102"/>
                  </a:cubicBezTo>
                  <a:lnTo>
                    <a:pt x="32224" y="2735"/>
                  </a:lnTo>
                  <a:cubicBezTo>
                    <a:pt x="31623" y="2435"/>
                    <a:pt x="30956" y="2135"/>
                    <a:pt x="30289" y="1901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4" y="4036"/>
                    <a:pt x="3670" y="4437"/>
                  </a:cubicBezTo>
                  <a:lnTo>
                    <a:pt x="3937" y="4770"/>
                  </a:lnTo>
                  <a:cubicBezTo>
                    <a:pt x="4437" y="4370"/>
                    <a:pt x="5004" y="4003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70"/>
                    <a:pt x="35292" y="5170"/>
                    <a:pt x="35759" y="5637"/>
                  </a:cubicBezTo>
                  <a:lnTo>
                    <a:pt x="36060" y="5337"/>
                  </a:lnTo>
                  <a:cubicBezTo>
                    <a:pt x="35559" y="4870"/>
                    <a:pt x="35026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8" y="7973"/>
                  </a:cubicBezTo>
                  <a:lnTo>
                    <a:pt x="1035" y="8173"/>
                  </a:lnTo>
                  <a:cubicBezTo>
                    <a:pt x="1302" y="7572"/>
                    <a:pt x="1668" y="7005"/>
                    <a:pt x="2135" y="6471"/>
                  </a:cubicBezTo>
                  <a:lnTo>
                    <a:pt x="1835" y="6205"/>
                  </a:lnTo>
                  <a:close/>
                  <a:moveTo>
                    <a:pt x="37661" y="7305"/>
                  </a:moveTo>
                  <a:lnTo>
                    <a:pt x="37327" y="7506"/>
                  </a:lnTo>
                  <a:cubicBezTo>
                    <a:pt x="37661" y="8106"/>
                    <a:pt x="37928" y="8740"/>
                    <a:pt x="38094" y="9374"/>
                  </a:cubicBezTo>
                  <a:lnTo>
                    <a:pt x="38495" y="9273"/>
                  </a:lnTo>
                  <a:cubicBezTo>
                    <a:pt x="38328" y="8606"/>
                    <a:pt x="38061" y="7939"/>
                    <a:pt x="37661" y="7305"/>
                  </a:cubicBezTo>
                  <a:close/>
                  <a:moveTo>
                    <a:pt x="1" y="10474"/>
                  </a:moveTo>
                  <a:cubicBezTo>
                    <a:pt x="1" y="10574"/>
                    <a:pt x="1" y="10674"/>
                    <a:pt x="1" y="10775"/>
                  </a:cubicBezTo>
                  <a:cubicBezTo>
                    <a:pt x="1" y="11375"/>
                    <a:pt x="101" y="11975"/>
                    <a:pt x="267" y="12576"/>
                  </a:cubicBezTo>
                  <a:lnTo>
                    <a:pt x="668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4"/>
                    <a:pt x="434" y="10574"/>
                    <a:pt x="434" y="10474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8" y="12743"/>
                  </a:cubicBezTo>
                  <a:lnTo>
                    <a:pt x="38328" y="12876"/>
                  </a:lnTo>
                  <a:cubicBezTo>
                    <a:pt x="38561" y="12176"/>
                    <a:pt x="38695" y="11475"/>
                    <a:pt x="38695" y="10775"/>
                  </a:cubicBezTo>
                  <a:close/>
                  <a:moveTo>
                    <a:pt x="1769" y="14611"/>
                  </a:moveTo>
                  <a:lnTo>
                    <a:pt x="1435" y="14877"/>
                  </a:lnTo>
                  <a:cubicBezTo>
                    <a:pt x="1835" y="15411"/>
                    <a:pt x="2302" y="15945"/>
                    <a:pt x="2869" y="16445"/>
                  </a:cubicBezTo>
                  <a:lnTo>
                    <a:pt x="3136" y="16112"/>
                  </a:lnTo>
                  <a:cubicBezTo>
                    <a:pt x="2636" y="15645"/>
                    <a:pt x="2169" y="15144"/>
                    <a:pt x="1769" y="14611"/>
                  </a:cubicBezTo>
                  <a:close/>
                  <a:moveTo>
                    <a:pt x="36727" y="14844"/>
                  </a:moveTo>
                  <a:cubicBezTo>
                    <a:pt x="36360" y="15344"/>
                    <a:pt x="35860" y="15845"/>
                    <a:pt x="35326" y="16312"/>
                  </a:cubicBezTo>
                  <a:lnTo>
                    <a:pt x="35593" y="16645"/>
                  </a:lnTo>
                  <a:cubicBezTo>
                    <a:pt x="36160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79"/>
                  </a:moveTo>
                  <a:lnTo>
                    <a:pt x="4904" y="17946"/>
                  </a:lnTo>
                  <a:cubicBezTo>
                    <a:pt x="5471" y="18313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80"/>
                    <a:pt x="5671" y="17946"/>
                    <a:pt x="5104" y="17579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4" y="18413"/>
                    <a:pt x="31490" y="18714"/>
                  </a:cubicBezTo>
                  <a:lnTo>
                    <a:pt x="31657" y="19080"/>
                  </a:lnTo>
                  <a:cubicBezTo>
                    <a:pt x="32324" y="18780"/>
                    <a:pt x="32957" y="18447"/>
                    <a:pt x="33525" y="18113"/>
                  </a:cubicBezTo>
                  <a:lnTo>
                    <a:pt x="33324" y="17746"/>
                  </a:lnTo>
                  <a:close/>
                  <a:moveTo>
                    <a:pt x="9241" y="19514"/>
                  </a:moveTo>
                  <a:lnTo>
                    <a:pt x="9074" y="19914"/>
                  </a:lnTo>
                  <a:cubicBezTo>
                    <a:pt x="9741" y="20148"/>
                    <a:pt x="10408" y="20348"/>
                    <a:pt x="11109" y="20515"/>
                  </a:cubicBezTo>
                  <a:lnTo>
                    <a:pt x="11209" y="20115"/>
                  </a:lnTo>
                  <a:cubicBezTo>
                    <a:pt x="10541" y="19948"/>
                    <a:pt x="9874" y="19748"/>
                    <a:pt x="9241" y="19514"/>
                  </a:cubicBezTo>
                  <a:close/>
                  <a:moveTo>
                    <a:pt x="29188" y="19614"/>
                  </a:moveTo>
                  <a:cubicBezTo>
                    <a:pt x="28554" y="19814"/>
                    <a:pt x="27887" y="20014"/>
                    <a:pt x="27187" y="20181"/>
                  </a:cubicBezTo>
                  <a:lnTo>
                    <a:pt x="27287" y="20615"/>
                  </a:lnTo>
                  <a:cubicBezTo>
                    <a:pt x="27987" y="20415"/>
                    <a:pt x="28688" y="20248"/>
                    <a:pt x="29322" y="20014"/>
                  </a:cubicBezTo>
                  <a:lnTo>
                    <a:pt x="29188" y="19614"/>
                  </a:lnTo>
                  <a:close/>
                  <a:moveTo>
                    <a:pt x="13644" y="20648"/>
                  </a:moveTo>
                  <a:lnTo>
                    <a:pt x="13544" y="21049"/>
                  </a:lnTo>
                  <a:cubicBezTo>
                    <a:pt x="14244" y="21182"/>
                    <a:pt x="14945" y="21282"/>
                    <a:pt x="15645" y="21349"/>
                  </a:cubicBezTo>
                  <a:lnTo>
                    <a:pt x="15678" y="20948"/>
                  </a:lnTo>
                  <a:cubicBezTo>
                    <a:pt x="14978" y="20848"/>
                    <a:pt x="14311" y="20748"/>
                    <a:pt x="13644" y="20648"/>
                  </a:cubicBezTo>
                  <a:close/>
                  <a:moveTo>
                    <a:pt x="24785" y="20715"/>
                  </a:moveTo>
                  <a:cubicBezTo>
                    <a:pt x="24084" y="20815"/>
                    <a:pt x="23417" y="20882"/>
                    <a:pt x="22717" y="20982"/>
                  </a:cubicBezTo>
                  <a:lnTo>
                    <a:pt x="22750" y="21382"/>
                  </a:lnTo>
                  <a:cubicBezTo>
                    <a:pt x="23451" y="21315"/>
                    <a:pt x="24151" y="21215"/>
                    <a:pt x="24852" y="21115"/>
                  </a:cubicBezTo>
                  <a:lnTo>
                    <a:pt x="24785" y="20715"/>
                  </a:lnTo>
                  <a:close/>
                  <a:moveTo>
                    <a:pt x="18147" y="21115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8" y="21549"/>
                  </a:cubicBezTo>
                  <a:lnTo>
                    <a:pt x="20248" y="21549"/>
                  </a:lnTo>
                  <a:lnTo>
                    <a:pt x="20248" y="21115"/>
                  </a:lnTo>
                  <a:cubicBezTo>
                    <a:pt x="19898" y="21132"/>
                    <a:pt x="19548" y="21140"/>
                    <a:pt x="19198" y="21140"/>
                  </a:cubicBezTo>
                  <a:cubicBezTo>
                    <a:pt x="18847" y="21140"/>
                    <a:pt x="18497" y="21132"/>
                    <a:pt x="18147" y="21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4;p22">
              <a:extLst>
                <a:ext uri="{FF2B5EF4-FFF2-40B4-BE49-F238E27FC236}">
                  <a16:creationId xmlns:a16="http://schemas.microsoft.com/office/drawing/2014/main" id="{D17B6B95-15BB-63F3-19B9-75F2A3EF4388}"/>
                </a:ext>
              </a:extLst>
            </p:cNvPr>
            <p:cNvSpPr/>
            <p:nvPr/>
          </p:nvSpPr>
          <p:spPr>
            <a:xfrm>
              <a:off x="3935349" y="2226745"/>
              <a:ext cx="1007521" cy="561108"/>
            </a:xfrm>
            <a:custGeom>
              <a:avLst/>
              <a:gdLst/>
              <a:ahLst/>
              <a:cxnLst/>
              <a:rect l="l" t="t" r="r" b="b"/>
              <a:pathLst>
                <a:path w="38695" h="21550" extrusionOk="0">
                  <a:moveTo>
                    <a:pt x="18747" y="0"/>
                  </a:moveTo>
                  <a:cubicBezTo>
                    <a:pt x="18047" y="0"/>
                    <a:pt x="17346" y="34"/>
                    <a:pt x="16679" y="100"/>
                  </a:cubicBezTo>
                  <a:lnTo>
                    <a:pt x="16712" y="534"/>
                  </a:lnTo>
                  <a:cubicBezTo>
                    <a:pt x="17379" y="467"/>
                    <a:pt x="18080" y="434"/>
                    <a:pt x="18780" y="434"/>
                  </a:cubicBezTo>
                  <a:lnTo>
                    <a:pt x="18747" y="0"/>
                  </a:lnTo>
                  <a:close/>
                  <a:moveTo>
                    <a:pt x="21282" y="67"/>
                  </a:moveTo>
                  <a:lnTo>
                    <a:pt x="21249" y="467"/>
                  </a:lnTo>
                  <a:cubicBezTo>
                    <a:pt x="21949" y="501"/>
                    <a:pt x="22650" y="567"/>
                    <a:pt x="23317" y="634"/>
                  </a:cubicBezTo>
                  <a:lnTo>
                    <a:pt x="23350" y="234"/>
                  </a:lnTo>
                  <a:cubicBezTo>
                    <a:pt x="22683" y="167"/>
                    <a:pt x="21983" y="100"/>
                    <a:pt x="21282" y="67"/>
                  </a:cubicBezTo>
                  <a:close/>
                  <a:moveTo>
                    <a:pt x="14177" y="401"/>
                  </a:moveTo>
                  <a:cubicBezTo>
                    <a:pt x="13477" y="501"/>
                    <a:pt x="12776" y="634"/>
                    <a:pt x="12109" y="768"/>
                  </a:cubicBezTo>
                  <a:lnTo>
                    <a:pt x="12209" y="1201"/>
                  </a:lnTo>
                  <a:cubicBezTo>
                    <a:pt x="12843" y="1034"/>
                    <a:pt x="13543" y="901"/>
                    <a:pt x="14244" y="801"/>
                  </a:cubicBezTo>
                  <a:lnTo>
                    <a:pt x="14177" y="401"/>
                  </a:lnTo>
                  <a:close/>
                  <a:moveTo>
                    <a:pt x="25852" y="634"/>
                  </a:moveTo>
                  <a:lnTo>
                    <a:pt x="25785" y="1034"/>
                  </a:lnTo>
                  <a:cubicBezTo>
                    <a:pt x="26453" y="1168"/>
                    <a:pt x="27153" y="1335"/>
                    <a:pt x="27787" y="1501"/>
                  </a:cubicBezTo>
                  <a:lnTo>
                    <a:pt x="27887" y="1101"/>
                  </a:lnTo>
                  <a:cubicBezTo>
                    <a:pt x="27253" y="934"/>
                    <a:pt x="26553" y="768"/>
                    <a:pt x="25852" y="634"/>
                  </a:cubicBezTo>
                  <a:close/>
                  <a:moveTo>
                    <a:pt x="9674" y="1435"/>
                  </a:moveTo>
                  <a:cubicBezTo>
                    <a:pt x="8973" y="1668"/>
                    <a:pt x="8340" y="1902"/>
                    <a:pt x="7706" y="2169"/>
                  </a:cubicBezTo>
                  <a:lnTo>
                    <a:pt x="7873" y="2536"/>
                  </a:lnTo>
                  <a:cubicBezTo>
                    <a:pt x="8473" y="2302"/>
                    <a:pt x="9140" y="2069"/>
                    <a:pt x="9807" y="1835"/>
                  </a:cubicBezTo>
                  <a:lnTo>
                    <a:pt x="9674" y="1435"/>
                  </a:lnTo>
                  <a:close/>
                  <a:moveTo>
                    <a:pt x="30289" y="1902"/>
                  </a:moveTo>
                  <a:lnTo>
                    <a:pt x="30155" y="2269"/>
                  </a:lnTo>
                  <a:cubicBezTo>
                    <a:pt x="30789" y="2536"/>
                    <a:pt x="31456" y="2802"/>
                    <a:pt x="32023" y="3103"/>
                  </a:cubicBezTo>
                  <a:lnTo>
                    <a:pt x="32223" y="2736"/>
                  </a:lnTo>
                  <a:cubicBezTo>
                    <a:pt x="31623" y="2435"/>
                    <a:pt x="30956" y="2135"/>
                    <a:pt x="30289" y="1902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3" y="4037"/>
                    <a:pt x="3670" y="4437"/>
                  </a:cubicBezTo>
                  <a:lnTo>
                    <a:pt x="3936" y="4770"/>
                  </a:lnTo>
                  <a:cubicBezTo>
                    <a:pt x="4437" y="4370"/>
                    <a:pt x="5037" y="4003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8" y="4770"/>
                    <a:pt x="35292" y="5171"/>
                    <a:pt x="35759" y="5638"/>
                  </a:cubicBezTo>
                  <a:lnTo>
                    <a:pt x="36059" y="5338"/>
                  </a:lnTo>
                  <a:cubicBezTo>
                    <a:pt x="35559" y="4871"/>
                    <a:pt x="35025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7" y="7973"/>
                  </a:cubicBezTo>
                  <a:lnTo>
                    <a:pt x="1034" y="8173"/>
                  </a:lnTo>
                  <a:cubicBezTo>
                    <a:pt x="1301" y="7572"/>
                    <a:pt x="1702" y="7005"/>
                    <a:pt x="2135" y="6472"/>
                  </a:cubicBezTo>
                  <a:lnTo>
                    <a:pt x="1835" y="6205"/>
                  </a:lnTo>
                  <a:close/>
                  <a:moveTo>
                    <a:pt x="37661" y="7306"/>
                  </a:moveTo>
                  <a:lnTo>
                    <a:pt x="37327" y="7506"/>
                  </a:lnTo>
                  <a:cubicBezTo>
                    <a:pt x="37661" y="8106"/>
                    <a:pt x="37927" y="8740"/>
                    <a:pt x="38094" y="9374"/>
                  </a:cubicBezTo>
                  <a:lnTo>
                    <a:pt x="38494" y="9274"/>
                  </a:lnTo>
                  <a:cubicBezTo>
                    <a:pt x="38328" y="8607"/>
                    <a:pt x="38061" y="7939"/>
                    <a:pt x="37661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5"/>
                    <a:pt x="100" y="12009"/>
                    <a:pt x="267" y="12576"/>
                  </a:cubicBezTo>
                  <a:lnTo>
                    <a:pt x="667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5"/>
                    <a:pt x="434" y="10575"/>
                    <a:pt x="434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7" y="12743"/>
                  </a:cubicBezTo>
                  <a:lnTo>
                    <a:pt x="38328" y="12876"/>
                  </a:lnTo>
                  <a:cubicBezTo>
                    <a:pt x="38561" y="12209"/>
                    <a:pt x="38695" y="11475"/>
                    <a:pt x="38695" y="10775"/>
                  </a:cubicBezTo>
                  <a:close/>
                  <a:moveTo>
                    <a:pt x="1768" y="14611"/>
                  </a:moveTo>
                  <a:lnTo>
                    <a:pt x="1435" y="14878"/>
                  </a:lnTo>
                  <a:cubicBezTo>
                    <a:pt x="1835" y="15411"/>
                    <a:pt x="2335" y="15945"/>
                    <a:pt x="2869" y="16445"/>
                  </a:cubicBezTo>
                  <a:lnTo>
                    <a:pt x="3136" y="16112"/>
                  </a:lnTo>
                  <a:cubicBezTo>
                    <a:pt x="2636" y="15645"/>
                    <a:pt x="2169" y="15145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5"/>
                    <a:pt x="35859" y="15845"/>
                    <a:pt x="35326" y="16312"/>
                  </a:cubicBezTo>
                  <a:lnTo>
                    <a:pt x="35592" y="16646"/>
                  </a:lnTo>
                  <a:cubicBezTo>
                    <a:pt x="36159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80"/>
                  </a:moveTo>
                  <a:lnTo>
                    <a:pt x="4904" y="17947"/>
                  </a:lnTo>
                  <a:cubicBezTo>
                    <a:pt x="5471" y="18313"/>
                    <a:pt x="6105" y="18647"/>
                    <a:pt x="6738" y="18947"/>
                  </a:cubicBezTo>
                  <a:lnTo>
                    <a:pt x="6939" y="18580"/>
                  </a:lnTo>
                  <a:cubicBezTo>
                    <a:pt x="6271" y="18280"/>
                    <a:pt x="5671" y="17947"/>
                    <a:pt x="5104" y="17580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3" y="18414"/>
                    <a:pt x="31489" y="18714"/>
                  </a:cubicBezTo>
                  <a:lnTo>
                    <a:pt x="31656" y="19081"/>
                  </a:lnTo>
                  <a:cubicBezTo>
                    <a:pt x="32323" y="18780"/>
                    <a:pt x="32957" y="18447"/>
                    <a:pt x="33524" y="18113"/>
                  </a:cubicBezTo>
                  <a:lnTo>
                    <a:pt x="33324" y="17746"/>
                  </a:lnTo>
                  <a:close/>
                  <a:moveTo>
                    <a:pt x="9207" y="19514"/>
                  </a:moveTo>
                  <a:lnTo>
                    <a:pt x="9073" y="19915"/>
                  </a:lnTo>
                  <a:cubicBezTo>
                    <a:pt x="9741" y="20148"/>
                    <a:pt x="10408" y="20348"/>
                    <a:pt x="11108" y="20515"/>
                  </a:cubicBezTo>
                  <a:lnTo>
                    <a:pt x="11208" y="20115"/>
                  </a:lnTo>
                  <a:cubicBezTo>
                    <a:pt x="10508" y="19948"/>
                    <a:pt x="9841" y="19748"/>
                    <a:pt x="9207" y="19514"/>
                  </a:cubicBezTo>
                  <a:close/>
                  <a:moveTo>
                    <a:pt x="29188" y="19614"/>
                  </a:moveTo>
                  <a:cubicBezTo>
                    <a:pt x="28554" y="19848"/>
                    <a:pt x="27887" y="20015"/>
                    <a:pt x="27186" y="20215"/>
                  </a:cubicBezTo>
                  <a:lnTo>
                    <a:pt x="27286" y="20615"/>
                  </a:lnTo>
                  <a:cubicBezTo>
                    <a:pt x="27987" y="20415"/>
                    <a:pt x="28687" y="20248"/>
                    <a:pt x="29321" y="20015"/>
                  </a:cubicBezTo>
                  <a:lnTo>
                    <a:pt x="29188" y="19614"/>
                  </a:lnTo>
                  <a:close/>
                  <a:moveTo>
                    <a:pt x="13643" y="20648"/>
                  </a:moveTo>
                  <a:lnTo>
                    <a:pt x="13543" y="21049"/>
                  </a:lnTo>
                  <a:cubicBezTo>
                    <a:pt x="14244" y="21182"/>
                    <a:pt x="14944" y="21282"/>
                    <a:pt x="15645" y="21349"/>
                  </a:cubicBezTo>
                  <a:lnTo>
                    <a:pt x="15678" y="20949"/>
                  </a:lnTo>
                  <a:cubicBezTo>
                    <a:pt x="14978" y="20849"/>
                    <a:pt x="14311" y="20749"/>
                    <a:pt x="13643" y="20648"/>
                  </a:cubicBezTo>
                  <a:close/>
                  <a:moveTo>
                    <a:pt x="24785" y="20682"/>
                  </a:moveTo>
                  <a:cubicBezTo>
                    <a:pt x="24084" y="20815"/>
                    <a:pt x="23417" y="20915"/>
                    <a:pt x="22717" y="20982"/>
                  </a:cubicBezTo>
                  <a:lnTo>
                    <a:pt x="22750" y="21382"/>
                  </a:lnTo>
                  <a:cubicBezTo>
                    <a:pt x="23450" y="21316"/>
                    <a:pt x="24151" y="21216"/>
                    <a:pt x="24851" y="21115"/>
                  </a:cubicBezTo>
                  <a:lnTo>
                    <a:pt x="24785" y="20682"/>
                  </a:lnTo>
                  <a:close/>
                  <a:moveTo>
                    <a:pt x="18147" y="21115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7" y="21549"/>
                  </a:cubicBezTo>
                  <a:lnTo>
                    <a:pt x="20248" y="21549"/>
                  </a:lnTo>
                  <a:lnTo>
                    <a:pt x="20248" y="21115"/>
                  </a:lnTo>
                  <a:cubicBezTo>
                    <a:pt x="19898" y="21132"/>
                    <a:pt x="19548" y="21140"/>
                    <a:pt x="19197" y="21140"/>
                  </a:cubicBezTo>
                  <a:cubicBezTo>
                    <a:pt x="18847" y="21140"/>
                    <a:pt x="18497" y="21132"/>
                    <a:pt x="18147" y="21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5;p22">
              <a:extLst>
                <a:ext uri="{FF2B5EF4-FFF2-40B4-BE49-F238E27FC236}">
                  <a16:creationId xmlns:a16="http://schemas.microsoft.com/office/drawing/2014/main" id="{E7BF05BC-8998-DC3B-1CB0-231DE7B63BB1}"/>
                </a:ext>
              </a:extLst>
            </p:cNvPr>
            <p:cNvSpPr/>
            <p:nvPr/>
          </p:nvSpPr>
          <p:spPr>
            <a:xfrm>
              <a:off x="3373407" y="2925045"/>
              <a:ext cx="257094" cy="207597"/>
            </a:xfrm>
            <a:custGeom>
              <a:avLst/>
              <a:gdLst/>
              <a:ahLst/>
              <a:cxnLst/>
              <a:rect l="l" t="t" r="r" b="b"/>
              <a:pathLst>
                <a:path w="9874" h="7973" extrusionOk="0">
                  <a:moveTo>
                    <a:pt x="3503" y="1"/>
                  </a:moveTo>
                  <a:lnTo>
                    <a:pt x="3581" y="46"/>
                  </a:lnTo>
                  <a:lnTo>
                    <a:pt x="3581" y="46"/>
                  </a:lnTo>
                  <a:cubicBezTo>
                    <a:pt x="3556" y="29"/>
                    <a:pt x="3530" y="14"/>
                    <a:pt x="3503" y="1"/>
                  </a:cubicBezTo>
                  <a:close/>
                  <a:moveTo>
                    <a:pt x="3581" y="46"/>
                  </a:moveTo>
                  <a:cubicBezTo>
                    <a:pt x="3862" y="233"/>
                    <a:pt x="4003" y="611"/>
                    <a:pt x="4003" y="1101"/>
                  </a:cubicBezTo>
                  <a:cubicBezTo>
                    <a:pt x="4003" y="1435"/>
                    <a:pt x="3770" y="1835"/>
                    <a:pt x="3469" y="2035"/>
                  </a:cubicBezTo>
                  <a:lnTo>
                    <a:pt x="267" y="3870"/>
                  </a:lnTo>
                  <a:cubicBezTo>
                    <a:pt x="100" y="3970"/>
                    <a:pt x="0" y="4204"/>
                    <a:pt x="0" y="4370"/>
                  </a:cubicBezTo>
                  <a:cubicBezTo>
                    <a:pt x="0" y="4470"/>
                    <a:pt x="34" y="4537"/>
                    <a:pt x="67" y="4570"/>
                  </a:cubicBezTo>
                  <a:lnTo>
                    <a:pt x="5919" y="7962"/>
                  </a:lnTo>
                  <a:lnTo>
                    <a:pt x="5919" y="7962"/>
                  </a:lnTo>
                  <a:cubicBezTo>
                    <a:pt x="5865" y="7926"/>
                    <a:pt x="5838" y="7863"/>
                    <a:pt x="5838" y="7773"/>
                  </a:cubicBezTo>
                  <a:cubicBezTo>
                    <a:pt x="5838" y="7606"/>
                    <a:pt x="5971" y="7373"/>
                    <a:pt x="6138" y="7272"/>
                  </a:cubicBezTo>
                  <a:lnTo>
                    <a:pt x="9340" y="5438"/>
                  </a:lnTo>
                  <a:cubicBezTo>
                    <a:pt x="9640" y="5271"/>
                    <a:pt x="9874" y="4837"/>
                    <a:pt x="9874" y="4504"/>
                  </a:cubicBezTo>
                  <a:cubicBezTo>
                    <a:pt x="9874" y="3970"/>
                    <a:pt x="9707" y="3570"/>
                    <a:pt x="9374" y="3403"/>
                  </a:cubicBezTo>
                  <a:lnTo>
                    <a:pt x="3581" y="46"/>
                  </a:lnTo>
                  <a:close/>
                  <a:moveTo>
                    <a:pt x="5919" y="7962"/>
                  </a:moveTo>
                  <a:cubicBezTo>
                    <a:pt x="5925" y="7966"/>
                    <a:pt x="5931" y="7970"/>
                    <a:pt x="5938" y="7973"/>
                  </a:cubicBezTo>
                  <a:lnTo>
                    <a:pt x="5919" y="79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6;p22">
              <a:extLst>
                <a:ext uri="{FF2B5EF4-FFF2-40B4-BE49-F238E27FC236}">
                  <a16:creationId xmlns:a16="http://schemas.microsoft.com/office/drawing/2014/main" id="{209729FC-B19A-9284-3944-CC7B99B01D2C}"/>
                </a:ext>
              </a:extLst>
            </p:cNvPr>
            <p:cNvSpPr/>
            <p:nvPr/>
          </p:nvSpPr>
          <p:spPr>
            <a:xfrm>
              <a:off x="3356900" y="2844276"/>
              <a:ext cx="163307" cy="107717"/>
            </a:xfrm>
            <a:custGeom>
              <a:avLst/>
              <a:gdLst/>
              <a:ahLst/>
              <a:cxnLst/>
              <a:rect l="l" t="t" r="r" b="b"/>
              <a:pathLst>
                <a:path w="6272" h="4137" extrusionOk="0">
                  <a:moveTo>
                    <a:pt x="434" y="0"/>
                  </a:moveTo>
                  <a:lnTo>
                    <a:pt x="0" y="734"/>
                  </a:lnTo>
                  <a:lnTo>
                    <a:pt x="5871" y="4137"/>
                  </a:lnTo>
                  <a:lnTo>
                    <a:pt x="6272" y="340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7;p22">
              <a:extLst>
                <a:ext uri="{FF2B5EF4-FFF2-40B4-BE49-F238E27FC236}">
                  <a16:creationId xmlns:a16="http://schemas.microsoft.com/office/drawing/2014/main" id="{9D072217-1901-4400-9131-BEB8E642ED17}"/>
                </a:ext>
              </a:extLst>
            </p:cNvPr>
            <p:cNvSpPr/>
            <p:nvPr/>
          </p:nvSpPr>
          <p:spPr>
            <a:xfrm>
              <a:off x="3368200" y="2844276"/>
              <a:ext cx="259698" cy="150288"/>
            </a:xfrm>
            <a:custGeom>
              <a:avLst/>
              <a:gdLst/>
              <a:ahLst/>
              <a:cxnLst/>
              <a:rect l="l" t="t" r="r" b="b"/>
              <a:pathLst>
                <a:path w="9974" h="5772" extrusionOk="0">
                  <a:moveTo>
                    <a:pt x="0" y="0"/>
                  </a:moveTo>
                  <a:lnTo>
                    <a:pt x="5838" y="3403"/>
                  </a:lnTo>
                  <a:lnTo>
                    <a:pt x="9974" y="5771"/>
                  </a:lnTo>
                  <a:lnTo>
                    <a:pt x="4136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8;p22">
              <a:extLst>
                <a:ext uri="{FF2B5EF4-FFF2-40B4-BE49-F238E27FC236}">
                  <a16:creationId xmlns:a16="http://schemas.microsoft.com/office/drawing/2014/main" id="{E6140EF2-E163-6E96-EEAA-12C443A7EC04}"/>
                </a:ext>
              </a:extLst>
            </p:cNvPr>
            <p:cNvSpPr/>
            <p:nvPr/>
          </p:nvSpPr>
          <p:spPr>
            <a:xfrm>
              <a:off x="3509766" y="2932856"/>
              <a:ext cx="132895" cy="200463"/>
            </a:xfrm>
            <a:custGeom>
              <a:avLst/>
              <a:gdLst/>
              <a:ahLst/>
              <a:cxnLst/>
              <a:rect l="l" t="t" r="r" b="b"/>
              <a:pathLst>
                <a:path w="5104" h="7699" extrusionOk="0">
                  <a:moveTo>
                    <a:pt x="401" y="1"/>
                  </a:moveTo>
                  <a:lnTo>
                    <a:pt x="0" y="735"/>
                  </a:lnTo>
                  <a:lnTo>
                    <a:pt x="4137" y="3103"/>
                  </a:lnTo>
                  <a:cubicBezTo>
                    <a:pt x="4470" y="3270"/>
                    <a:pt x="4637" y="3670"/>
                    <a:pt x="4637" y="4204"/>
                  </a:cubicBezTo>
                  <a:cubicBezTo>
                    <a:pt x="4637" y="4537"/>
                    <a:pt x="4403" y="4971"/>
                    <a:pt x="4103" y="5138"/>
                  </a:cubicBezTo>
                  <a:lnTo>
                    <a:pt x="901" y="6972"/>
                  </a:lnTo>
                  <a:cubicBezTo>
                    <a:pt x="734" y="7073"/>
                    <a:pt x="634" y="7306"/>
                    <a:pt x="634" y="7506"/>
                  </a:cubicBezTo>
                  <a:cubicBezTo>
                    <a:pt x="634" y="7630"/>
                    <a:pt x="707" y="7698"/>
                    <a:pt x="800" y="7698"/>
                  </a:cubicBezTo>
                  <a:cubicBezTo>
                    <a:pt x="832" y="7698"/>
                    <a:pt x="866" y="7690"/>
                    <a:pt x="901" y="7673"/>
                  </a:cubicBezTo>
                  <a:lnTo>
                    <a:pt x="4103" y="5805"/>
                  </a:lnTo>
                  <a:cubicBezTo>
                    <a:pt x="4737" y="5438"/>
                    <a:pt x="5104" y="4838"/>
                    <a:pt x="5104" y="4137"/>
                  </a:cubicBezTo>
                  <a:cubicBezTo>
                    <a:pt x="5104" y="3403"/>
                    <a:pt x="4604" y="2636"/>
                    <a:pt x="4170" y="2369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9;p22">
              <a:extLst>
                <a:ext uri="{FF2B5EF4-FFF2-40B4-BE49-F238E27FC236}">
                  <a16:creationId xmlns:a16="http://schemas.microsoft.com/office/drawing/2014/main" id="{3A162CF3-E7B2-0921-D6E2-EC2AFE47867B}"/>
                </a:ext>
              </a:extLst>
            </p:cNvPr>
            <p:cNvSpPr/>
            <p:nvPr/>
          </p:nvSpPr>
          <p:spPr>
            <a:xfrm>
              <a:off x="3177111" y="2145560"/>
              <a:ext cx="35645" cy="12602"/>
            </a:xfrm>
            <a:custGeom>
              <a:avLst/>
              <a:gdLst/>
              <a:ahLst/>
              <a:cxnLst/>
              <a:rect l="l" t="t" r="r" b="b"/>
              <a:pathLst>
                <a:path w="1369" h="484" extrusionOk="0">
                  <a:moveTo>
                    <a:pt x="884" y="1"/>
                  </a:moveTo>
                  <a:cubicBezTo>
                    <a:pt x="780" y="1"/>
                    <a:pt x="684" y="27"/>
                    <a:pt x="601" y="83"/>
                  </a:cubicBezTo>
                  <a:lnTo>
                    <a:pt x="1" y="416"/>
                  </a:lnTo>
                  <a:cubicBezTo>
                    <a:pt x="88" y="373"/>
                    <a:pt x="194" y="348"/>
                    <a:pt x="311" y="348"/>
                  </a:cubicBezTo>
                  <a:cubicBezTo>
                    <a:pt x="463" y="348"/>
                    <a:pt x="632" y="389"/>
                    <a:pt x="801" y="483"/>
                  </a:cubicBezTo>
                  <a:lnTo>
                    <a:pt x="1368" y="150"/>
                  </a:lnTo>
                  <a:cubicBezTo>
                    <a:pt x="1193" y="52"/>
                    <a:pt x="1030" y="1"/>
                    <a:pt x="884" y="1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0;p22">
              <a:extLst>
                <a:ext uri="{FF2B5EF4-FFF2-40B4-BE49-F238E27FC236}">
                  <a16:creationId xmlns:a16="http://schemas.microsoft.com/office/drawing/2014/main" id="{0D8FF6C3-B2B4-0DB0-1700-471184916EDA}"/>
                </a:ext>
              </a:extLst>
            </p:cNvPr>
            <p:cNvSpPr/>
            <p:nvPr/>
          </p:nvSpPr>
          <p:spPr>
            <a:xfrm>
              <a:off x="3202289" y="2183314"/>
              <a:ext cx="680100" cy="849447"/>
            </a:xfrm>
            <a:custGeom>
              <a:avLst/>
              <a:gdLst/>
              <a:ahLst/>
              <a:cxnLst/>
              <a:rect l="l" t="t" r="r" b="b"/>
              <a:pathLst>
                <a:path w="26120" h="32624" extrusionOk="0">
                  <a:moveTo>
                    <a:pt x="601" y="1"/>
                  </a:moveTo>
                  <a:lnTo>
                    <a:pt x="34" y="334"/>
                  </a:lnTo>
                  <a:lnTo>
                    <a:pt x="1" y="17847"/>
                  </a:lnTo>
                  <a:lnTo>
                    <a:pt x="25519" y="32624"/>
                  </a:lnTo>
                  <a:lnTo>
                    <a:pt x="26120" y="32257"/>
                  </a:lnTo>
                  <a:lnTo>
                    <a:pt x="568" y="17513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1;p22">
              <a:extLst>
                <a:ext uri="{FF2B5EF4-FFF2-40B4-BE49-F238E27FC236}">
                  <a16:creationId xmlns:a16="http://schemas.microsoft.com/office/drawing/2014/main" id="{7E2EC5EF-004A-0035-36D1-E4293ED39279}"/>
                </a:ext>
              </a:extLst>
            </p:cNvPr>
            <p:cNvSpPr/>
            <p:nvPr/>
          </p:nvSpPr>
          <p:spPr>
            <a:xfrm>
              <a:off x="3890174" y="3083118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34"/>
                  </a:lnTo>
                  <a:lnTo>
                    <a:pt x="301" y="2336"/>
                  </a:lnTo>
                  <a:cubicBezTo>
                    <a:pt x="301" y="2703"/>
                    <a:pt x="201" y="2936"/>
                    <a:pt x="1" y="3069"/>
                  </a:cubicBezTo>
                  <a:lnTo>
                    <a:pt x="568" y="2703"/>
                  </a:lnTo>
                  <a:cubicBezTo>
                    <a:pt x="768" y="2602"/>
                    <a:pt x="901" y="2369"/>
                    <a:pt x="901" y="2002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2;p22">
              <a:extLst>
                <a:ext uri="{FF2B5EF4-FFF2-40B4-BE49-F238E27FC236}">
                  <a16:creationId xmlns:a16="http://schemas.microsoft.com/office/drawing/2014/main" id="{370BD37B-E956-C6BE-9FD9-509042C9C607}"/>
                </a:ext>
              </a:extLst>
            </p:cNvPr>
            <p:cNvSpPr/>
            <p:nvPr/>
          </p:nvSpPr>
          <p:spPr>
            <a:xfrm>
              <a:off x="3167555" y="2670554"/>
              <a:ext cx="730456" cy="499451"/>
            </a:xfrm>
            <a:custGeom>
              <a:avLst/>
              <a:gdLst/>
              <a:ahLst/>
              <a:cxnLst/>
              <a:rect l="l" t="t" r="r" b="b"/>
              <a:pathLst>
                <a:path w="28054" h="19182" extrusionOk="0">
                  <a:moveTo>
                    <a:pt x="28054" y="16179"/>
                  </a:moveTo>
                  <a:lnTo>
                    <a:pt x="1" y="1"/>
                  </a:lnTo>
                  <a:lnTo>
                    <a:pt x="1" y="2002"/>
                  </a:lnTo>
                  <a:cubicBezTo>
                    <a:pt x="1" y="2703"/>
                    <a:pt x="501" y="3570"/>
                    <a:pt x="1101" y="3904"/>
                  </a:cubicBezTo>
                  <a:lnTo>
                    <a:pt x="11042" y="9641"/>
                  </a:lnTo>
                  <a:lnTo>
                    <a:pt x="17079" y="13144"/>
                  </a:lnTo>
                  <a:lnTo>
                    <a:pt x="26953" y="18814"/>
                  </a:lnTo>
                  <a:cubicBezTo>
                    <a:pt x="27554" y="19181"/>
                    <a:pt x="28054" y="18914"/>
                    <a:pt x="28054" y="18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3;p22">
              <a:extLst>
                <a:ext uri="{FF2B5EF4-FFF2-40B4-BE49-F238E27FC236}">
                  <a16:creationId xmlns:a16="http://schemas.microsoft.com/office/drawing/2014/main" id="{2DC5E06D-8BA7-1C24-0FA1-CC2CA1BDAD47}"/>
                </a:ext>
              </a:extLst>
            </p:cNvPr>
            <p:cNvSpPr/>
            <p:nvPr/>
          </p:nvSpPr>
          <p:spPr>
            <a:xfrm>
              <a:off x="3210985" y="2186777"/>
              <a:ext cx="666195" cy="839918"/>
            </a:xfrm>
            <a:custGeom>
              <a:avLst/>
              <a:gdLst/>
              <a:ahLst/>
              <a:cxnLst/>
              <a:rect l="l" t="t" r="r" b="b"/>
              <a:pathLst>
                <a:path w="25586" h="32258" extrusionOk="0">
                  <a:moveTo>
                    <a:pt x="34" y="1"/>
                  </a:moveTo>
                  <a:lnTo>
                    <a:pt x="0" y="17513"/>
                  </a:lnTo>
                  <a:lnTo>
                    <a:pt x="25552" y="32257"/>
                  </a:lnTo>
                  <a:lnTo>
                    <a:pt x="25585" y="1474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4;p22">
              <a:extLst>
                <a:ext uri="{FF2B5EF4-FFF2-40B4-BE49-F238E27FC236}">
                  <a16:creationId xmlns:a16="http://schemas.microsoft.com/office/drawing/2014/main" id="{3B07B2F7-B6C8-E949-9E84-42E9D9961C98}"/>
                </a:ext>
              </a:extLst>
            </p:cNvPr>
            <p:cNvSpPr/>
            <p:nvPr/>
          </p:nvSpPr>
          <p:spPr>
            <a:xfrm>
              <a:off x="3866740" y="2567211"/>
              <a:ext cx="16508" cy="465551"/>
            </a:xfrm>
            <a:custGeom>
              <a:avLst/>
              <a:gdLst/>
              <a:ahLst/>
              <a:cxnLst/>
              <a:rect l="l" t="t" r="r" b="b"/>
              <a:pathLst>
                <a:path w="634" h="17880" extrusionOk="0">
                  <a:moveTo>
                    <a:pt x="634" y="0"/>
                  </a:moveTo>
                  <a:lnTo>
                    <a:pt x="67" y="334"/>
                  </a:lnTo>
                  <a:lnTo>
                    <a:pt x="0" y="17880"/>
                  </a:lnTo>
                  <a:lnTo>
                    <a:pt x="0" y="17880"/>
                  </a:lnTo>
                  <a:lnTo>
                    <a:pt x="601" y="1751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5;p22">
              <a:extLst>
                <a:ext uri="{FF2B5EF4-FFF2-40B4-BE49-F238E27FC236}">
                  <a16:creationId xmlns:a16="http://schemas.microsoft.com/office/drawing/2014/main" id="{D05A60CD-9B51-A675-B85E-F4A92B57D7EC}"/>
                </a:ext>
              </a:extLst>
            </p:cNvPr>
            <p:cNvSpPr/>
            <p:nvPr/>
          </p:nvSpPr>
          <p:spPr>
            <a:xfrm>
              <a:off x="3203174" y="2183314"/>
              <a:ext cx="680073" cy="392593"/>
            </a:xfrm>
            <a:custGeom>
              <a:avLst/>
              <a:gdLst/>
              <a:ahLst/>
              <a:cxnLst/>
              <a:rect l="l" t="t" r="r" b="b"/>
              <a:pathLst>
                <a:path w="26119" h="15078" extrusionOk="0">
                  <a:moveTo>
                    <a:pt x="567" y="1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6;p22">
              <a:extLst>
                <a:ext uri="{FF2B5EF4-FFF2-40B4-BE49-F238E27FC236}">
                  <a16:creationId xmlns:a16="http://schemas.microsoft.com/office/drawing/2014/main" id="{CDCB27FC-F6E3-CEFB-CEFD-AC50B5B5158F}"/>
                </a:ext>
              </a:extLst>
            </p:cNvPr>
            <p:cNvSpPr/>
            <p:nvPr/>
          </p:nvSpPr>
          <p:spPr>
            <a:xfrm>
              <a:off x="3177111" y="2145560"/>
              <a:ext cx="737408" cy="946281"/>
            </a:xfrm>
            <a:custGeom>
              <a:avLst/>
              <a:gdLst/>
              <a:ahLst/>
              <a:cxnLst/>
              <a:rect l="l" t="t" r="r" b="b"/>
              <a:pathLst>
                <a:path w="28321" h="36343" extrusionOk="0">
                  <a:moveTo>
                    <a:pt x="884" y="1"/>
                  </a:moveTo>
                  <a:cubicBezTo>
                    <a:pt x="780" y="1"/>
                    <a:pt x="684" y="27"/>
                    <a:pt x="601" y="83"/>
                  </a:cubicBezTo>
                  <a:lnTo>
                    <a:pt x="1" y="416"/>
                  </a:lnTo>
                  <a:cubicBezTo>
                    <a:pt x="88" y="373"/>
                    <a:pt x="194" y="348"/>
                    <a:pt x="311" y="348"/>
                  </a:cubicBezTo>
                  <a:cubicBezTo>
                    <a:pt x="463" y="348"/>
                    <a:pt x="632" y="389"/>
                    <a:pt x="801" y="483"/>
                  </a:cubicBezTo>
                  <a:lnTo>
                    <a:pt x="26620" y="15427"/>
                  </a:lnTo>
                  <a:cubicBezTo>
                    <a:pt x="27220" y="15761"/>
                    <a:pt x="27720" y="16595"/>
                    <a:pt x="27720" y="17329"/>
                  </a:cubicBezTo>
                  <a:lnTo>
                    <a:pt x="27687" y="34774"/>
                  </a:lnTo>
                  <a:lnTo>
                    <a:pt x="27687" y="36342"/>
                  </a:lnTo>
                  <a:lnTo>
                    <a:pt x="28287" y="36009"/>
                  </a:lnTo>
                  <a:lnTo>
                    <a:pt x="28287" y="34407"/>
                  </a:lnTo>
                  <a:lnTo>
                    <a:pt x="28321" y="16995"/>
                  </a:lnTo>
                  <a:cubicBezTo>
                    <a:pt x="28321" y="16328"/>
                    <a:pt x="27854" y="15427"/>
                    <a:pt x="27220" y="15060"/>
                  </a:cubicBezTo>
                  <a:lnTo>
                    <a:pt x="1368" y="150"/>
                  </a:lnTo>
                  <a:cubicBezTo>
                    <a:pt x="1193" y="52"/>
                    <a:pt x="103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7;p22">
              <a:extLst>
                <a:ext uri="{FF2B5EF4-FFF2-40B4-BE49-F238E27FC236}">
                  <a16:creationId xmlns:a16="http://schemas.microsoft.com/office/drawing/2014/main" id="{58753752-EE93-C6C9-0ED4-F94643D7C48E}"/>
                </a:ext>
              </a:extLst>
            </p:cNvPr>
            <p:cNvSpPr/>
            <p:nvPr/>
          </p:nvSpPr>
          <p:spPr>
            <a:xfrm>
              <a:off x="3167555" y="2154413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68" y="1444"/>
                  </a:moveTo>
                  <a:lnTo>
                    <a:pt x="26920" y="16188"/>
                  </a:lnTo>
                  <a:lnTo>
                    <a:pt x="26853" y="33734"/>
                  </a:lnTo>
                  <a:lnTo>
                    <a:pt x="1335" y="18957"/>
                  </a:lnTo>
                  <a:lnTo>
                    <a:pt x="1368" y="1444"/>
                  </a:lnTo>
                  <a:close/>
                  <a:moveTo>
                    <a:pt x="682" y="0"/>
                  </a:moveTo>
                  <a:cubicBezTo>
                    <a:pt x="320" y="0"/>
                    <a:pt x="67" y="279"/>
                    <a:pt x="67" y="777"/>
                  </a:cubicBezTo>
                  <a:cubicBezTo>
                    <a:pt x="1" y="19824"/>
                    <a:pt x="1" y="19557"/>
                    <a:pt x="1" y="19824"/>
                  </a:cubicBezTo>
                  <a:lnTo>
                    <a:pt x="28054" y="36002"/>
                  </a:lnTo>
                  <a:lnTo>
                    <a:pt x="28054" y="34701"/>
                  </a:lnTo>
                  <a:lnTo>
                    <a:pt x="28054" y="34401"/>
                  </a:lnTo>
                  <a:lnTo>
                    <a:pt x="28087" y="16989"/>
                  </a:lnTo>
                  <a:cubicBezTo>
                    <a:pt x="28087" y="16288"/>
                    <a:pt x="27620" y="15421"/>
                    <a:pt x="26987" y="15054"/>
                  </a:cubicBezTo>
                  <a:lnTo>
                    <a:pt x="1168" y="143"/>
                  </a:lnTo>
                  <a:cubicBezTo>
                    <a:pt x="994" y="47"/>
                    <a:pt x="829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;p22">
              <a:extLst>
                <a:ext uri="{FF2B5EF4-FFF2-40B4-BE49-F238E27FC236}">
                  <a16:creationId xmlns:a16="http://schemas.microsoft.com/office/drawing/2014/main" id="{847ADFF8-830C-2A2E-47FD-BA733505665C}"/>
                </a:ext>
              </a:extLst>
            </p:cNvPr>
            <p:cNvSpPr/>
            <p:nvPr/>
          </p:nvSpPr>
          <p:spPr>
            <a:xfrm>
              <a:off x="4567643" y="3586866"/>
              <a:ext cx="257120" cy="208482"/>
            </a:xfrm>
            <a:custGeom>
              <a:avLst/>
              <a:gdLst/>
              <a:ahLst/>
              <a:cxnLst/>
              <a:rect l="l" t="t" r="r" b="b"/>
              <a:pathLst>
                <a:path w="9875" h="8007" extrusionOk="0">
                  <a:moveTo>
                    <a:pt x="3503" y="1"/>
                  </a:moveTo>
                  <a:cubicBezTo>
                    <a:pt x="3836" y="201"/>
                    <a:pt x="4003" y="601"/>
                    <a:pt x="4003" y="1102"/>
                  </a:cubicBezTo>
                  <a:cubicBezTo>
                    <a:pt x="4003" y="1435"/>
                    <a:pt x="3770" y="1869"/>
                    <a:pt x="3469" y="2036"/>
                  </a:cubicBezTo>
                  <a:lnTo>
                    <a:pt x="267" y="3904"/>
                  </a:lnTo>
                  <a:cubicBezTo>
                    <a:pt x="100" y="3970"/>
                    <a:pt x="0" y="4204"/>
                    <a:pt x="0" y="4404"/>
                  </a:cubicBezTo>
                  <a:cubicBezTo>
                    <a:pt x="0" y="4504"/>
                    <a:pt x="34" y="4571"/>
                    <a:pt x="67" y="4604"/>
                  </a:cubicBezTo>
                  <a:lnTo>
                    <a:pt x="5919" y="7995"/>
                  </a:lnTo>
                  <a:lnTo>
                    <a:pt x="5919" y="7995"/>
                  </a:lnTo>
                  <a:cubicBezTo>
                    <a:pt x="5865" y="7959"/>
                    <a:pt x="5838" y="7896"/>
                    <a:pt x="5838" y="7806"/>
                  </a:cubicBezTo>
                  <a:cubicBezTo>
                    <a:pt x="5838" y="7606"/>
                    <a:pt x="5971" y="7373"/>
                    <a:pt x="6138" y="7306"/>
                  </a:cubicBezTo>
                  <a:lnTo>
                    <a:pt x="9340" y="5438"/>
                  </a:lnTo>
                  <a:cubicBezTo>
                    <a:pt x="9641" y="5271"/>
                    <a:pt x="9874" y="4871"/>
                    <a:pt x="9874" y="4504"/>
                  </a:cubicBezTo>
                  <a:cubicBezTo>
                    <a:pt x="9874" y="4004"/>
                    <a:pt x="9707" y="3603"/>
                    <a:pt x="9374" y="3403"/>
                  </a:cubicBezTo>
                  <a:lnTo>
                    <a:pt x="3503" y="1"/>
                  </a:lnTo>
                  <a:close/>
                  <a:moveTo>
                    <a:pt x="5919" y="7995"/>
                  </a:moveTo>
                  <a:cubicBezTo>
                    <a:pt x="5925" y="7999"/>
                    <a:pt x="5931" y="8003"/>
                    <a:pt x="5938" y="8006"/>
                  </a:cubicBezTo>
                  <a:lnTo>
                    <a:pt x="5919" y="79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;p22">
              <a:extLst>
                <a:ext uri="{FF2B5EF4-FFF2-40B4-BE49-F238E27FC236}">
                  <a16:creationId xmlns:a16="http://schemas.microsoft.com/office/drawing/2014/main" id="{207E831A-BBAA-2533-F929-ACF5E59F3CF6}"/>
                </a:ext>
              </a:extLst>
            </p:cNvPr>
            <p:cNvSpPr/>
            <p:nvPr/>
          </p:nvSpPr>
          <p:spPr>
            <a:xfrm>
              <a:off x="4551136" y="3506957"/>
              <a:ext cx="163307" cy="106858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434" y="1"/>
                  </a:moveTo>
                  <a:lnTo>
                    <a:pt x="1" y="701"/>
                  </a:lnTo>
                  <a:lnTo>
                    <a:pt x="5871" y="4104"/>
                  </a:lnTo>
                  <a:lnTo>
                    <a:pt x="6272" y="34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0;p22">
              <a:extLst>
                <a:ext uri="{FF2B5EF4-FFF2-40B4-BE49-F238E27FC236}">
                  <a16:creationId xmlns:a16="http://schemas.microsoft.com/office/drawing/2014/main" id="{140963CC-5C8E-2C9F-1AF1-82B8359DCE7A}"/>
                </a:ext>
              </a:extLst>
            </p:cNvPr>
            <p:cNvSpPr/>
            <p:nvPr/>
          </p:nvSpPr>
          <p:spPr>
            <a:xfrm>
              <a:off x="4562436" y="3506957"/>
              <a:ext cx="259698" cy="150288"/>
            </a:xfrm>
            <a:custGeom>
              <a:avLst/>
              <a:gdLst/>
              <a:ahLst/>
              <a:cxnLst/>
              <a:rect l="l" t="t" r="r" b="b"/>
              <a:pathLst>
                <a:path w="9974" h="5772" extrusionOk="0">
                  <a:moveTo>
                    <a:pt x="0" y="1"/>
                  </a:moveTo>
                  <a:lnTo>
                    <a:pt x="5838" y="3403"/>
                  </a:lnTo>
                  <a:lnTo>
                    <a:pt x="9974" y="5772"/>
                  </a:lnTo>
                  <a:lnTo>
                    <a:pt x="4136" y="2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1;p22">
              <a:extLst>
                <a:ext uri="{FF2B5EF4-FFF2-40B4-BE49-F238E27FC236}">
                  <a16:creationId xmlns:a16="http://schemas.microsoft.com/office/drawing/2014/main" id="{A4E5327C-676F-C007-FD03-F38928614973}"/>
                </a:ext>
              </a:extLst>
            </p:cNvPr>
            <p:cNvSpPr/>
            <p:nvPr/>
          </p:nvSpPr>
          <p:spPr>
            <a:xfrm>
              <a:off x="4704002" y="3595562"/>
              <a:ext cx="132921" cy="200124"/>
            </a:xfrm>
            <a:custGeom>
              <a:avLst/>
              <a:gdLst/>
              <a:ahLst/>
              <a:cxnLst/>
              <a:rect l="l" t="t" r="r" b="b"/>
              <a:pathLst>
                <a:path w="5105" h="7686" extrusionOk="0">
                  <a:moveTo>
                    <a:pt x="401" y="0"/>
                  </a:moveTo>
                  <a:lnTo>
                    <a:pt x="0" y="701"/>
                  </a:lnTo>
                  <a:lnTo>
                    <a:pt x="4137" y="3069"/>
                  </a:lnTo>
                  <a:cubicBezTo>
                    <a:pt x="4437" y="3269"/>
                    <a:pt x="4637" y="3670"/>
                    <a:pt x="4637" y="4170"/>
                  </a:cubicBezTo>
                  <a:cubicBezTo>
                    <a:pt x="4637" y="4537"/>
                    <a:pt x="4404" y="4937"/>
                    <a:pt x="4103" y="5104"/>
                  </a:cubicBezTo>
                  <a:lnTo>
                    <a:pt x="901" y="6972"/>
                  </a:lnTo>
                  <a:cubicBezTo>
                    <a:pt x="734" y="7072"/>
                    <a:pt x="634" y="7272"/>
                    <a:pt x="634" y="7472"/>
                  </a:cubicBezTo>
                  <a:cubicBezTo>
                    <a:pt x="634" y="7611"/>
                    <a:pt x="682" y="7685"/>
                    <a:pt x="766" y="7685"/>
                  </a:cubicBezTo>
                  <a:cubicBezTo>
                    <a:pt x="804" y="7685"/>
                    <a:pt x="849" y="7670"/>
                    <a:pt x="901" y="7639"/>
                  </a:cubicBezTo>
                  <a:lnTo>
                    <a:pt x="4103" y="5804"/>
                  </a:lnTo>
                  <a:cubicBezTo>
                    <a:pt x="4737" y="5438"/>
                    <a:pt x="5104" y="4837"/>
                    <a:pt x="5104" y="4103"/>
                  </a:cubicBezTo>
                  <a:cubicBezTo>
                    <a:pt x="5104" y="3403"/>
                    <a:pt x="4604" y="2602"/>
                    <a:pt x="4170" y="23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2;p22">
              <a:extLst>
                <a:ext uri="{FF2B5EF4-FFF2-40B4-BE49-F238E27FC236}">
                  <a16:creationId xmlns:a16="http://schemas.microsoft.com/office/drawing/2014/main" id="{A8956946-230D-856D-D968-647E4A41F96E}"/>
                </a:ext>
              </a:extLst>
            </p:cNvPr>
            <p:cNvSpPr/>
            <p:nvPr/>
          </p:nvSpPr>
          <p:spPr>
            <a:xfrm>
              <a:off x="4371347" y="2807824"/>
              <a:ext cx="35645" cy="13019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31" y="415"/>
                  </a:moveTo>
                  <a:cubicBezTo>
                    <a:pt x="21" y="420"/>
                    <a:pt x="10" y="426"/>
                    <a:pt x="1" y="433"/>
                  </a:cubicBezTo>
                  <a:lnTo>
                    <a:pt x="31" y="415"/>
                  </a:lnTo>
                  <a:close/>
                  <a:moveTo>
                    <a:pt x="882" y="0"/>
                  </a:moveTo>
                  <a:cubicBezTo>
                    <a:pt x="778" y="0"/>
                    <a:pt x="684" y="25"/>
                    <a:pt x="601" y="66"/>
                  </a:cubicBezTo>
                  <a:lnTo>
                    <a:pt x="31" y="415"/>
                  </a:lnTo>
                  <a:lnTo>
                    <a:pt x="31" y="415"/>
                  </a:lnTo>
                  <a:cubicBezTo>
                    <a:pt x="108" y="371"/>
                    <a:pt x="198" y="351"/>
                    <a:pt x="296" y="351"/>
                  </a:cubicBezTo>
                  <a:cubicBezTo>
                    <a:pt x="451" y="351"/>
                    <a:pt x="626" y="403"/>
                    <a:pt x="801" y="500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3;p22">
              <a:extLst>
                <a:ext uri="{FF2B5EF4-FFF2-40B4-BE49-F238E27FC236}">
                  <a16:creationId xmlns:a16="http://schemas.microsoft.com/office/drawing/2014/main" id="{63D81BA9-8770-F1AA-8152-0784747BF612}"/>
                </a:ext>
              </a:extLst>
            </p:cNvPr>
            <p:cNvSpPr/>
            <p:nvPr/>
          </p:nvSpPr>
          <p:spPr>
            <a:xfrm>
              <a:off x="4396525" y="2846021"/>
              <a:ext cx="680100" cy="848588"/>
            </a:xfrm>
            <a:custGeom>
              <a:avLst/>
              <a:gdLst/>
              <a:ahLst/>
              <a:cxnLst/>
              <a:rect l="l" t="t" r="r" b="b"/>
              <a:pathLst>
                <a:path w="26120" h="32591" extrusionOk="0">
                  <a:moveTo>
                    <a:pt x="601" y="0"/>
                  </a:moveTo>
                  <a:lnTo>
                    <a:pt x="34" y="334"/>
                  </a:lnTo>
                  <a:lnTo>
                    <a:pt x="1" y="17846"/>
                  </a:lnTo>
                  <a:lnTo>
                    <a:pt x="25519" y="32590"/>
                  </a:lnTo>
                  <a:lnTo>
                    <a:pt x="26120" y="32256"/>
                  </a:lnTo>
                  <a:lnTo>
                    <a:pt x="568" y="17513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4;p22">
              <a:extLst>
                <a:ext uri="{FF2B5EF4-FFF2-40B4-BE49-F238E27FC236}">
                  <a16:creationId xmlns:a16="http://schemas.microsoft.com/office/drawing/2014/main" id="{15D90944-94E6-FA99-7B08-1643E80C8803}"/>
                </a:ext>
              </a:extLst>
            </p:cNvPr>
            <p:cNvSpPr/>
            <p:nvPr/>
          </p:nvSpPr>
          <p:spPr>
            <a:xfrm>
              <a:off x="5084410" y="3744940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68"/>
                  </a:lnTo>
                  <a:lnTo>
                    <a:pt x="301" y="2369"/>
                  </a:lnTo>
                  <a:cubicBezTo>
                    <a:pt x="301" y="2703"/>
                    <a:pt x="168" y="2970"/>
                    <a:pt x="1" y="3070"/>
                  </a:cubicBezTo>
                  <a:lnTo>
                    <a:pt x="568" y="2736"/>
                  </a:lnTo>
                  <a:cubicBezTo>
                    <a:pt x="768" y="2603"/>
                    <a:pt x="901" y="2369"/>
                    <a:pt x="901" y="2036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5;p22">
              <a:extLst>
                <a:ext uri="{FF2B5EF4-FFF2-40B4-BE49-F238E27FC236}">
                  <a16:creationId xmlns:a16="http://schemas.microsoft.com/office/drawing/2014/main" id="{051AF5A1-CBE9-2AE8-9775-558AD998ABB4}"/>
                </a:ext>
              </a:extLst>
            </p:cNvPr>
            <p:cNvSpPr/>
            <p:nvPr/>
          </p:nvSpPr>
          <p:spPr>
            <a:xfrm>
              <a:off x="4361791" y="3332401"/>
              <a:ext cx="730482" cy="500285"/>
            </a:xfrm>
            <a:custGeom>
              <a:avLst/>
              <a:gdLst/>
              <a:ahLst/>
              <a:cxnLst/>
              <a:rect l="l" t="t" r="r" b="b"/>
              <a:pathLst>
                <a:path w="28055" h="19214" extrusionOk="0">
                  <a:moveTo>
                    <a:pt x="28054" y="16212"/>
                  </a:moveTo>
                  <a:lnTo>
                    <a:pt x="1" y="0"/>
                  </a:lnTo>
                  <a:lnTo>
                    <a:pt x="1" y="2002"/>
                  </a:lnTo>
                  <a:cubicBezTo>
                    <a:pt x="1" y="2735"/>
                    <a:pt x="501" y="3569"/>
                    <a:pt x="1101" y="3936"/>
                  </a:cubicBezTo>
                  <a:lnTo>
                    <a:pt x="11075" y="9674"/>
                  </a:lnTo>
                  <a:lnTo>
                    <a:pt x="17080" y="13143"/>
                  </a:lnTo>
                  <a:lnTo>
                    <a:pt x="26953" y="18847"/>
                  </a:lnTo>
                  <a:cubicBezTo>
                    <a:pt x="27554" y="19214"/>
                    <a:pt x="28054" y="18914"/>
                    <a:pt x="28054" y="18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46;p22">
              <a:extLst>
                <a:ext uri="{FF2B5EF4-FFF2-40B4-BE49-F238E27FC236}">
                  <a16:creationId xmlns:a16="http://schemas.microsoft.com/office/drawing/2014/main" id="{04DFB7CD-45F9-F340-0864-5477F98B0A5B}"/>
                </a:ext>
              </a:extLst>
            </p:cNvPr>
            <p:cNvSpPr/>
            <p:nvPr/>
          </p:nvSpPr>
          <p:spPr>
            <a:xfrm>
              <a:off x="4405221" y="2848625"/>
              <a:ext cx="666195" cy="840751"/>
            </a:xfrm>
            <a:custGeom>
              <a:avLst/>
              <a:gdLst/>
              <a:ahLst/>
              <a:cxnLst/>
              <a:rect l="l" t="t" r="r" b="b"/>
              <a:pathLst>
                <a:path w="25586" h="32290" extrusionOk="0">
                  <a:moveTo>
                    <a:pt x="34" y="0"/>
                  </a:moveTo>
                  <a:lnTo>
                    <a:pt x="1" y="17546"/>
                  </a:lnTo>
                  <a:lnTo>
                    <a:pt x="25552" y="32290"/>
                  </a:lnTo>
                  <a:lnTo>
                    <a:pt x="25585" y="1474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47;p22">
              <a:extLst>
                <a:ext uri="{FF2B5EF4-FFF2-40B4-BE49-F238E27FC236}">
                  <a16:creationId xmlns:a16="http://schemas.microsoft.com/office/drawing/2014/main" id="{AD5BA92D-0447-68DE-3492-CA3F709C029C}"/>
                </a:ext>
              </a:extLst>
            </p:cNvPr>
            <p:cNvSpPr/>
            <p:nvPr/>
          </p:nvSpPr>
          <p:spPr>
            <a:xfrm>
              <a:off x="5060976" y="3229892"/>
              <a:ext cx="16508" cy="464717"/>
            </a:xfrm>
            <a:custGeom>
              <a:avLst/>
              <a:gdLst/>
              <a:ahLst/>
              <a:cxnLst/>
              <a:rect l="l" t="t" r="r" b="b"/>
              <a:pathLst>
                <a:path w="634" h="17848" extrusionOk="0">
                  <a:moveTo>
                    <a:pt x="634" y="1"/>
                  </a:moveTo>
                  <a:lnTo>
                    <a:pt x="67" y="335"/>
                  </a:lnTo>
                  <a:lnTo>
                    <a:pt x="0" y="1784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8;p22">
              <a:extLst>
                <a:ext uri="{FF2B5EF4-FFF2-40B4-BE49-F238E27FC236}">
                  <a16:creationId xmlns:a16="http://schemas.microsoft.com/office/drawing/2014/main" id="{2555C90F-2027-7C86-2401-80E870014698}"/>
                </a:ext>
              </a:extLst>
            </p:cNvPr>
            <p:cNvSpPr/>
            <p:nvPr/>
          </p:nvSpPr>
          <p:spPr>
            <a:xfrm>
              <a:off x="4397410" y="2846021"/>
              <a:ext cx="680073" cy="392593"/>
            </a:xfrm>
            <a:custGeom>
              <a:avLst/>
              <a:gdLst/>
              <a:ahLst/>
              <a:cxnLst/>
              <a:rect l="l" t="t" r="r" b="b"/>
              <a:pathLst>
                <a:path w="26119" h="15078" extrusionOk="0">
                  <a:moveTo>
                    <a:pt x="567" y="0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4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9;p22">
              <a:extLst>
                <a:ext uri="{FF2B5EF4-FFF2-40B4-BE49-F238E27FC236}">
                  <a16:creationId xmlns:a16="http://schemas.microsoft.com/office/drawing/2014/main" id="{157583EC-FF45-3F7F-82CA-EFAA24516DE4}"/>
                </a:ext>
              </a:extLst>
            </p:cNvPr>
            <p:cNvSpPr/>
            <p:nvPr/>
          </p:nvSpPr>
          <p:spPr>
            <a:xfrm>
              <a:off x="4371347" y="2807824"/>
              <a:ext cx="737408" cy="946697"/>
            </a:xfrm>
            <a:custGeom>
              <a:avLst/>
              <a:gdLst/>
              <a:ahLst/>
              <a:cxnLst/>
              <a:rect l="l" t="t" r="r" b="b"/>
              <a:pathLst>
                <a:path w="28321" h="36359" extrusionOk="0">
                  <a:moveTo>
                    <a:pt x="31" y="415"/>
                  </a:moveTo>
                  <a:cubicBezTo>
                    <a:pt x="21" y="420"/>
                    <a:pt x="10" y="426"/>
                    <a:pt x="1" y="433"/>
                  </a:cubicBezTo>
                  <a:lnTo>
                    <a:pt x="31" y="415"/>
                  </a:lnTo>
                  <a:close/>
                  <a:moveTo>
                    <a:pt x="882" y="0"/>
                  </a:moveTo>
                  <a:cubicBezTo>
                    <a:pt x="778" y="0"/>
                    <a:pt x="684" y="25"/>
                    <a:pt x="601" y="66"/>
                  </a:cubicBezTo>
                  <a:lnTo>
                    <a:pt x="31" y="415"/>
                  </a:lnTo>
                  <a:lnTo>
                    <a:pt x="31" y="415"/>
                  </a:lnTo>
                  <a:cubicBezTo>
                    <a:pt x="108" y="371"/>
                    <a:pt x="198" y="351"/>
                    <a:pt x="296" y="351"/>
                  </a:cubicBezTo>
                  <a:cubicBezTo>
                    <a:pt x="451" y="351"/>
                    <a:pt x="626" y="403"/>
                    <a:pt x="801" y="500"/>
                  </a:cubicBezTo>
                  <a:lnTo>
                    <a:pt x="26620" y="15410"/>
                  </a:lnTo>
                  <a:cubicBezTo>
                    <a:pt x="27220" y="15744"/>
                    <a:pt x="27720" y="16611"/>
                    <a:pt x="27720" y="17312"/>
                  </a:cubicBezTo>
                  <a:lnTo>
                    <a:pt x="27687" y="34758"/>
                  </a:lnTo>
                  <a:lnTo>
                    <a:pt x="27687" y="36359"/>
                  </a:lnTo>
                  <a:lnTo>
                    <a:pt x="28287" y="35992"/>
                  </a:lnTo>
                  <a:lnTo>
                    <a:pt x="28287" y="34424"/>
                  </a:lnTo>
                  <a:lnTo>
                    <a:pt x="28321" y="16978"/>
                  </a:lnTo>
                  <a:cubicBezTo>
                    <a:pt x="28321" y="16311"/>
                    <a:pt x="27854" y="15444"/>
                    <a:pt x="27220" y="15077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0;p22">
              <a:extLst>
                <a:ext uri="{FF2B5EF4-FFF2-40B4-BE49-F238E27FC236}">
                  <a16:creationId xmlns:a16="http://schemas.microsoft.com/office/drawing/2014/main" id="{9F727C30-98A3-86BA-4215-9122F1268905}"/>
                </a:ext>
              </a:extLst>
            </p:cNvPr>
            <p:cNvSpPr/>
            <p:nvPr/>
          </p:nvSpPr>
          <p:spPr>
            <a:xfrm>
              <a:off x="4361791" y="2816729"/>
              <a:ext cx="731341" cy="937793"/>
            </a:xfrm>
            <a:custGeom>
              <a:avLst/>
              <a:gdLst/>
              <a:ahLst/>
              <a:cxnLst/>
              <a:rect l="l" t="t" r="r" b="b"/>
              <a:pathLst>
                <a:path w="28088" h="36017" extrusionOk="0">
                  <a:moveTo>
                    <a:pt x="1368" y="1459"/>
                  </a:moveTo>
                  <a:lnTo>
                    <a:pt x="26920" y="16203"/>
                  </a:lnTo>
                  <a:lnTo>
                    <a:pt x="26853" y="33715"/>
                  </a:lnTo>
                  <a:lnTo>
                    <a:pt x="1335" y="18971"/>
                  </a:lnTo>
                  <a:lnTo>
                    <a:pt x="1368" y="1459"/>
                  </a:lnTo>
                  <a:close/>
                  <a:moveTo>
                    <a:pt x="678" y="0"/>
                  </a:moveTo>
                  <a:cubicBezTo>
                    <a:pt x="318" y="0"/>
                    <a:pt x="67" y="296"/>
                    <a:pt x="67" y="791"/>
                  </a:cubicBezTo>
                  <a:cubicBezTo>
                    <a:pt x="1" y="19805"/>
                    <a:pt x="1" y="19572"/>
                    <a:pt x="1" y="19805"/>
                  </a:cubicBezTo>
                  <a:lnTo>
                    <a:pt x="28054" y="36017"/>
                  </a:lnTo>
                  <a:lnTo>
                    <a:pt x="28054" y="34682"/>
                  </a:lnTo>
                  <a:lnTo>
                    <a:pt x="28054" y="34416"/>
                  </a:lnTo>
                  <a:lnTo>
                    <a:pt x="28087" y="16970"/>
                  </a:lnTo>
                  <a:cubicBezTo>
                    <a:pt x="28087" y="16269"/>
                    <a:pt x="27620" y="15435"/>
                    <a:pt x="26987" y="15068"/>
                  </a:cubicBezTo>
                  <a:lnTo>
                    <a:pt x="1168" y="158"/>
                  </a:lnTo>
                  <a:cubicBezTo>
                    <a:pt x="993" y="51"/>
                    <a:pt x="826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1;p22">
              <a:extLst>
                <a:ext uri="{FF2B5EF4-FFF2-40B4-BE49-F238E27FC236}">
                  <a16:creationId xmlns:a16="http://schemas.microsoft.com/office/drawing/2014/main" id="{F8F35495-C99B-D64B-72B3-1D77396D9FC9}"/>
                </a:ext>
              </a:extLst>
            </p:cNvPr>
            <p:cNvSpPr/>
            <p:nvPr/>
          </p:nvSpPr>
          <p:spPr>
            <a:xfrm>
              <a:off x="4241940" y="2436060"/>
              <a:ext cx="257120" cy="208482"/>
            </a:xfrm>
            <a:custGeom>
              <a:avLst/>
              <a:gdLst/>
              <a:ahLst/>
              <a:cxnLst/>
              <a:rect l="l" t="t" r="r" b="b"/>
              <a:pathLst>
                <a:path w="9875" h="8007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3836" y="201"/>
                    <a:pt x="4003" y="601"/>
                    <a:pt x="4003" y="1101"/>
                  </a:cubicBezTo>
                  <a:cubicBezTo>
                    <a:pt x="4003" y="1435"/>
                    <a:pt x="3770" y="1868"/>
                    <a:pt x="3470" y="2035"/>
                  </a:cubicBezTo>
                  <a:lnTo>
                    <a:pt x="267" y="3903"/>
                  </a:lnTo>
                  <a:cubicBezTo>
                    <a:pt x="100" y="3970"/>
                    <a:pt x="0" y="4203"/>
                    <a:pt x="0" y="4404"/>
                  </a:cubicBezTo>
                  <a:cubicBezTo>
                    <a:pt x="0" y="4504"/>
                    <a:pt x="34" y="4570"/>
                    <a:pt x="67" y="4604"/>
                  </a:cubicBezTo>
                  <a:lnTo>
                    <a:pt x="5919" y="7995"/>
                  </a:lnTo>
                  <a:lnTo>
                    <a:pt x="5919" y="7995"/>
                  </a:lnTo>
                  <a:cubicBezTo>
                    <a:pt x="5865" y="7959"/>
                    <a:pt x="5838" y="7896"/>
                    <a:pt x="5838" y="7806"/>
                  </a:cubicBezTo>
                  <a:cubicBezTo>
                    <a:pt x="5838" y="7606"/>
                    <a:pt x="5971" y="7372"/>
                    <a:pt x="6138" y="7306"/>
                  </a:cubicBezTo>
                  <a:lnTo>
                    <a:pt x="9340" y="5438"/>
                  </a:lnTo>
                  <a:cubicBezTo>
                    <a:pt x="9641" y="5271"/>
                    <a:pt x="9874" y="4871"/>
                    <a:pt x="9874" y="4504"/>
                  </a:cubicBezTo>
                  <a:cubicBezTo>
                    <a:pt x="9874" y="4003"/>
                    <a:pt x="9707" y="3603"/>
                    <a:pt x="9374" y="3403"/>
                  </a:cubicBezTo>
                  <a:lnTo>
                    <a:pt x="3503" y="0"/>
                  </a:lnTo>
                  <a:close/>
                  <a:moveTo>
                    <a:pt x="5919" y="7995"/>
                  </a:moveTo>
                  <a:cubicBezTo>
                    <a:pt x="5925" y="7999"/>
                    <a:pt x="5931" y="8003"/>
                    <a:pt x="5938" y="8006"/>
                  </a:cubicBezTo>
                  <a:lnTo>
                    <a:pt x="5919" y="79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2;p22">
              <a:extLst>
                <a:ext uri="{FF2B5EF4-FFF2-40B4-BE49-F238E27FC236}">
                  <a16:creationId xmlns:a16="http://schemas.microsoft.com/office/drawing/2014/main" id="{85EDCDDC-EF9A-AFCC-797E-B8B093EF5FAF}"/>
                </a:ext>
              </a:extLst>
            </p:cNvPr>
            <p:cNvSpPr/>
            <p:nvPr/>
          </p:nvSpPr>
          <p:spPr>
            <a:xfrm>
              <a:off x="4225433" y="2356151"/>
              <a:ext cx="163307" cy="106858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434" y="1"/>
                  </a:moveTo>
                  <a:lnTo>
                    <a:pt x="1" y="701"/>
                  </a:lnTo>
                  <a:lnTo>
                    <a:pt x="5871" y="4104"/>
                  </a:lnTo>
                  <a:lnTo>
                    <a:pt x="6272" y="34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3;p22">
              <a:extLst>
                <a:ext uri="{FF2B5EF4-FFF2-40B4-BE49-F238E27FC236}">
                  <a16:creationId xmlns:a16="http://schemas.microsoft.com/office/drawing/2014/main" id="{CE030D39-5F18-DD0A-A9E8-75A8D1B63AEA}"/>
                </a:ext>
              </a:extLst>
            </p:cNvPr>
            <p:cNvSpPr/>
            <p:nvPr/>
          </p:nvSpPr>
          <p:spPr>
            <a:xfrm>
              <a:off x="4236733" y="2356151"/>
              <a:ext cx="259724" cy="150288"/>
            </a:xfrm>
            <a:custGeom>
              <a:avLst/>
              <a:gdLst/>
              <a:ahLst/>
              <a:cxnLst/>
              <a:rect l="l" t="t" r="r" b="b"/>
              <a:pathLst>
                <a:path w="9975" h="5772" extrusionOk="0">
                  <a:moveTo>
                    <a:pt x="0" y="1"/>
                  </a:moveTo>
                  <a:lnTo>
                    <a:pt x="5838" y="3403"/>
                  </a:lnTo>
                  <a:lnTo>
                    <a:pt x="9974" y="5771"/>
                  </a:lnTo>
                  <a:lnTo>
                    <a:pt x="9974" y="5771"/>
                  </a:lnTo>
                  <a:lnTo>
                    <a:pt x="4137" y="2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4;p22">
              <a:extLst>
                <a:ext uri="{FF2B5EF4-FFF2-40B4-BE49-F238E27FC236}">
                  <a16:creationId xmlns:a16="http://schemas.microsoft.com/office/drawing/2014/main" id="{C31AE09D-7C9B-0815-F994-BDA3C1257D94}"/>
                </a:ext>
              </a:extLst>
            </p:cNvPr>
            <p:cNvSpPr/>
            <p:nvPr/>
          </p:nvSpPr>
          <p:spPr>
            <a:xfrm>
              <a:off x="4378299" y="2444757"/>
              <a:ext cx="132921" cy="200098"/>
            </a:xfrm>
            <a:custGeom>
              <a:avLst/>
              <a:gdLst/>
              <a:ahLst/>
              <a:cxnLst/>
              <a:rect l="l" t="t" r="r" b="b"/>
              <a:pathLst>
                <a:path w="5105" h="7685" extrusionOk="0">
                  <a:moveTo>
                    <a:pt x="401" y="0"/>
                  </a:moveTo>
                  <a:lnTo>
                    <a:pt x="0" y="701"/>
                  </a:lnTo>
                  <a:lnTo>
                    <a:pt x="4137" y="3069"/>
                  </a:lnTo>
                  <a:cubicBezTo>
                    <a:pt x="4470" y="3269"/>
                    <a:pt x="4637" y="3669"/>
                    <a:pt x="4637" y="4170"/>
                  </a:cubicBezTo>
                  <a:cubicBezTo>
                    <a:pt x="4637" y="4537"/>
                    <a:pt x="4404" y="4937"/>
                    <a:pt x="4103" y="5104"/>
                  </a:cubicBezTo>
                  <a:lnTo>
                    <a:pt x="901" y="6972"/>
                  </a:lnTo>
                  <a:cubicBezTo>
                    <a:pt x="734" y="7072"/>
                    <a:pt x="634" y="7272"/>
                    <a:pt x="634" y="7472"/>
                  </a:cubicBezTo>
                  <a:cubicBezTo>
                    <a:pt x="634" y="7610"/>
                    <a:pt x="698" y="7685"/>
                    <a:pt x="781" y="7685"/>
                  </a:cubicBezTo>
                  <a:cubicBezTo>
                    <a:pt x="818" y="7685"/>
                    <a:pt x="860" y="7670"/>
                    <a:pt x="901" y="7639"/>
                  </a:cubicBezTo>
                  <a:lnTo>
                    <a:pt x="4103" y="5804"/>
                  </a:lnTo>
                  <a:cubicBezTo>
                    <a:pt x="4737" y="5437"/>
                    <a:pt x="5104" y="4803"/>
                    <a:pt x="5104" y="4103"/>
                  </a:cubicBezTo>
                  <a:cubicBezTo>
                    <a:pt x="5104" y="3402"/>
                    <a:pt x="4604" y="2602"/>
                    <a:pt x="4170" y="2368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5;p22">
              <a:extLst>
                <a:ext uri="{FF2B5EF4-FFF2-40B4-BE49-F238E27FC236}">
                  <a16:creationId xmlns:a16="http://schemas.microsoft.com/office/drawing/2014/main" id="{3B3929E3-04F5-A141-196D-B18C272BD112}"/>
                </a:ext>
              </a:extLst>
            </p:cNvPr>
            <p:cNvSpPr/>
            <p:nvPr/>
          </p:nvSpPr>
          <p:spPr>
            <a:xfrm>
              <a:off x="4045644" y="1657018"/>
              <a:ext cx="35645" cy="13019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31" y="414"/>
                  </a:moveTo>
                  <a:cubicBezTo>
                    <a:pt x="21" y="420"/>
                    <a:pt x="11" y="426"/>
                    <a:pt x="1" y="433"/>
                  </a:cubicBezTo>
                  <a:lnTo>
                    <a:pt x="31" y="414"/>
                  </a:lnTo>
                  <a:close/>
                  <a:moveTo>
                    <a:pt x="882" y="0"/>
                  </a:moveTo>
                  <a:cubicBezTo>
                    <a:pt x="778" y="0"/>
                    <a:pt x="684" y="24"/>
                    <a:pt x="601" y="66"/>
                  </a:cubicBezTo>
                  <a:lnTo>
                    <a:pt x="31" y="414"/>
                  </a:lnTo>
                  <a:lnTo>
                    <a:pt x="31" y="414"/>
                  </a:lnTo>
                  <a:cubicBezTo>
                    <a:pt x="108" y="371"/>
                    <a:pt x="198" y="350"/>
                    <a:pt x="296" y="350"/>
                  </a:cubicBezTo>
                  <a:cubicBezTo>
                    <a:pt x="451" y="350"/>
                    <a:pt x="626" y="402"/>
                    <a:pt x="801" y="499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56;p22">
              <a:extLst>
                <a:ext uri="{FF2B5EF4-FFF2-40B4-BE49-F238E27FC236}">
                  <a16:creationId xmlns:a16="http://schemas.microsoft.com/office/drawing/2014/main" id="{F02ED420-9ABD-D982-7BEA-BA584DFAB578}"/>
                </a:ext>
              </a:extLst>
            </p:cNvPr>
            <p:cNvSpPr/>
            <p:nvPr/>
          </p:nvSpPr>
          <p:spPr>
            <a:xfrm>
              <a:off x="4070848" y="1695189"/>
              <a:ext cx="680073" cy="848588"/>
            </a:xfrm>
            <a:custGeom>
              <a:avLst/>
              <a:gdLst/>
              <a:ahLst/>
              <a:cxnLst/>
              <a:rect l="l" t="t" r="r" b="b"/>
              <a:pathLst>
                <a:path w="26119" h="32591" extrusionOk="0">
                  <a:moveTo>
                    <a:pt x="600" y="1"/>
                  </a:moveTo>
                  <a:lnTo>
                    <a:pt x="33" y="334"/>
                  </a:lnTo>
                  <a:lnTo>
                    <a:pt x="0" y="17847"/>
                  </a:lnTo>
                  <a:lnTo>
                    <a:pt x="25518" y="32591"/>
                  </a:lnTo>
                  <a:lnTo>
                    <a:pt x="26119" y="32257"/>
                  </a:lnTo>
                  <a:lnTo>
                    <a:pt x="567" y="17513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7;p22">
              <a:extLst>
                <a:ext uri="{FF2B5EF4-FFF2-40B4-BE49-F238E27FC236}">
                  <a16:creationId xmlns:a16="http://schemas.microsoft.com/office/drawing/2014/main" id="{B1F10D6C-9ED1-6F2C-D5B3-C86629D7033D}"/>
                </a:ext>
              </a:extLst>
            </p:cNvPr>
            <p:cNvSpPr/>
            <p:nvPr/>
          </p:nvSpPr>
          <p:spPr>
            <a:xfrm>
              <a:off x="4758707" y="2594134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2" y="0"/>
                  </a:moveTo>
                  <a:lnTo>
                    <a:pt x="301" y="367"/>
                  </a:lnTo>
                  <a:lnTo>
                    <a:pt x="301" y="2369"/>
                  </a:lnTo>
                  <a:cubicBezTo>
                    <a:pt x="301" y="2702"/>
                    <a:pt x="168" y="2969"/>
                    <a:pt x="1" y="3069"/>
                  </a:cubicBezTo>
                  <a:lnTo>
                    <a:pt x="568" y="2736"/>
                  </a:lnTo>
                  <a:cubicBezTo>
                    <a:pt x="768" y="2602"/>
                    <a:pt x="902" y="2369"/>
                    <a:pt x="902" y="2035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8;p22">
              <a:extLst>
                <a:ext uri="{FF2B5EF4-FFF2-40B4-BE49-F238E27FC236}">
                  <a16:creationId xmlns:a16="http://schemas.microsoft.com/office/drawing/2014/main" id="{FAFF6669-FCF4-76A0-D6B2-518D8D574D82}"/>
                </a:ext>
              </a:extLst>
            </p:cNvPr>
            <p:cNvSpPr/>
            <p:nvPr/>
          </p:nvSpPr>
          <p:spPr>
            <a:xfrm>
              <a:off x="4036088" y="2181570"/>
              <a:ext cx="730482" cy="500311"/>
            </a:xfrm>
            <a:custGeom>
              <a:avLst/>
              <a:gdLst/>
              <a:ahLst/>
              <a:cxnLst/>
              <a:rect l="l" t="t" r="r" b="b"/>
              <a:pathLst>
                <a:path w="28055" h="19215" extrusionOk="0">
                  <a:moveTo>
                    <a:pt x="28054" y="16212"/>
                  </a:moveTo>
                  <a:lnTo>
                    <a:pt x="1" y="1"/>
                  </a:lnTo>
                  <a:lnTo>
                    <a:pt x="1" y="2002"/>
                  </a:lnTo>
                  <a:cubicBezTo>
                    <a:pt x="1" y="2703"/>
                    <a:pt x="501" y="3570"/>
                    <a:pt x="1102" y="3937"/>
                  </a:cubicBezTo>
                  <a:lnTo>
                    <a:pt x="11075" y="9674"/>
                  </a:lnTo>
                  <a:lnTo>
                    <a:pt x="17080" y="13144"/>
                  </a:lnTo>
                  <a:lnTo>
                    <a:pt x="26953" y="18848"/>
                  </a:lnTo>
                  <a:cubicBezTo>
                    <a:pt x="27554" y="19215"/>
                    <a:pt x="28054" y="18914"/>
                    <a:pt x="28054" y="18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9;p22">
              <a:extLst>
                <a:ext uri="{FF2B5EF4-FFF2-40B4-BE49-F238E27FC236}">
                  <a16:creationId xmlns:a16="http://schemas.microsoft.com/office/drawing/2014/main" id="{3359B92F-B1EC-E67E-FA3A-83CC50D6CFD8}"/>
                </a:ext>
              </a:extLst>
            </p:cNvPr>
            <p:cNvSpPr/>
            <p:nvPr/>
          </p:nvSpPr>
          <p:spPr>
            <a:xfrm>
              <a:off x="4079518" y="1697793"/>
              <a:ext cx="666195" cy="840777"/>
            </a:xfrm>
            <a:custGeom>
              <a:avLst/>
              <a:gdLst/>
              <a:ahLst/>
              <a:cxnLst/>
              <a:rect l="l" t="t" r="r" b="b"/>
              <a:pathLst>
                <a:path w="25586" h="32291" extrusionOk="0">
                  <a:moveTo>
                    <a:pt x="34" y="1"/>
                  </a:moveTo>
                  <a:lnTo>
                    <a:pt x="1" y="17513"/>
                  </a:lnTo>
                  <a:lnTo>
                    <a:pt x="25552" y="32291"/>
                  </a:lnTo>
                  <a:lnTo>
                    <a:pt x="25586" y="1474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0;p22">
              <a:extLst>
                <a:ext uri="{FF2B5EF4-FFF2-40B4-BE49-F238E27FC236}">
                  <a16:creationId xmlns:a16="http://schemas.microsoft.com/office/drawing/2014/main" id="{A1441CAD-73E0-4F63-22B6-4C0B48EDF6D8}"/>
                </a:ext>
              </a:extLst>
            </p:cNvPr>
            <p:cNvSpPr/>
            <p:nvPr/>
          </p:nvSpPr>
          <p:spPr>
            <a:xfrm>
              <a:off x="4735273" y="2079086"/>
              <a:ext cx="16534" cy="464691"/>
            </a:xfrm>
            <a:custGeom>
              <a:avLst/>
              <a:gdLst/>
              <a:ahLst/>
              <a:cxnLst/>
              <a:rect l="l" t="t" r="r" b="b"/>
              <a:pathLst>
                <a:path w="635" h="17847" extrusionOk="0">
                  <a:moveTo>
                    <a:pt x="634" y="1"/>
                  </a:moveTo>
                  <a:lnTo>
                    <a:pt x="67" y="334"/>
                  </a:lnTo>
                  <a:lnTo>
                    <a:pt x="0" y="1784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161;p22">
              <a:extLst>
                <a:ext uri="{FF2B5EF4-FFF2-40B4-BE49-F238E27FC236}">
                  <a16:creationId xmlns:a16="http://schemas.microsoft.com/office/drawing/2014/main" id="{B18A921A-248D-E68A-1C0F-3D348889690C}"/>
                </a:ext>
              </a:extLst>
            </p:cNvPr>
            <p:cNvSpPr/>
            <p:nvPr/>
          </p:nvSpPr>
          <p:spPr>
            <a:xfrm>
              <a:off x="4071707" y="1695189"/>
              <a:ext cx="680100" cy="392619"/>
            </a:xfrm>
            <a:custGeom>
              <a:avLst/>
              <a:gdLst/>
              <a:ahLst/>
              <a:cxnLst/>
              <a:rect l="l" t="t" r="r" b="b"/>
              <a:pathLst>
                <a:path w="26120" h="15079" extrusionOk="0">
                  <a:moveTo>
                    <a:pt x="567" y="1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162;p22">
              <a:extLst>
                <a:ext uri="{FF2B5EF4-FFF2-40B4-BE49-F238E27FC236}">
                  <a16:creationId xmlns:a16="http://schemas.microsoft.com/office/drawing/2014/main" id="{E7128FF1-3631-9197-299D-787DF4A033B5}"/>
                </a:ext>
              </a:extLst>
            </p:cNvPr>
            <p:cNvSpPr/>
            <p:nvPr/>
          </p:nvSpPr>
          <p:spPr>
            <a:xfrm>
              <a:off x="4045644" y="1657018"/>
              <a:ext cx="737408" cy="946697"/>
            </a:xfrm>
            <a:custGeom>
              <a:avLst/>
              <a:gdLst/>
              <a:ahLst/>
              <a:cxnLst/>
              <a:rect l="l" t="t" r="r" b="b"/>
              <a:pathLst>
                <a:path w="28321" h="36359" extrusionOk="0">
                  <a:moveTo>
                    <a:pt x="31" y="414"/>
                  </a:moveTo>
                  <a:cubicBezTo>
                    <a:pt x="21" y="420"/>
                    <a:pt x="11" y="426"/>
                    <a:pt x="1" y="433"/>
                  </a:cubicBezTo>
                  <a:lnTo>
                    <a:pt x="31" y="414"/>
                  </a:lnTo>
                  <a:close/>
                  <a:moveTo>
                    <a:pt x="882" y="0"/>
                  </a:moveTo>
                  <a:cubicBezTo>
                    <a:pt x="778" y="0"/>
                    <a:pt x="684" y="24"/>
                    <a:pt x="601" y="66"/>
                  </a:cubicBezTo>
                  <a:lnTo>
                    <a:pt x="31" y="414"/>
                  </a:lnTo>
                  <a:lnTo>
                    <a:pt x="31" y="414"/>
                  </a:lnTo>
                  <a:cubicBezTo>
                    <a:pt x="108" y="371"/>
                    <a:pt x="198" y="350"/>
                    <a:pt x="296" y="350"/>
                  </a:cubicBezTo>
                  <a:cubicBezTo>
                    <a:pt x="451" y="350"/>
                    <a:pt x="626" y="402"/>
                    <a:pt x="801" y="499"/>
                  </a:cubicBezTo>
                  <a:lnTo>
                    <a:pt x="26620" y="15410"/>
                  </a:lnTo>
                  <a:cubicBezTo>
                    <a:pt x="27220" y="15744"/>
                    <a:pt x="27720" y="16611"/>
                    <a:pt x="27720" y="17311"/>
                  </a:cubicBezTo>
                  <a:lnTo>
                    <a:pt x="27687" y="34757"/>
                  </a:lnTo>
                  <a:lnTo>
                    <a:pt x="27687" y="36358"/>
                  </a:lnTo>
                  <a:lnTo>
                    <a:pt x="28288" y="35991"/>
                  </a:lnTo>
                  <a:lnTo>
                    <a:pt x="28288" y="34424"/>
                  </a:lnTo>
                  <a:lnTo>
                    <a:pt x="28321" y="16978"/>
                  </a:lnTo>
                  <a:cubicBezTo>
                    <a:pt x="28321" y="16344"/>
                    <a:pt x="27854" y="15443"/>
                    <a:pt x="27220" y="15076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163;p22">
              <a:extLst>
                <a:ext uri="{FF2B5EF4-FFF2-40B4-BE49-F238E27FC236}">
                  <a16:creationId xmlns:a16="http://schemas.microsoft.com/office/drawing/2014/main" id="{3696A02F-610C-4B2F-31DB-616F3F088E66}"/>
                </a:ext>
              </a:extLst>
            </p:cNvPr>
            <p:cNvSpPr/>
            <p:nvPr/>
          </p:nvSpPr>
          <p:spPr>
            <a:xfrm>
              <a:off x="4036088" y="1665897"/>
              <a:ext cx="731341" cy="937819"/>
            </a:xfrm>
            <a:custGeom>
              <a:avLst/>
              <a:gdLst/>
              <a:ahLst/>
              <a:cxnLst/>
              <a:rect l="l" t="t" r="r" b="b"/>
              <a:pathLst>
                <a:path w="28088" h="36018" extrusionOk="0">
                  <a:moveTo>
                    <a:pt x="1368" y="1459"/>
                  </a:moveTo>
                  <a:lnTo>
                    <a:pt x="26920" y="16203"/>
                  </a:lnTo>
                  <a:lnTo>
                    <a:pt x="26853" y="33716"/>
                  </a:lnTo>
                  <a:lnTo>
                    <a:pt x="1335" y="18972"/>
                  </a:lnTo>
                  <a:lnTo>
                    <a:pt x="1368" y="1459"/>
                  </a:lnTo>
                  <a:close/>
                  <a:moveTo>
                    <a:pt x="678" y="1"/>
                  </a:moveTo>
                  <a:cubicBezTo>
                    <a:pt x="318" y="1"/>
                    <a:pt x="67" y="296"/>
                    <a:pt x="67" y="792"/>
                  </a:cubicBezTo>
                  <a:cubicBezTo>
                    <a:pt x="1" y="19806"/>
                    <a:pt x="1" y="19572"/>
                    <a:pt x="1" y="19806"/>
                  </a:cubicBezTo>
                  <a:lnTo>
                    <a:pt x="28054" y="36017"/>
                  </a:lnTo>
                  <a:lnTo>
                    <a:pt x="28054" y="34683"/>
                  </a:lnTo>
                  <a:lnTo>
                    <a:pt x="28054" y="34416"/>
                  </a:lnTo>
                  <a:lnTo>
                    <a:pt x="28087" y="16970"/>
                  </a:lnTo>
                  <a:cubicBezTo>
                    <a:pt x="28087" y="16270"/>
                    <a:pt x="27620" y="15403"/>
                    <a:pt x="26987" y="15069"/>
                  </a:cubicBezTo>
                  <a:lnTo>
                    <a:pt x="1168" y="158"/>
                  </a:lnTo>
                  <a:cubicBezTo>
                    <a:pt x="993" y="51"/>
                    <a:pt x="826" y="1"/>
                    <a:pt x="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164;p22">
              <a:extLst>
                <a:ext uri="{FF2B5EF4-FFF2-40B4-BE49-F238E27FC236}">
                  <a16:creationId xmlns:a16="http://schemas.microsoft.com/office/drawing/2014/main" id="{E0B049C4-4ADC-852D-2CF3-0416BBD813CA}"/>
                </a:ext>
              </a:extLst>
            </p:cNvPr>
            <p:cNvSpPr/>
            <p:nvPr/>
          </p:nvSpPr>
          <p:spPr>
            <a:xfrm>
              <a:off x="5381445" y="3142171"/>
              <a:ext cx="258006" cy="207623"/>
            </a:xfrm>
            <a:custGeom>
              <a:avLst/>
              <a:gdLst/>
              <a:ahLst/>
              <a:cxnLst/>
              <a:rect l="l" t="t" r="r" b="b"/>
              <a:pathLst>
                <a:path w="9909" h="7974" extrusionOk="0">
                  <a:moveTo>
                    <a:pt x="3537" y="1"/>
                  </a:moveTo>
                  <a:lnTo>
                    <a:pt x="3562" y="15"/>
                  </a:lnTo>
                  <a:lnTo>
                    <a:pt x="3562" y="15"/>
                  </a:lnTo>
                  <a:cubicBezTo>
                    <a:pt x="3554" y="10"/>
                    <a:pt x="3545" y="6"/>
                    <a:pt x="3537" y="1"/>
                  </a:cubicBezTo>
                  <a:close/>
                  <a:moveTo>
                    <a:pt x="3562" y="15"/>
                  </a:moveTo>
                  <a:lnTo>
                    <a:pt x="3562" y="15"/>
                  </a:lnTo>
                  <a:cubicBezTo>
                    <a:pt x="3848" y="190"/>
                    <a:pt x="4037" y="583"/>
                    <a:pt x="4037" y="1102"/>
                  </a:cubicBezTo>
                  <a:cubicBezTo>
                    <a:pt x="4037" y="1435"/>
                    <a:pt x="3804" y="1836"/>
                    <a:pt x="3503" y="2036"/>
                  </a:cubicBezTo>
                  <a:lnTo>
                    <a:pt x="301" y="3870"/>
                  </a:lnTo>
                  <a:cubicBezTo>
                    <a:pt x="134" y="3970"/>
                    <a:pt x="1" y="4204"/>
                    <a:pt x="1" y="4371"/>
                  </a:cubicBezTo>
                  <a:cubicBezTo>
                    <a:pt x="1" y="4471"/>
                    <a:pt x="34" y="4537"/>
                    <a:pt x="101" y="4571"/>
                  </a:cubicBezTo>
                  <a:lnTo>
                    <a:pt x="5939" y="7973"/>
                  </a:lnTo>
                  <a:cubicBezTo>
                    <a:pt x="5905" y="7940"/>
                    <a:pt x="5872" y="7873"/>
                    <a:pt x="5872" y="7773"/>
                  </a:cubicBezTo>
                  <a:cubicBezTo>
                    <a:pt x="5872" y="7606"/>
                    <a:pt x="6005" y="7373"/>
                    <a:pt x="6172" y="7273"/>
                  </a:cubicBezTo>
                  <a:lnTo>
                    <a:pt x="9341" y="5438"/>
                  </a:lnTo>
                  <a:cubicBezTo>
                    <a:pt x="9641" y="5271"/>
                    <a:pt x="9908" y="4838"/>
                    <a:pt x="9875" y="4504"/>
                  </a:cubicBezTo>
                  <a:cubicBezTo>
                    <a:pt x="9908" y="3970"/>
                    <a:pt x="9708" y="3570"/>
                    <a:pt x="9374" y="3403"/>
                  </a:cubicBezTo>
                  <a:lnTo>
                    <a:pt x="3562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165;p22">
              <a:extLst>
                <a:ext uri="{FF2B5EF4-FFF2-40B4-BE49-F238E27FC236}">
                  <a16:creationId xmlns:a16="http://schemas.microsoft.com/office/drawing/2014/main" id="{AFD96D21-684D-B88C-289E-F82DCE4D9403}"/>
                </a:ext>
              </a:extLst>
            </p:cNvPr>
            <p:cNvSpPr/>
            <p:nvPr/>
          </p:nvSpPr>
          <p:spPr>
            <a:xfrm>
              <a:off x="5365823" y="3061403"/>
              <a:ext cx="163307" cy="107717"/>
            </a:xfrm>
            <a:custGeom>
              <a:avLst/>
              <a:gdLst/>
              <a:ahLst/>
              <a:cxnLst/>
              <a:rect l="l" t="t" r="r" b="b"/>
              <a:pathLst>
                <a:path w="6272" h="4137" extrusionOk="0">
                  <a:moveTo>
                    <a:pt x="401" y="1"/>
                  </a:moveTo>
                  <a:lnTo>
                    <a:pt x="1" y="734"/>
                  </a:lnTo>
                  <a:lnTo>
                    <a:pt x="5838" y="4137"/>
                  </a:lnTo>
                  <a:lnTo>
                    <a:pt x="6272" y="34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166;p22">
              <a:extLst>
                <a:ext uri="{FF2B5EF4-FFF2-40B4-BE49-F238E27FC236}">
                  <a16:creationId xmlns:a16="http://schemas.microsoft.com/office/drawing/2014/main" id="{63B5531E-A19F-F154-E54E-914DFF8F43FD}"/>
                </a:ext>
              </a:extLst>
            </p:cNvPr>
            <p:cNvSpPr/>
            <p:nvPr/>
          </p:nvSpPr>
          <p:spPr>
            <a:xfrm>
              <a:off x="5376238" y="3061403"/>
              <a:ext cx="260583" cy="150288"/>
            </a:xfrm>
            <a:custGeom>
              <a:avLst/>
              <a:gdLst/>
              <a:ahLst/>
              <a:cxnLst/>
              <a:rect l="l" t="t" r="r" b="b"/>
              <a:pathLst>
                <a:path w="10008" h="5772" extrusionOk="0">
                  <a:moveTo>
                    <a:pt x="1" y="1"/>
                  </a:moveTo>
                  <a:lnTo>
                    <a:pt x="5872" y="3403"/>
                  </a:lnTo>
                  <a:lnTo>
                    <a:pt x="10008" y="5771"/>
                  </a:lnTo>
                  <a:lnTo>
                    <a:pt x="4137" y="2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167;p22">
              <a:extLst>
                <a:ext uri="{FF2B5EF4-FFF2-40B4-BE49-F238E27FC236}">
                  <a16:creationId xmlns:a16="http://schemas.microsoft.com/office/drawing/2014/main" id="{07C1931A-37A7-85F7-32A7-4D4E4A45C7AA}"/>
                </a:ext>
              </a:extLst>
            </p:cNvPr>
            <p:cNvSpPr/>
            <p:nvPr/>
          </p:nvSpPr>
          <p:spPr>
            <a:xfrm>
              <a:off x="5517830" y="3150009"/>
              <a:ext cx="133781" cy="200437"/>
            </a:xfrm>
            <a:custGeom>
              <a:avLst/>
              <a:gdLst/>
              <a:ahLst/>
              <a:cxnLst/>
              <a:rect l="l" t="t" r="r" b="b"/>
              <a:pathLst>
                <a:path w="5138" h="7698" extrusionOk="0">
                  <a:moveTo>
                    <a:pt x="434" y="0"/>
                  </a:moveTo>
                  <a:lnTo>
                    <a:pt x="0" y="734"/>
                  </a:lnTo>
                  <a:lnTo>
                    <a:pt x="4136" y="3102"/>
                  </a:lnTo>
                  <a:cubicBezTo>
                    <a:pt x="4470" y="3269"/>
                    <a:pt x="4670" y="3669"/>
                    <a:pt x="4670" y="4203"/>
                  </a:cubicBezTo>
                  <a:cubicBezTo>
                    <a:pt x="4670" y="4537"/>
                    <a:pt x="4403" y="4970"/>
                    <a:pt x="4136" y="5137"/>
                  </a:cubicBezTo>
                  <a:lnTo>
                    <a:pt x="934" y="6972"/>
                  </a:lnTo>
                  <a:cubicBezTo>
                    <a:pt x="767" y="7072"/>
                    <a:pt x="634" y="7305"/>
                    <a:pt x="634" y="7505"/>
                  </a:cubicBezTo>
                  <a:cubicBezTo>
                    <a:pt x="634" y="7629"/>
                    <a:pt x="707" y="7698"/>
                    <a:pt x="813" y="7698"/>
                  </a:cubicBezTo>
                  <a:cubicBezTo>
                    <a:pt x="850" y="7698"/>
                    <a:pt x="891" y="7689"/>
                    <a:pt x="934" y="7672"/>
                  </a:cubicBezTo>
                  <a:lnTo>
                    <a:pt x="4136" y="5804"/>
                  </a:lnTo>
                  <a:cubicBezTo>
                    <a:pt x="4737" y="5471"/>
                    <a:pt x="5137" y="4837"/>
                    <a:pt x="5137" y="4136"/>
                  </a:cubicBezTo>
                  <a:cubicBezTo>
                    <a:pt x="5137" y="3436"/>
                    <a:pt x="4603" y="2635"/>
                    <a:pt x="4170" y="23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168;p22">
              <a:extLst>
                <a:ext uri="{FF2B5EF4-FFF2-40B4-BE49-F238E27FC236}">
                  <a16:creationId xmlns:a16="http://schemas.microsoft.com/office/drawing/2014/main" id="{F40B6E53-20FA-DE07-0354-D455A2466CFB}"/>
                </a:ext>
              </a:extLst>
            </p:cNvPr>
            <p:cNvSpPr/>
            <p:nvPr/>
          </p:nvSpPr>
          <p:spPr>
            <a:xfrm>
              <a:off x="5186034" y="2362687"/>
              <a:ext cx="35645" cy="12602"/>
            </a:xfrm>
            <a:custGeom>
              <a:avLst/>
              <a:gdLst/>
              <a:ahLst/>
              <a:cxnLst/>
              <a:rect l="l" t="t" r="r" b="b"/>
              <a:pathLst>
                <a:path w="1369" h="484" extrusionOk="0">
                  <a:moveTo>
                    <a:pt x="863" y="1"/>
                  </a:moveTo>
                  <a:cubicBezTo>
                    <a:pt x="752" y="1"/>
                    <a:pt x="651" y="27"/>
                    <a:pt x="568" y="83"/>
                  </a:cubicBezTo>
                  <a:lnTo>
                    <a:pt x="1" y="417"/>
                  </a:lnTo>
                  <a:cubicBezTo>
                    <a:pt x="88" y="373"/>
                    <a:pt x="188" y="348"/>
                    <a:pt x="298" y="348"/>
                  </a:cubicBezTo>
                  <a:cubicBezTo>
                    <a:pt x="440" y="348"/>
                    <a:pt x="599" y="389"/>
                    <a:pt x="768" y="483"/>
                  </a:cubicBezTo>
                  <a:lnTo>
                    <a:pt x="1368" y="150"/>
                  </a:lnTo>
                  <a:cubicBezTo>
                    <a:pt x="1193" y="53"/>
                    <a:pt x="1018" y="1"/>
                    <a:pt x="863" y="1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169;p22">
              <a:extLst>
                <a:ext uri="{FF2B5EF4-FFF2-40B4-BE49-F238E27FC236}">
                  <a16:creationId xmlns:a16="http://schemas.microsoft.com/office/drawing/2014/main" id="{D77BC484-64EE-0992-9C4E-1E8D22F2F391}"/>
                </a:ext>
              </a:extLst>
            </p:cNvPr>
            <p:cNvSpPr/>
            <p:nvPr/>
          </p:nvSpPr>
          <p:spPr>
            <a:xfrm>
              <a:off x="5210353" y="2400441"/>
              <a:ext cx="680100" cy="849473"/>
            </a:xfrm>
            <a:custGeom>
              <a:avLst/>
              <a:gdLst/>
              <a:ahLst/>
              <a:cxnLst/>
              <a:rect l="l" t="t" r="r" b="b"/>
              <a:pathLst>
                <a:path w="26120" h="32625" extrusionOk="0">
                  <a:moveTo>
                    <a:pt x="634" y="1"/>
                  </a:moveTo>
                  <a:lnTo>
                    <a:pt x="34" y="334"/>
                  </a:lnTo>
                  <a:lnTo>
                    <a:pt x="1" y="17847"/>
                  </a:lnTo>
                  <a:lnTo>
                    <a:pt x="25552" y="32624"/>
                  </a:lnTo>
                  <a:lnTo>
                    <a:pt x="26119" y="3225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170;p22">
              <a:extLst>
                <a:ext uri="{FF2B5EF4-FFF2-40B4-BE49-F238E27FC236}">
                  <a16:creationId xmlns:a16="http://schemas.microsoft.com/office/drawing/2014/main" id="{137F346E-62F7-F783-8DA6-8C7C3DCE066E}"/>
                </a:ext>
              </a:extLst>
            </p:cNvPr>
            <p:cNvSpPr/>
            <p:nvPr/>
          </p:nvSpPr>
          <p:spPr>
            <a:xfrm>
              <a:off x="5898238" y="3300245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34"/>
                  </a:lnTo>
                  <a:lnTo>
                    <a:pt x="334" y="2359"/>
                  </a:lnTo>
                  <a:lnTo>
                    <a:pt x="334" y="2359"/>
                  </a:lnTo>
                  <a:cubicBezTo>
                    <a:pt x="328" y="2713"/>
                    <a:pt x="196" y="2939"/>
                    <a:pt x="0" y="3070"/>
                  </a:cubicBezTo>
                  <a:lnTo>
                    <a:pt x="601" y="2703"/>
                  </a:lnTo>
                  <a:cubicBezTo>
                    <a:pt x="801" y="2603"/>
                    <a:pt x="901" y="2369"/>
                    <a:pt x="901" y="2002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171;p22">
              <a:extLst>
                <a:ext uri="{FF2B5EF4-FFF2-40B4-BE49-F238E27FC236}">
                  <a16:creationId xmlns:a16="http://schemas.microsoft.com/office/drawing/2014/main" id="{E5EF3827-0576-0A18-5327-CC77C027D614}"/>
                </a:ext>
              </a:extLst>
            </p:cNvPr>
            <p:cNvSpPr/>
            <p:nvPr/>
          </p:nvSpPr>
          <p:spPr>
            <a:xfrm>
              <a:off x="5176478" y="2887707"/>
              <a:ext cx="730482" cy="499425"/>
            </a:xfrm>
            <a:custGeom>
              <a:avLst/>
              <a:gdLst/>
              <a:ahLst/>
              <a:cxnLst/>
              <a:rect l="l" t="t" r="r" b="b"/>
              <a:pathLst>
                <a:path w="28055" h="19181" extrusionOk="0">
                  <a:moveTo>
                    <a:pt x="28054" y="16178"/>
                  </a:moveTo>
                  <a:lnTo>
                    <a:pt x="1" y="0"/>
                  </a:lnTo>
                  <a:lnTo>
                    <a:pt x="1" y="2002"/>
                  </a:lnTo>
                  <a:cubicBezTo>
                    <a:pt x="1" y="2702"/>
                    <a:pt x="468" y="3569"/>
                    <a:pt x="1101" y="3903"/>
                  </a:cubicBezTo>
                  <a:lnTo>
                    <a:pt x="11042" y="9640"/>
                  </a:lnTo>
                  <a:lnTo>
                    <a:pt x="17046" y="13143"/>
                  </a:lnTo>
                  <a:lnTo>
                    <a:pt x="26953" y="18814"/>
                  </a:lnTo>
                  <a:cubicBezTo>
                    <a:pt x="27554" y="19181"/>
                    <a:pt x="28054" y="18914"/>
                    <a:pt x="28054" y="18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172;p22">
              <a:extLst>
                <a:ext uri="{FF2B5EF4-FFF2-40B4-BE49-F238E27FC236}">
                  <a16:creationId xmlns:a16="http://schemas.microsoft.com/office/drawing/2014/main" id="{D8A017EC-024F-58B3-E08E-05A3D5767E46}"/>
                </a:ext>
              </a:extLst>
            </p:cNvPr>
            <p:cNvSpPr/>
            <p:nvPr/>
          </p:nvSpPr>
          <p:spPr>
            <a:xfrm>
              <a:off x="5219050" y="2403930"/>
              <a:ext cx="666195" cy="839892"/>
            </a:xfrm>
            <a:custGeom>
              <a:avLst/>
              <a:gdLst/>
              <a:ahLst/>
              <a:cxnLst/>
              <a:rect l="l" t="t" r="r" b="b"/>
              <a:pathLst>
                <a:path w="25586" h="32257" extrusionOk="0">
                  <a:moveTo>
                    <a:pt x="67" y="0"/>
                  </a:moveTo>
                  <a:lnTo>
                    <a:pt x="0" y="17513"/>
                  </a:lnTo>
                  <a:lnTo>
                    <a:pt x="25552" y="32257"/>
                  </a:lnTo>
                  <a:lnTo>
                    <a:pt x="25585" y="1474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173;p22">
              <a:extLst>
                <a:ext uri="{FF2B5EF4-FFF2-40B4-BE49-F238E27FC236}">
                  <a16:creationId xmlns:a16="http://schemas.microsoft.com/office/drawing/2014/main" id="{231DBA4D-E8CF-935F-96EE-2F5B8A98F17F}"/>
                </a:ext>
              </a:extLst>
            </p:cNvPr>
            <p:cNvSpPr/>
            <p:nvPr/>
          </p:nvSpPr>
          <p:spPr>
            <a:xfrm>
              <a:off x="5875663" y="2784338"/>
              <a:ext cx="16508" cy="465577"/>
            </a:xfrm>
            <a:custGeom>
              <a:avLst/>
              <a:gdLst/>
              <a:ahLst/>
              <a:cxnLst/>
              <a:rect l="l" t="t" r="r" b="b"/>
              <a:pathLst>
                <a:path w="634" h="17881" extrusionOk="0">
                  <a:moveTo>
                    <a:pt x="634" y="1"/>
                  </a:moveTo>
                  <a:lnTo>
                    <a:pt x="34" y="334"/>
                  </a:lnTo>
                  <a:lnTo>
                    <a:pt x="0" y="17880"/>
                  </a:lnTo>
                  <a:lnTo>
                    <a:pt x="567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174;p22">
              <a:extLst>
                <a:ext uri="{FF2B5EF4-FFF2-40B4-BE49-F238E27FC236}">
                  <a16:creationId xmlns:a16="http://schemas.microsoft.com/office/drawing/2014/main" id="{B4D7A269-BA4A-4647-9CE4-4A1B98EE98E8}"/>
                </a:ext>
              </a:extLst>
            </p:cNvPr>
            <p:cNvSpPr/>
            <p:nvPr/>
          </p:nvSpPr>
          <p:spPr>
            <a:xfrm>
              <a:off x="5211212" y="2400441"/>
              <a:ext cx="680959" cy="392619"/>
            </a:xfrm>
            <a:custGeom>
              <a:avLst/>
              <a:gdLst/>
              <a:ahLst/>
              <a:cxnLst/>
              <a:rect l="l" t="t" r="r" b="b"/>
              <a:pathLst>
                <a:path w="26153" h="15079" extrusionOk="0">
                  <a:moveTo>
                    <a:pt x="601" y="1"/>
                  </a:moveTo>
                  <a:lnTo>
                    <a:pt x="1" y="334"/>
                  </a:lnTo>
                  <a:lnTo>
                    <a:pt x="25553" y="15078"/>
                  </a:lnTo>
                  <a:lnTo>
                    <a:pt x="26153" y="1474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175;p22">
              <a:extLst>
                <a:ext uri="{FF2B5EF4-FFF2-40B4-BE49-F238E27FC236}">
                  <a16:creationId xmlns:a16="http://schemas.microsoft.com/office/drawing/2014/main" id="{92084DFB-1784-A021-0C6F-6DDC19B9FB1B}"/>
                </a:ext>
              </a:extLst>
            </p:cNvPr>
            <p:cNvSpPr/>
            <p:nvPr/>
          </p:nvSpPr>
          <p:spPr>
            <a:xfrm>
              <a:off x="5186034" y="2362687"/>
              <a:ext cx="736549" cy="946281"/>
            </a:xfrm>
            <a:custGeom>
              <a:avLst/>
              <a:gdLst/>
              <a:ahLst/>
              <a:cxnLst/>
              <a:rect l="l" t="t" r="r" b="b"/>
              <a:pathLst>
                <a:path w="28288" h="36343" extrusionOk="0">
                  <a:moveTo>
                    <a:pt x="863" y="1"/>
                  </a:moveTo>
                  <a:cubicBezTo>
                    <a:pt x="752" y="1"/>
                    <a:pt x="651" y="27"/>
                    <a:pt x="568" y="83"/>
                  </a:cubicBezTo>
                  <a:lnTo>
                    <a:pt x="1" y="417"/>
                  </a:lnTo>
                  <a:cubicBezTo>
                    <a:pt x="88" y="373"/>
                    <a:pt x="188" y="348"/>
                    <a:pt x="298" y="348"/>
                  </a:cubicBezTo>
                  <a:cubicBezTo>
                    <a:pt x="440" y="348"/>
                    <a:pt x="599" y="389"/>
                    <a:pt x="768" y="483"/>
                  </a:cubicBezTo>
                  <a:lnTo>
                    <a:pt x="26620" y="15427"/>
                  </a:lnTo>
                  <a:cubicBezTo>
                    <a:pt x="27187" y="15761"/>
                    <a:pt x="27720" y="16595"/>
                    <a:pt x="27720" y="17329"/>
                  </a:cubicBezTo>
                  <a:lnTo>
                    <a:pt x="27687" y="34775"/>
                  </a:lnTo>
                  <a:lnTo>
                    <a:pt x="27687" y="36342"/>
                  </a:lnTo>
                  <a:lnTo>
                    <a:pt x="28254" y="36009"/>
                  </a:lnTo>
                  <a:lnTo>
                    <a:pt x="28254" y="34408"/>
                  </a:lnTo>
                  <a:lnTo>
                    <a:pt x="28287" y="16995"/>
                  </a:lnTo>
                  <a:cubicBezTo>
                    <a:pt x="28287" y="16328"/>
                    <a:pt x="27820" y="15427"/>
                    <a:pt x="27187" y="15061"/>
                  </a:cubicBezTo>
                  <a:lnTo>
                    <a:pt x="1368" y="150"/>
                  </a:lnTo>
                  <a:cubicBezTo>
                    <a:pt x="1193" y="53"/>
                    <a:pt x="1018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176;p22">
              <a:extLst>
                <a:ext uri="{FF2B5EF4-FFF2-40B4-BE49-F238E27FC236}">
                  <a16:creationId xmlns:a16="http://schemas.microsoft.com/office/drawing/2014/main" id="{AC197586-F2AE-50D3-0674-79D1ED2D14D6}"/>
                </a:ext>
              </a:extLst>
            </p:cNvPr>
            <p:cNvSpPr/>
            <p:nvPr/>
          </p:nvSpPr>
          <p:spPr>
            <a:xfrm>
              <a:off x="5176478" y="2371540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35" y="1444"/>
                  </a:moveTo>
                  <a:lnTo>
                    <a:pt x="26887" y="16188"/>
                  </a:lnTo>
                  <a:lnTo>
                    <a:pt x="26853" y="33734"/>
                  </a:lnTo>
                  <a:lnTo>
                    <a:pt x="1302" y="18957"/>
                  </a:lnTo>
                  <a:lnTo>
                    <a:pt x="1335" y="1444"/>
                  </a:lnTo>
                  <a:close/>
                  <a:moveTo>
                    <a:pt x="648" y="1"/>
                  </a:moveTo>
                  <a:cubicBezTo>
                    <a:pt x="287" y="1"/>
                    <a:pt x="34" y="279"/>
                    <a:pt x="34" y="777"/>
                  </a:cubicBezTo>
                  <a:cubicBezTo>
                    <a:pt x="1" y="19824"/>
                    <a:pt x="1" y="19557"/>
                    <a:pt x="1" y="19824"/>
                  </a:cubicBezTo>
                  <a:lnTo>
                    <a:pt x="28054" y="36002"/>
                  </a:lnTo>
                  <a:lnTo>
                    <a:pt x="28054" y="34702"/>
                  </a:lnTo>
                  <a:lnTo>
                    <a:pt x="28054" y="34401"/>
                  </a:lnTo>
                  <a:lnTo>
                    <a:pt x="28087" y="16989"/>
                  </a:lnTo>
                  <a:cubicBezTo>
                    <a:pt x="28087" y="16288"/>
                    <a:pt x="27587" y="15421"/>
                    <a:pt x="26987" y="15054"/>
                  </a:cubicBezTo>
                  <a:lnTo>
                    <a:pt x="1135" y="143"/>
                  </a:lnTo>
                  <a:cubicBezTo>
                    <a:pt x="961" y="47"/>
                    <a:pt x="79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177;p22">
              <a:extLst>
                <a:ext uri="{FF2B5EF4-FFF2-40B4-BE49-F238E27FC236}">
                  <a16:creationId xmlns:a16="http://schemas.microsoft.com/office/drawing/2014/main" id="{3A3177BA-4FCF-1B8C-BE11-3EE6658D50C1}"/>
                </a:ext>
              </a:extLst>
            </p:cNvPr>
            <p:cNvSpPr/>
            <p:nvPr/>
          </p:nvSpPr>
          <p:spPr>
            <a:xfrm>
              <a:off x="5750579" y="4293003"/>
              <a:ext cx="257980" cy="207597"/>
            </a:xfrm>
            <a:custGeom>
              <a:avLst/>
              <a:gdLst/>
              <a:ahLst/>
              <a:cxnLst/>
              <a:rect l="l" t="t" r="r" b="b"/>
              <a:pathLst>
                <a:path w="9908" h="7973" extrusionOk="0">
                  <a:moveTo>
                    <a:pt x="3537" y="0"/>
                  </a:moveTo>
                  <a:lnTo>
                    <a:pt x="3562" y="15"/>
                  </a:lnTo>
                  <a:lnTo>
                    <a:pt x="3562" y="15"/>
                  </a:lnTo>
                  <a:cubicBezTo>
                    <a:pt x="3553" y="10"/>
                    <a:pt x="3545" y="5"/>
                    <a:pt x="3537" y="0"/>
                  </a:cubicBezTo>
                  <a:close/>
                  <a:moveTo>
                    <a:pt x="3562" y="15"/>
                  </a:moveTo>
                  <a:cubicBezTo>
                    <a:pt x="3848" y="190"/>
                    <a:pt x="4037" y="582"/>
                    <a:pt x="4037" y="1101"/>
                  </a:cubicBezTo>
                  <a:cubicBezTo>
                    <a:pt x="4037" y="1435"/>
                    <a:pt x="3803" y="1835"/>
                    <a:pt x="3503" y="2035"/>
                  </a:cubicBezTo>
                  <a:lnTo>
                    <a:pt x="301" y="3870"/>
                  </a:lnTo>
                  <a:cubicBezTo>
                    <a:pt x="134" y="3970"/>
                    <a:pt x="1" y="4203"/>
                    <a:pt x="1" y="4370"/>
                  </a:cubicBezTo>
                  <a:cubicBezTo>
                    <a:pt x="1" y="4470"/>
                    <a:pt x="34" y="4537"/>
                    <a:pt x="101" y="4570"/>
                  </a:cubicBezTo>
                  <a:lnTo>
                    <a:pt x="5938" y="7973"/>
                  </a:lnTo>
                  <a:cubicBezTo>
                    <a:pt x="5905" y="7939"/>
                    <a:pt x="5872" y="7872"/>
                    <a:pt x="5872" y="7772"/>
                  </a:cubicBezTo>
                  <a:cubicBezTo>
                    <a:pt x="5872" y="7606"/>
                    <a:pt x="6005" y="7372"/>
                    <a:pt x="6172" y="7272"/>
                  </a:cubicBezTo>
                  <a:lnTo>
                    <a:pt x="9341" y="5437"/>
                  </a:lnTo>
                  <a:cubicBezTo>
                    <a:pt x="9641" y="5271"/>
                    <a:pt x="9908" y="4837"/>
                    <a:pt x="9874" y="4503"/>
                  </a:cubicBezTo>
                  <a:cubicBezTo>
                    <a:pt x="9908" y="3970"/>
                    <a:pt x="9708" y="3569"/>
                    <a:pt x="9374" y="3403"/>
                  </a:cubicBezTo>
                  <a:lnTo>
                    <a:pt x="3562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178;p22">
              <a:extLst>
                <a:ext uri="{FF2B5EF4-FFF2-40B4-BE49-F238E27FC236}">
                  <a16:creationId xmlns:a16="http://schemas.microsoft.com/office/drawing/2014/main" id="{2C852571-633A-39E6-BF8F-16B6CF78B25B}"/>
                </a:ext>
              </a:extLst>
            </p:cNvPr>
            <p:cNvSpPr/>
            <p:nvPr/>
          </p:nvSpPr>
          <p:spPr>
            <a:xfrm>
              <a:off x="5734957" y="4212208"/>
              <a:ext cx="163307" cy="107743"/>
            </a:xfrm>
            <a:custGeom>
              <a:avLst/>
              <a:gdLst/>
              <a:ahLst/>
              <a:cxnLst/>
              <a:rect l="l" t="t" r="r" b="b"/>
              <a:pathLst>
                <a:path w="6272" h="4138" extrusionOk="0">
                  <a:moveTo>
                    <a:pt x="401" y="1"/>
                  </a:moveTo>
                  <a:lnTo>
                    <a:pt x="0" y="735"/>
                  </a:lnTo>
                  <a:lnTo>
                    <a:pt x="5838" y="4137"/>
                  </a:lnTo>
                  <a:lnTo>
                    <a:pt x="6271" y="34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179;p22">
              <a:extLst>
                <a:ext uri="{FF2B5EF4-FFF2-40B4-BE49-F238E27FC236}">
                  <a16:creationId xmlns:a16="http://schemas.microsoft.com/office/drawing/2014/main" id="{8CD33781-4E01-A8AF-48A4-D6739286182E}"/>
                </a:ext>
              </a:extLst>
            </p:cNvPr>
            <p:cNvSpPr/>
            <p:nvPr/>
          </p:nvSpPr>
          <p:spPr>
            <a:xfrm>
              <a:off x="5745372" y="4212208"/>
              <a:ext cx="260583" cy="150288"/>
            </a:xfrm>
            <a:custGeom>
              <a:avLst/>
              <a:gdLst/>
              <a:ahLst/>
              <a:cxnLst/>
              <a:rect l="l" t="t" r="r" b="b"/>
              <a:pathLst>
                <a:path w="10008" h="5772" extrusionOk="0">
                  <a:moveTo>
                    <a:pt x="1" y="1"/>
                  </a:moveTo>
                  <a:lnTo>
                    <a:pt x="5871" y="3403"/>
                  </a:lnTo>
                  <a:lnTo>
                    <a:pt x="10008" y="5772"/>
                  </a:lnTo>
                  <a:lnTo>
                    <a:pt x="4137" y="2369"/>
                  </a:lnTo>
                  <a:lnTo>
                    <a:pt x="1" y="1"/>
                  </a:lnTo>
                  <a:close/>
                  <a:moveTo>
                    <a:pt x="10008" y="5772"/>
                  </a:moveTo>
                  <a:lnTo>
                    <a:pt x="10008" y="5772"/>
                  </a:lnTo>
                  <a:lnTo>
                    <a:pt x="10008" y="5772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180;p22">
              <a:extLst>
                <a:ext uri="{FF2B5EF4-FFF2-40B4-BE49-F238E27FC236}">
                  <a16:creationId xmlns:a16="http://schemas.microsoft.com/office/drawing/2014/main" id="{49CC49CC-4B51-4895-6FF8-D192CA1C9EF7}"/>
                </a:ext>
              </a:extLst>
            </p:cNvPr>
            <p:cNvSpPr/>
            <p:nvPr/>
          </p:nvSpPr>
          <p:spPr>
            <a:xfrm>
              <a:off x="5886937" y="4300814"/>
              <a:ext cx="133781" cy="200463"/>
            </a:xfrm>
            <a:custGeom>
              <a:avLst/>
              <a:gdLst/>
              <a:ahLst/>
              <a:cxnLst/>
              <a:rect l="l" t="t" r="r" b="b"/>
              <a:pathLst>
                <a:path w="5138" h="7699" extrusionOk="0">
                  <a:moveTo>
                    <a:pt x="434" y="0"/>
                  </a:moveTo>
                  <a:lnTo>
                    <a:pt x="1" y="734"/>
                  </a:lnTo>
                  <a:lnTo>
                    <a:pt x="4137" y="3103"/>
                  </a:lnTo>
                  <a:cubicBezTo>
                    <a:pt x="4471" y="3269"/>
                    <a:pt x="4671" y="3670"/>
                    <a:pt x="4671" y="4203"/>
                  </a:cubicBezTo>
                  <a:cubicBezTo>
                    <a:pt x="4671" y="4537"/>
                    <a:pt x="4404" y="4971"/>
                    <a:pt x="4137" y="5137"/>
                  </a:cubicBezTo>
                  <a:lnTo>
                    <a:pt x="935" y="6972"/>
                  </a:lnTo>
                  <a:cubicBezTo>
                    <a:pt x="768" y="7072"/>
                    <a:pt x="635" y="7306"/>
                    <a:pt x="635" y="7506"/>
                  </a:cubicBezTo>
                  <a:cubicBezTo>
                    <a:pt x="635" y="7629"/>
                    <a:pt x="708" y="7698"/>
                    <a:pt x="814" y="7698"/>
                  </a:cubicBezTo>
                  <a:cubicBezTo>
                    <a:pt x="851" y="7698"/>
                    <a:pt x="892" y="7690"/>
                    <a:pt x="935" y="7673"/>
                  </a:cubicBezTo>
                  <a:lnTo>
                    <a:pt x="4137" y="5805"/>
                  </a:lnTo>
                  <a:cubicBezTo>
                    <a:pt x="4738" y="5471"/>
                    <a:pt x="5138" y="4837"/>
                    <a:pt x="5138" y="4137"/>
                  </a:cubicBezTo>
                  <a:cubicBezTo>
                    <a:pt x="5138" y="3436"/>
                    <a:pt x="4604" y="2636"/>
                    <a:pt x="4170" y="236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181;p22">
              <a:extLst>
                <a:ext uri="{FF2B5EF4-FFF2-40B4-BE49-F238E27FC236}">
                  <a16:creationId xmlns:a16="http://schemas.microsoft.com/office/drawing/2014/main" id="{64EF45E4-9589-40C7-FA76-B3A6ADE227F4}"/>
                </a:ext>
              </a:extLst>
            </p:cNvPr>
            <p:cNvSpPr/>
            <p:nvPr/>
          </p:nvSpPr>
          <p:spPr>
            <a:xfrm>
              <a:off x="5555168" y="3513518"/>
              <a:ext cx="35645" cy="12576"/>
            </a:xfrm>
            <a:custGeom>
              <a:avLst/>
              <a:gdLst/>
              <a:ahLst/>
              <a:cxnLst/>
              <a:rect l="l" t="t" r="r" b="b"/>
              <a:pathLst>
                <a:path w="1369" h="483" extrusionOk="0">
                  <a:moveTo>
                    <a:pt x="863" y="0"/>
                  </a:moveTo>
                  <a:cubicBezTo>
                    <a:pt x="752" y="0"/>
                    <a:pt x="651" y="27"/>
                    <a:pt x="567" y="82"/>
                  </a:cubicBezTo>
                  <a:lnTo>
                    <a:pt x="0" y="416"/>
                  </a:lnTo>
                  <a:cubicBezTo>
                    <a:pt x="88" y="372"/>
                    <a:pt x="188" y="348"/>
                    <a:pt x="298" y="348"/>
                  </a:cubicBezTo>
                  <a:cubicBezTo>
                    <a:pt x="440" y="348"/>
                    <a:pt x="598" y="389"/>
                    <a:pt x="768" y="483"/>
                  </a:cubicBezTo>
                  <a:lnTo>
                    <a:pt x="1368" y="149"/>
                  </a:lnTo>
                  <a:cubicBezTo>
                    <a:pt x="1193" y="52"/>
                    <a:pt x="1018" y="0"/>
                    <a:pt x="863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182;p22">
              <a:extLst>
                <a:ext uri="{FF2B5EF4-FFF2-40B4-BE49-F238E27FC236}">
                  <a16:creationId xmlns:a16="http://schemas.microsoft.com/office/drawing/2014/main" id="{7384AF11-BF4F-8BEA-EC47-530E712EAD36}"/>
                </a:ext>
              </a:extLst>
            </p:cNvPr>
            <p:cNvSpPr/>
            <p:nvPr/>
          </p:nvSpPr>
          <p:spPr>
            <a:xfrm>
              <a:off x="5579487" y="3551273"/>
              <a:ext cx="680100" cy="849447"/>
            </a:xfrm>
            <a:custGeom>
              <a:avLst/>
              <a:gdLst/>
              <a:ahLst/>
              <a:cxnLst/>
              <a:rect l="l" t="t" r="r" b="b"/>
              <a:pathLst>
                <a:path w="26120" h="32624" extrusionOk="0">
                  <a:moveTo>
                    <a:pt x="634" y="0"/>
                  </a:moveTo>
                  <a:lnTo>
                    <a:pt x="34" y="334"/>
                  </a:lnTo>
                  <a:lnTo>
                    <a:pt x="0" y="17846"/>
                  </a:lnTo>
                  <a:lnTo>
                    <a:pt x="25552" y="32623"/>
                  </a:lnTo>
                  <a:lnTo>
                    <a:pt x="26119" y="32257"/>
                  </a:lnTo>
                  <a:lnTo>
                    <a:pt x="601" y="1751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183;p22">
              <a:extLst>
                <a:ext uri="{FF2B5EF4-FFF2-40B4-BE49-F238E27FC236}">
                  <a16:creationId xmlns:a16="http://schemas.microsoft.com/office/drawing/2014/main" id="{6E0351B1-74F6-90F1-7CE7-C4BDE1CEC181}"/>
                </a:ext>
              </a:extLst>
            </p:cNvPr>
            <p:cNvSpPr/>
            <p:nvPr/>
          </p:nvSpPr>
          <p:spPr>
            <a:xfrm>
              <a:off x="6267371" y="4451077"/>
              <a:ext cx="23460" cy="79935"/>
            </a:xfrm>
            <a:custGeom>
              <a:avLst/>
              <a:gdLst/>
              <a:ahLst/>
              <a:cxnLst/>
              <a:rect l="l" t="t" r="r" b="b"/>
              <a:pathLst>
                <a:path w="901" h="3070" extrusionOk="0">
                  <a:moveTo>
                    <a:pt x="901" y="0"/>
                  </a:moveTo>
                  <a:lnTo>
                    <a:pt x="300" y="334"/>
                  </a:lnTo>
                  <a:lnTo>
                    <a:pt x="334" y="2358"/>
                  </a:lnTo>
                  <a:lnTo>
                    <a:pt x="334" y="2358"/>
                  </a:lnTo>
                  <a:cubicBezTo>
                    <a:pt x="328" y="2712"/>
                    <a:pt x="196" y="2938"/>
                    <a:pt x="0" y="3069"/>
                  </a:cubicBezTo>
                  <a:lnTo>
                    <a:pt x="601" y="2702"/>
                  </a:lnTo>
                  <a:cubicBezTo>
                    <a:pt x="801" y="2602"/>
                    <a:pt x="901" y="2369"/>
                    <a:pt x="901" y="2002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184;p22">
              <a:extLst>
                <a:ext uri="{FF2B5EF4-FFF2-40B4-BE49-F238E27FC236}">
                  <a16:creationId xmlns:a16="http://schemas.microsoft.com/office/drawing/2014/main" id="{17052B09-B8DE-EE45-EC4C-773EBC3CC499}"/>
                </a:ext>
              </a:extLst>
            </p:cNvPr>
            <p:cNvSpPr/>
            <p:nvPr/>
          </p:nvSpPr>
          <p:spPr>
            <a:xfrm>
              <a:off x="5545612" y="4038512"/>
              <a:ext cx="730456" cy="499425"/>
            </a:xfrm>
            <a:custGeom>
              <a:avLst/>
              <a:gdLst/>
              <a:ahLst/>
              <a:cxnLst/>
              <a:rect l="l" t="t" r="r" b="b"/>
              <a:pathLst>
                <a:path w="28054" h="19181" extrusionOk="0">
                  <a:moveTo>
                    <a:pt x="28054" y="16179"/>
                  </a:moveTo>
                  <a:lnTo>
                    <a:pt x="0" y="1"/>
                  </a:lnTo>
                  <a:lnTo>
                    <a:pt x="0" y="2002"/>
                  </a:lnTo>
                  <a:cubicBezTo>
                    <a:pt x="0" y="2702"/>
                    <a:pt x="467" y="3570"/>
                    <a:pt x="1101" y="3903"/>
                  </a:cubicBezTo>
                  <a:lnTo>
                    <a:pt x="11042" y="9641"/>
                  </a:lnTo>
                  <a:lnTo>
                    <a:pt x="17046" y="13143"/>
                  </a:lnTo>
                  <a:lnTo>
                    <a:pt x="26953" y="18814"/>
                  </a:lnTo>
                  <a:cubicBezTo>
                    <a:pt x="27553" y="19181"/>
                    <a:pt x="28054" y="18914"/>
                    <a:pt x="28054" y="18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185;p22">
              <a:extLst>
                <a:ext uri="{FF2B5EF4-FFF2-40B4-BE49-F238E27FC236}">
                  <a16:creationId xmlns:a16="http://schemas.microsoft.com/office/drawing/2014/main" id="{6DCF39D1-DFE0-865D-EB0A-2FB9331847DB}"/>
                </a:ext>
              </a:extLst>
            </p:cNvPr>
            <p:cNvSpPr/>
            <p:nvPr/>
          </p:nvSpPr>
          <p:spPr>
            <a:xfrm>
              <a:off x="5588157" y="3554736"/>
              <a:ext cx="666195" cy="839892"/>
            </a:xfrm>
            <a:custGeom>
              <a:avLst/>
              <a:gdLst/>
              <a:ahLst/>
              <a:cxnLst/>
              <a:rect l="l" t="t" r="r" b="b"/>
              <a:pathLst>
                <a:path w="25586" h="32257" extrusionOk="0">
                  <a:moveTo>
                    <a:pt x="68" y="1"/>
                  </a:moveTo>
                  <a:lnTo>
                    <a:pt x="1" y="17513"/>
                  </a:lnTo>
                  <a:lnTo>
                    <a:pt x="25553" y="32257"/>
                  </a:lnTo>
                  <a:lnTo>
                    <a:pt x="25586" y="1474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186;p22">
              <a:extLst>
                <a:ext uri="{FF2B5EF4-FFF2-40B4-BE49-F238E27FC236}">
                  <a16:creationId xmlns:a16="http://schemas.microsoft.com/office/drawing/2014/main" id="{942E118E-8A82-8246-7A9B-67FE09027746}"/>
                </a:ext>
              </a:extLst>
            </p:cNvPr>
            <p:cNvSpPr/>
            <p:nvPr/>
          </p:nvSpPr>
          <p:spPr>
            <a:xfrm>
              <a:off x="6244771" y="3935143"/>
              <a:ext cx="16534" cy="465577"/>
            </a:xfrm>
            <a:custGeom>
              <a:avLst/>
              <a:gdLst/>
              <a:ahLst/>
              <a:cxnLst/>
              <a:rect l="l" t="t" r="r" b="b"/>
              <a:pathLst>
                <a:path w="635" h="17881" extrusionOk="0">
                  <a:moveTo>
                    <a:pt x="635" y="1"/>
                  </a:moveTo>
                  <a:lnTo>
                    <a:pt x="34" y="335"/>
                  </a:lnTo>
                  <a:lnTo>
                    <a:pt x="1" y="17880"/>
                  </a:lnTo>
                  <a:lnTo>
                    <a:pt x="568" y="1751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187;p22">
              <a:extLst>
                <a:ext uri="{FF2B5EF4-FFF2-40B4-BE49-F238E27FC236}">
                  <a16:creationId xmlns:a16="http://schemas.microsoft.com/office/drawing/2014/main" id="{2483EEFC-F688-9545-9842-4B1983C46F7C}"/>
                </a:ext>
              </a:extLst>
            </p:cNvPr>
            <p:cNvSpPr/>
            <p:nvPr/>
          </p:nvSpPr>
          <p:spPr>
            <a:xfrm>
              <a:off x="5580346" y="3551273"/>
              <a:ext cx="680959" cy="392593"/>
            </a:xfrm>
            <a:custGeom>
              <a:avLst/>
              <a:gdLst/>
              <a:ahLst/>
              <a:cxnLst/>
              <a:rect l="l" t="t" r="r" b="b"/>
              <a:pathLst>
                <a:path w="26153" h="15078" extrusionOk="0">
                  <a:moveTo>
                    <a:pt x="601" y="0"/>
                  </a:moveTo>
                  <a:lnTo>
                    <a:pt x="1" y="334"/>
                  </a:lnTo>
                  <a:lnTo>
                    <a:pt x="25552" y="15078"/>
                  </a:lnTo>
                  <a:lnTo>
                    <a:pt x="26153" y="14744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188;p22">
              <a:extLst>
                <a:ext uri="{FF2B5EF4-FFF2-40B4-BE49-F238E27FC236}">
                  <a16:creationId xmlns:a16="http://schemas.microsoft.com/office/drawing/2014/main" id="{38F5A78B-9A5A-0EC1-89DA-5087659B634C}"/>
                </a:ext>
              </a:extLst>
            </p:cNvPr>
            <p:cNvSpPr/>
            <p:nvPr/>
          </p:nvSpPr>
          <p:spPr>
            <a:xfrm>
              <a:off x="5555168" y="3513518"/>
              <a:ext cx="736549" cy="946255"/>
            </a:xfrm>
            <a:custGeom>
              <a:avLst/>
              <a:gdLst/>
              <a:ahLst/>
              <a:cxnLst/>
              <a:rect l="l" t="t" r="r" b="b"/>
              <a:pathLst>
                <a:path w="28288" h="36342" extrusionOk="0">
                  <a:moveTo>
                    <a:pt x="863" y="0"/>
                  </a:moveTo>
                  <a:cubicBezTo>
                    <a:pt x="752" y="0"/>
                    <a:pt x="651" y="27"/>
                    <a:pt x="567" y="82"/>
                  </a:cubicBezTo>
                  <a:lnTo>
                    <a:pt x="0" y="416"/>
                  </a:lnTo>
                  <a:cubicBezTo>
                    <a:pt x="88" y="372"/>
                    <a:pt x="188" y="348"/>
                    <a:pt x="298" y="348"/>
                  </a:cubicBezTo>
                  <a:cubicBezTo>
                    <a:pt x="440" y="348"/>
                    <a:pt x="598" y="389"/>
                    <a:pt x="768" y="483"/>
                  </a:cubicBezTo>
                  <a:lnTo>
                    <a:pt x="26619" y="15427"/>
                  </a:lnTo>
                  <a:cubicBezTo>
                    <a:pt x="27186" y="15760"/>
                    <a:pt x="27720" y="16594"/>
                    <a:pt x="27720" y="17328"/>
                  </a:cubicBezTo>
                  <a:lnTo>
                    <a:pt x="27687" y="34741"/>
                  </a:lnTo>
                  <a:lnTo>
                    <a:pt x="27687" y="36342"/>
                  </a:lnTo>
                  <a:lnTo>
                    <a:pt x="28254" y="36008"/>
                  </a:lnTo>
                  <a:lnTo>
                    <a:pt x="28254" y="34407"/>
                  </a:lnTo>
                  <a:lnTo>
                    <a:pt x="28287" y="16961"/>
                  </a:lnTo>
                  <a:cubicBezTo>
                    <a:pt x="28287" y="16327"/>
                    <a:pt x="27820" y="15427"/>
                    <a:pt x="27186" y="15060"/>
                  </a:cubicBezTo>
                  <a:lnTo>
                    <a:pt x="1368" y="149"/>
                  </a:lnTo>
                  <a:cubicBezTo>
                    <a:pt x="1193" y="52"/>
                    <a:pt x="101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189;p22">
              <a:extLst>
                <a:ext uri="{FF2B5EF4-FFF2-40B4-BE49-F238E27FC236}">
                  <a16:creationId xmlns:a16="http://schemas.microsoft.com/office/drawing/2014/main" id="{112B1B9F-63F5-0E08-6797-497AE2701151}"/>
                </a:ext>
              </a:extLst>
            </p:cNvPr>
            <p:cNvSpPr/>
            <p:nvPr/>
          </p:nvSpPr>
          <p:spPr>
            <a:xfrm>
              <a:off x="5545612" y="3522345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35" y="1445"/>
                  </a:moveTo>
                  <a:lnTo>
                    <a:pt x="26886" y="16189"/>
                  </a:lnTo>
                  <a:lnTo>
                    <a:pt x="26853" y="33734"/>
                  </a:lnTo>
                  <a:lnTo>
                    <a:pt x="1301" y="18957"/>
                  </a:lnTo>
                  <a:lnTo>
                    <a:pt x="1335" y="1445"/>
                  </a:lnTo>
                  <a:close/>
                  <a:moveTo>
                    <a:pt x="648" y="1"/>
                  </a:moveTo>
                  <a:cubicBezTo>
                    <a:pt x="286" y="1"/>
                    <a:pt x="34" y="280"/>
                    <a:pt x="34" y="778"/>
                  </a:cubicBezTo>
                  <a:cubicBezTo>
                    <a:pt x="0" y="19825"/>
                    <a:pt x="0" y="19558"/>
                    <a:pt x="0" y="19825"/>
                  </a:cubicBezTo>
                  <a:lnTo>
                    <a:pt x="28054" y="36003"/>
                  </a:lnTo>
                  <a:lnTo>
                    <a:pt x="28054" y="34702"/>
                  </a:lnTo>
                  <a:lnTo>
                    <a:pt x="28054" y="34402"/>
                  </a:lnTo>
                  <a:lnTo>
                    <a:pt x="28087" y="16989"/>
                  </a:lnTo>
                  <a:cubicBezTo>
                    <a:pt x="28087" y="16289"/>
                    <a:pt x="27587" y="15421"/>
                    <a:pt x="26986" y="15054"/>
                  </a:cubicBezTo>
                  <a:lnTo>
                    <a:pt x="1135" y="144"/>
                  </a:lnTo>
                  <a:cubicBezTo>
                    <a:pt x="961" y="47"/>
                    <a:pt x="795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190;p22">
              <a:extLst>
                <a:ext uri="{FF2B5EF4-FFF2-40B4-BE49-F238E27FC236}">
                  <a16:creationId xmlns:a16="http://schemas.microsoft.com/office/drawing/2014/main" id="{1260F755-D9A9-2319-938E-B76348BE0590}"/>
                </a:ext>
              </a:extLst>
            </p:cNvPr>
            <p:cNvSpPr/>
            <p:nvPr/>
          </p:nvSpPr>
          <p:spPr>
            <a:xfrm>
              <a:off x="4497290" y="1649702"/>
              <a:ext cx="369160" cy="515907"/>
            </a:xfrm>
            <a:custGeom>
              <a:avLst/>
              <a:gdLst/>
              <a:ahLst/>
              <a:cxnLst/>
              <a:rect l="l" t="t" r="r" b="b"/>
              <a:pathLst>
                <a:path w="14178" h="19814" extrusionOk="0">
                  <a:moveTo>
                    <a:pt x="1857" y="0"/>
                  </a:moveTo>
                  <a:cubicBezTo>
                    <a:pt x="1798" y="0"/>
                    <a:pt x="1747" y="17"/>
                    <a:pt x="1702" y="47"/>
                  </a:cubicBezTo>
                  <a:lnTo>
                    <a:pt x="1602" y="47"/>
                  </a:lnTo>
                  <a:cubicBezTo>
                    <a:pt x="1602" y="47"/>
                    <a:pt x="1568" y="80"/>
                    <a:pt x="1568" y="80"/>
                  </a:cubicBezTo>
                  <a:lnTo>
                    <a:pt x="1501" y="80"/>
                  </a:lnTo>
                  <a:cubicBezTo>
                    <a:pt x="1468" y="113"/>
                    <a:pt x="1468" y="113"/>
                    <a:pt x="1435" y="113"/>
                  </a:cubicBezTo>
                  <a:lnTo>
                    <a:pt x="1401" y="113"/>
                  </a:lnTo>
                  <a:cubicBezTo>
                    <a:pt x="1401" y="113"/>
                    <a:pt x="1368" y="113"/>
                    <a:pt x="1368" y="147"/>
                  </a:cubicBezTo>
                  <a:lnTo>
                    <a:pt x="1268" y="147"/>
                  </a:lnTo>
                  <a:cubicBezTo>
                    <a:pt x="1268" y="147"/>
                    <a:pt x="1235" y="180"/>
                    <a:pt x="1235" y="180"/>
                  </a:cubicBezTo>
                  <a:lnTo>
                    <a:pt x="1168" y="180"/>
                  </a:lnTo>
                  <a:cubicBezTo>
                    <a:pt x="1135" y="213"/>
                    <a:pt x="1135" y="213"/>
                    <a:pt x="1101" y="213"/>
                  </a:cubicBezTo>
                  <a:lnTo>
                    <a:pt x="1068" y="213"/>
                  </a:lnTo>
                  <a:cubicBezTo>
                    <a:pt x="1068" y="213"/>
                    <a:pt x="1034" y="213"/>
                    <a:pt x="1034" y="247"/>
                  </a:cubicBezTo>
                  <a:lnTo>
                    <a:pt x="934" y="247"/>
                  </a:lnTo>
                  <a:cubicBezTo>
                    <a:pt x="934" y="247"/>
                    <a:pt x="901" y="280"/>
                    <a:pt x="901" y="280"/>
                  </a:cubicBezTo>
                  <a:lnTo>
                    <a:pt x="834" y="280"/>
                  </a:lnTo>
                  <a:cubicBezTo>
                    <a:pt x="801" y="313"/>
                    <a:pt x="801" y="313"/>
                    <a:pt x="768" y="313"/>
                  </a:cubicBezTo>
                  <a:lnTo>
                    <a:pt x="734" y="313"/>
                  </a:lnTo>
                  <a:cubicBezTo>
                    <a:pt x="734" y="313"/>
                    <a:pt x="701" y="313"/>
                    <a:pt x="701" y="347"/>
                  </a:cubicBezTo>
                  <a:lnTo>
                    <a:pt x="601" y="347"/>
                  </a:lnTo>
                  <a:cubicBezTo>
                    <a:pt x="601" y="347"/>
                    <a:pt x="567" y="380"/>
                    <a:pt x="567" y="380"/>
                  </a:cubicBezTo>
                  <a:lnTo>
                    <a:pt x="501" y="380"/>
                  </a:lnTo>
                  <a:cubicBezTo>
                    <a:pt x="467" y="413"/>
                    <a:pt x="467" y="413"/>
                    <a:pt x="434" y="413"/>
                  </a:cubicBezTo>
                  <a:cubicBezTo>
                    <a:pt x="167" y="480"/>
                    <a:pt x="0" y="847"/>
                    <a:pt x="0" y="1381"/>
                  </a:cubicBezTo>
                  <a:lnTo>
                    <a:pt x="0" y="11621"/>
                  </a:lnTo>
                  <a:cubicBezTo>
                    <a:pt x="0" y="12389"/>
                    <a:pt x="367" y="13223"/>
                    <a:pt x="801" y="13489"/>
                  </a:cubicBezTo>
                  <a:lnTo>
                    <a:pt x="2402" y="14457"/>
                  </a:lnTo>
                  <a:lnTo>
                    <a:pt x="2402" y="17592"/>
                  </a:lnTo>
                  <a:lnTo>
                    <a:pt x="2435" y="17559"/>
                  </a:lnTo>
                  <a:lnTo>
                    <a:pt x="2502" y="17526"/>
                  </a:lnTo>
                  <a:lnTo>
                    <a:pt x="2502" y="17559"/>
                  </a:lnTo>
                  <a:lnTo>
                    <a:pt x="2536" y="17526"/>
                  </a:lnTo>
                  <a:lnTo>
                    <a:pt x="2569" y="17492"/>
                  </a:lnTo>
                  <a:lnTo>
                    <a:pt x="2569" y="17526"/>
                  </a:lnTo>
                  <a:lnTo>
                    <a:pt x="2602" y="17492"/>
                  </a:lnTo>
                  <a:lnTo>
                    <a:pt x="2669" y="17459"/>
                  </a:lnTo>
                  <a:lnTo>
                    <a:pt x="2669" y="17492"/>
                  </a:lnTo>
                  <a:lnTo>
                    <a:pt x="2702" y="17459"/>
                  </a:lnTo>
                  <a:lnTo>
                    <a:pt x="2736" y="17426"/>
                  </a:lnTo>
                  <a:lnTo>
                    <a:pt x="2736" y="17459"/>
                  </a:lnTo>
                  <a:lnTo>
                    <a:pt x="2769" y="17426"/>
                  </a:lnTo>
                  <a:lnTo>
                    <a:pt x="2836" y="17392"/>
                  </a:lnTo>
                  <a:lnTo>
                    <a:pt x="2836" y="17426"/>
                  </a:lnTo>
                  <a:lnTo>
                    <a:pt x="2869" y="17392"/>
                  </a:lnTo>
                  <a:lnTo>
                    <a:pt x="2902" y="17359"/>
                  </a:lnTo>
                  <a:lnTo>
                    <a:pt x="2902" y="17392"/>
                  </a:lnTo>
                  <a:lnTo>
                    <a:pt x="2936" y="17359"/>
                  </a:lnTo>
                  <a:lnTo>
                    <a:pt x="3003" y="17326"/>
                  </a:lnTo>
                  <a:lnTo>
                    <a:pt x="3003" y="17359"/>
                  </a:lnTo>
                  <a:lnTo>
                    <a:pt x="3036" y="17326"/>
                  </a:lnTo>
                  <a:lnTo>
                    <a:pt x="3069" y="17292"/>
                  </a:lnTo>
                  <a:lnTo>
                    <a:pt x="3069" y="17326"/>
                  </a:lnTo>
                  <a:lnTo>
                    <a:pt x="3103" y="17292"/>
                  </a:lnTo>
                  <a:lnTo>
                    <a:pt x="3169" y="17259"/>
                  </a:lnTo>
                  <a:lnTo>
                    <a:pt x="3169" y="17292"/>
                  </a:lnTo>
                  <a:lnTo>
                    <a:pt x="3203" y="17259"/>
                  </a:lnTo>
                  <a:lnTo>
                    <a:pt x="3236" y="17225"/>
                  </a:lnTo>
                  <a:lnTo>
                    <a:pt x="3236" y="17259"/>
                  </a:lnTo>
                  <a:lnTo>
                    <a:pt x="3269" y="17225"/>
                  </a:lnTo>
                  <a:lnTo>
                    <a:pt x="3336" y="17192"/>
                  </a:lnTo>
                  <a:lnTo>
                    <a:pt x="3336" y="17225"/>
                  </a:lnTo>
                  <a:lnTo>
                    <a:pt x="3369" y="17192"/>
                  </a:lnTo>
                  <a:lnTo>
                    <a:pt x="3403" y="17159"/>
                  </a:lnTo>
                  <a:lnTo>
                    <a:pt x="3403" y="17192"/>
                  </a:lnTo>
                  <a:lnTo>
                    <a:pt x="3436" y="17159"/>
                  </a:lnTo>
                  <a:lnTo>
                    <a:pt x="3503" y="17125"/>
                  </a:lnTo>
                  <a:lnTo>
                    <a:pt x="3503" y="17159"/>
                  </a:lnTo>
                  <a:lnTo>
                    <a:pt x="3536" y="17125"/>
                  </a:lnTo>
                  <a:lnTo>
                    <a:pt x="3570" y="17092"/>
                  </a:lnTo>
                  <a:lnTo>
                    <a:pt x="3570" y="17125"/>
                  </a:lnTo>
                  <a:lnTo>
                    <a:pt x="3603" y="17092"/>
                  </a:lnTo>
                  <a:lnTo>
                    <a:pt x="3670" y="17059"/>
                  </a:lnTo>
                  <a:lnTo>
                    <a:pt x="3670" y="17092"/>
                  </a:lnTo>
                  <a:lnTo>
                    <a:pt x="3703" y="17059"/>
                  </a:lnTo>
                  <a:lnTo>
                    <a:pt x="5037" y="15891"/>
                  </a:lnTo>
                  <a:lnTo>
                    <a:pt x="12376" y="19727"/>
                  </a:lnTo>
                  <a:cubicBezTo>
                    <a:pt x="12482" y="19791"/>
                    <a:pt x="12574" y="19814"/>
                    <a:pt x="12653" y="19814"/>
                  </a:cubicBezTo>
                  <a:cubicBezTo>
                    <a:pt x="12698" y="19814"/>
                    <a:pt x="12740" y="19806"/>
                    <a:pt x="12776" y="19794"/>
                  </a:cubicBezTo>
                  <a:lnTo>
                    <a:pt x="12843" y="19794"/>
                  </a:lnTo>
                  <a:cubicBezTo>
                    <a:pt x="12843" y="19761"/>
                    <a:pt x="12876" y="19761"/>
                    <a:pt x="12876" y="19761"/>
                  </a:cubicBezTo>
                  <a:cubicBezTo>
                    <a:pt x="13677" y="19427"/>
                    <a:pt x="14177" y="19460"/>
                    <a:pt x="14177" y="18426"/>
                  </a:cubicBezTo>
                  <a:lnTo>
                    <a:pt x="14177" y="8152"/>
                  </a:lnTo>
                  <a:cubicBezTo>
                    <a:pt x="14177" y="7519"/>
                    <a:pt x="13810" y="6685"/>
                    <a:pt x="13377" y="6418"/>
                  </a:cubicBezTo>
                  <a:lnTo>
                    <a:pt x="2102" y="80"/>
                  </a:lnTo>
                  <a:cubicBezTo>
                    <a:pt x="2010" y="25"/>
                    <a:pt x="1928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191;p22">
              <a:extLst>
                <a:ext uri="{FF2B5EF4-FFF2-40B4-BE49-F238E27FC236}">
                  <a16:creationId xmlns:a16="http://schemas.microsoft.com/office/drawing/2014/main" id="{5F43D34F-D185-3255-8777-4876E1D79821}"/>
                </a:ext>
              </a:extLst>
            </p:cNvPr>
            <p:cNvSpPr/>
            <p:nvPr/>
          </p:nvSpPr>
          <p:spPr>
            <a:xfrm>
              <a:off x="4498149" y="1660898"/>
              <a:ext cx="343096" cy="508096"/>
            </a:xfrm>
            <a:custGeom>
              <a:avLst/>
              <a:gdLst/>
              <a:ahLst/>
              <a:cxnLst/>
              <a:rect l="l" t="t" r="r" b="b"/>
              <a:pathLst>
                <a:path w="13177" h="19514" extrusionOk="0">
                  <a:moveTo>
                    <a:pt x="540" y="1"/>
                  </a:moveTo>
                  <a:cubicBezTo>
                    <a:pt x="230" y="1"/>
                    <a:pt x="1" y="378"/>
                    <a:pt x="1" y="984"/>
                  </a:cubicBezTo>
                  <a:lnTo>
                    <a:pt x="1" y="11225"/>
                  </a:lnTo>
                  <a:cubicBezTo>
                    <a:pt x="1" y="11992"/>
                    <a:pt x="368" y="12826"/>
                    <a:pt x="801" y="13093"/>
                  </a:cubicBezTo>
                  <a:lnTo>
                    <a:pt x="2402" y="14060"/>
                  </a:lnTo>
                  <a:lnTo>
                    <a:pt x="2402" y="17196"/>
                  </a:lnTo>
                  <a:lnTo>
                    <a:pt x="4504" y="15294"/>
                  </a:lnTo>
                  <a:lnTo>
                    <a:pt x="12343" y="19431"/>
                  </a:lnTo>
                  <a:cubicBezTo>
                    <a:pt x="12441" y="19487"/>
                    <a:pt x="12535" y="19513"/>
                    <a:pt x="12621" y="19513"/>
                  </a:cubicBezTo>
                  <a:cubicBezTo>
                    <a:pt x="12948" y="19513"/>
                    <a:pt x="13177" y="19136"/>
                    <a:pt x="13177" y="18530"/>
                  </a:cubicBezTo>
                  <a:lnTo>
                    <a:pt x="13177" y="8289"/>
                  </a:lnTo>
                  <a:cubicBezTo>
                    <a:pt x="13177" y="7489"/>
                    <a:pt x="12810" y="6655"/>
                    <a:pt x="12343" y="6421"/>
                  </a:cubicBezTo>
                  <a:lnTo>
                    <a:pt x="801" y="84"/>
                  </a:lnTo>
                  <a:cubicBezTo>
                    <a:pt x="710" y="28"/>
                    <a:pt x="622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1192;p22">
              <a:extLst>
                <a:ext uri="{FF2B5EF4-FFF2-40B4-BE49-F238E27FC236}">
                  <a16:creationId xmlns:a16="http://schemas.microsoft.com/office/drawing/2014/main" id="{0D58B038-7A46-EA55-6E7B-458BF8911B1D}"/>
                </a:ext>
              </a:extLst>
            </p:cNvPr>
            <p:cNvSpPr/>
            <p:nvPr/>
          </p:nvSpPr>
          <p:spPr>
            <a:xfrm>
              <a:off x="4587614" y="1865761"/>
              <a:ext cx="21741" cy="39837"/>
            </a:xfrm>
            <a:custGeom>
              <a:avLst/>
              <a:gdLst/>
              <a:ahLst/>
              <a:cxnLst/>
              <a:rect l="l" t="t" r="r" b="b"/>
              <a:pathLst>
                <a:path w="835" h="1530" extrusionOk="0">
                  <a:moveTo>
                    <a:pt x="256" y="0"/>
                  </a:moveTo>
                  <a:cubicBezTo>
                    <a:pt x="101" y="0"/>
                    <a:pt x="1" y="210"/>
                    <a:pt x="1" y="521"/>
                  </a:cubicBezTo>
                  <a:cubicBezTo>
                    <a:pt x="1" y="922"/>
                    <a:pt x="167" y="1355"/>
                    <a:pt x="401" y="1489"/>
                  </a:cubicBezTo>
                  <a:cubicBezTo>
                    <a:pt x="450" y="1517"/>
                    <a:pt x="497" y="1530"/>
                    <a:pt x="541" y="1530"/>
                  </a:cubicBezTo>
                  <a:cubicBezTo>
                    <a:pt x="709" y="1530"/>
                    <a:pt x="834" y="1339"/>
                    <a:pt x="834" y="1022"/>
                  </a:cubicBezTo>
                  <a:cubicBezTo>
                    <a:pt x="834" y="622"/>
                    <a:pt x="634" y="188"/>
                    <a:pt x="401" y="54"/>
                  </a:cubicBezTo>
                  <a:cubicBezTo>
                    <a:pt x="349" y="17"/>
                    <a:pt x="300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1193;p22">
              <a:extLst>
                <a:ext uri="{FF2B5EF4-FFF2-40B4-BE49-F238E27FC236}">
                  <a16:creationId xmlns:a16="http://schemas.microsoft.com/office/drawing/2014/main" id="{B00B8A02-41A4-A05F-623A-D0A0986DE2AC}"/>
                </a:ext>
              </a:extLst>
            </p:cNvPr>
            <p:cNvSpPr/>
            <p:nvPr/>
          </p:nvSpPr>
          <p:spPr>
            <a:xfrm>
              <a:off x="4652760" y="1904323"/>
              <a:ext cx="21741" cy="40280"/>
            </a:xfrm>
            <a:custGeom>
              <a:avLst/>
              <a:gdLst/>
              <a:ahLst/>
              <a:cxnLst/>
              <a:rect l="l" t="t" r="r" b="b"/>
              <a:pathLst>
                <a:path w="835" h="1547" extrusionOk="0">
                  <a:moveTo>
                    <a:pt x="264" y="0"/>
                  </a:moveTo>
                  <a:cubicBezTo>
                    <a:pt x="105" y="0"/>
                    <a:pt x="0" y="191"/>
                    <a:pt x="0" y="508"/>
                  </a:cubicBezTo>
                  <a:cubicBezTo>
                    <a:pt x="0" y="942"/>
                    <a:pt x="167" y="1375"/>
                    <a:pt x="401" y="1509"/>
                  </a:cubicBezTo>
                  <a:cubicBezTo>
                    <a:pt x="445" y="1535"/>
                    <a:pt x="489" y="1547"/>
                    <a:pt x="530" y="1547"/>
                  </a:cubicBezTo>
                  <a:cubicBezTo>
                    <a:pt x="704" y="1547"/>
                    <a:pt x="834" y="1332"/>
                    <a:pt x="834" y="1009"/>
                  </a:cubicBezTo>
                  <a:cubicBezTo>
                    <a:pt x="834" y="608"/>
                    <a:pt x="634" y="175"/>
                    <a:pt x="401" y="41"/>
                  </a:cubicBezTo>
                  <a:cubicBezTo>
                    <a:pt x="352" y="13"/>
                    <a:pt x="30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1194;p22">
              <a:extLst>
                <a:ext uri="{FF2B5EF4-FFF2-40B4-BE49-F238E27FC236}">
                  <a16:creationId xmlns:a16="http://schemas.microsoft.com/office/drawing/2014/main" id="{3C464B82-87C6-5F2F-FF59-712F66EDBF07}"/>
                </a:ext>
              </a:extLst>
            </p:cNvPr>
            <p:cNvSpPr/>
            <p:nvPr/>
          </p:nvSpPr>
          <p:spPr>
            <a:xfrm>
              <a:off x="4717906" y="1943040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84" y="1"/>
                  </a:moveTo>
                  <a:cubicBezTo>
                    <a:pt x="121" y="1"/>
                    <a:pt x="0" y="211"/>
                    <a:pt x="0" y="522"/>
                  </a:cubicBezTo>
                  <a:cubicBezTo>
                    <a:pt x="0" y="923"/>
                    <a:pt x="200" y="1356"/>
                    <a:pt x="434" y="1490"/>
                  </a:cubicBezTo>
                  <a:cubicBezTo>
                    <a:pt x="482" y="1517"/>
                    <a:pt x="528" y="1531"/>
                    <a:pt x="570" y="1531"/>
                  </a:cubicBezTo>
                  <a:cubicBezTo>
                    <a:pt x="730" y="1531"/>
                    <a:pt x="834" y="1339"/>
                    <a:pt x="834" y="1023"/>
                  </a:cubicBezTo>
                  <a:cubicBezTo>
                    <a:pt x="834" y="622"/>
                    <a:pt x="634" y="189"/>
                    <a:pt x="434" y="55"/>
                  </a:cubicBezTo>
                  <a:cubicBezTo>
                    <a:pt x="382" y="18"/>
                    <a:pt x="33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1195;p22">
              <a:extLst>
                <a:ext uri="{FF2B5EF4-FFF2-40B4-BE49-F238E27FC236}">
                  <a16:creationId xmlns:a16="http://schemas.microsoft.com/office/drawing/2014/main" id="{81D9C121-1FFA-63A5-FD8C-6B817298784A}"/>
                </a:ext>
              </a:extLst>
            </p:cNvPr>
            <p:cNvSpPr/>
            <p:nvPr/>
          </p:nvSpPr>
          <p:spPr>
            <a:xfrm>
              <a:off x="5582950" y="2263744"/>
              <a:ext cx="369160" cy="517235"/>
            </a:xfrm>
            <a:custGeom>
              <a:avLst/>
              <a:gdLst/>
              <a:ahLst/>
              <a:cxnLst/>
              <a:rect l="l" t="t" r="r" b="b"/>
              <a:pathLst>
                <a:path w="14178" h="19865" extrusionOk="0">
                  <a:moveTo>
                    <a:pt x="1857" y="1"/>
                  </a:moveTo>
                  <a:cubicBezTo>
                    <a:pt x="1799" y="1"/>
                    <a:pt x="1747" y="17"/>
                    <a:pt x="1702" y="47"/>
                  </a:cubicBezTo>
                  <a:lnTo>
                    <a:pt x="1602" y="47"/>
                  </a:lnTo>
                  <a:cubicBezTo>
                    <a:pt x="1602" y="47"/>
                    <a:pt x="1569" y="80"/>
                    <a:pt x="1569" y="80"/>
                  </a:cubicBezTo>
                  <a:lnTo>
                    <a:pt x="1502" y="80"/>
                  </a:lnTo>
                  <a:cubicBezTo>
                    <a:pt x="1469" y="114"/>
                    <a:pt x="1469" y="114"/>
                    <a:pt x="1435" y="114"/>
                  </a:cubicBezTo>
                  <a:lnTo>
                    <a:pt x="1402" y="114"/>
                  </a:lnTo>
                  <a:cubicBezTo>
                    <a:pt x="1402" y="114"/>
                    <a:pt x="1368" y="114"/>
                    <a:pt x="1368" y="147"/>
                  </a:cubicBezTo>
                  <a:lnTo>
                    <a:pt x="1268" y="147"/>
                  </a:lnTo>
                  <a:cubicBezTo>
                    <a:pt x="1268" y="147"/>
                    <a:pt x="1235" y="181"/>
                    <a:pt x="1235" y="181"/>
                  </a:cubicBezTo>
                  <a:lnTo>
                    <a:pt x="1168" y="181"/>
                  </a:lnTo>
                  <a:cubicBezTo>
                    <a:pt x="1135" y="214"/>
                    <a:pt x="1135" y="214"/>
                    <a:pt x="1102" y="214"/>
                  </a:cubicBezTo>
                  <a:lnTo>
                    <a:pt x="1068" y="214"/>
                  </a:lnTo>
                  <a:cubicBezTo>
                    <a:pt x="1068" y="214"/>
                    <a:pt x="1035" y="214"/>
                    <a:pt x="1035" y="247"/>
                  </a:cubicBezTo>
                  <a:lnTo>
                    <a:pt x="935" y="247"/>
                  </a:lnTo>
                  <a:cubicBezTo>
                    <a:pt x="935" y="247"/>
                    <a:pt x="901" y="281"/>
                    <a:pt x="901" y="281"/>
                  </a:cubicBezTo>
                  <a:lnTo>
                    <a:pt x="835" y="281"/>
                  </a:lnTo>
                  <a:cubicBezTo>
                    <a:pt x="801" y="314"/>
                    <a:pt x="801" y="314"/>
                    <a:pt x="768" y="314"/>
                  </a:cubicBezTo>
                  <a:lnTo>
                    <a:pt x="735" y="314"/>
                  </a:lnTo>
                  <a:cubicBezTo>
                    <a:pt x="735" y="314"/>
                    <a:pt x="701" y="314"/>
                    <a:pt x="701" y="347"/>
                  </a:cubicBezTo>
                  <a:lnTo>
                    <a:pt x="601" y="347"/>
                  </a:lnTo>
                  <a:cubicBezTo>
                    <a:pt x="601" y="347"/>
                    <a:pt x="568" y="381"/>
                    <a:pt x="568" y="381"/>
                  </a:cubicBezTo>
                  <a:lnTo>
                    <a:pt x="501" y="381"/>
                  </a:lnTo>
                  <a:cubicBezTo>
                    <a:pt x="468" y="414"/>
                    <a:pt x="468" y="414"/>
                    <a:pt x="434" y="414"/>
                  </a:cubicBezTo>
                  <a:cubicBezTo>
                    <a:pt x="168" y="481"/>
                    <a:pt x="1" y="848"/>
                    <a:pt x="1" y="1381"/>
                  </a:cubicBezTo>
                  <a:lnTo>
                    <a:pt x="1" y="11622"/>
                  </a:lnTo>
                  <a:cubicBezTo>
                    <a:pt x="1" y="12389"/>
                    <a:pt x="368" y="13223"/>
                    <a:pt x="801" y="13490"/>
                  </a:cubicBezTo>
                  <a:lnTo>
                    <a:pt x="2403" y="14457"/>
                  </a:lnTo>
                  <a:lnTo>
                    <a:pt x="2403" y="17593"/>
                  </a:lnTo>
                  <a:lnTo>
                    <a:pt x="2436" y="17560"/>
                  </a:lnTo>
                  <a:lnTo>
                    <a:pt x="2503" y="17526"/>
                  </a:lnTo>
                  <a:lnTo>
                    <a:pt x="2503" y="17560"/>
                  </a:lnTo>
                  <a:lnTo>
                    <a:pt x="2536" y="17526"/>
                  </a:lnTo>
                  <a:lnTo>
                    <a:pt x="2569" y="17493"/>
                  </a:lnTo>
                  <a:lnTo>
                    <a:pt x="2569" y="17526"/>
                  </a:lnTo>
                  <a:lnTo>
                    <a:pt x="2603" y="17493"/>
                  </a:lnTo>
                  <a:lnTo>
                    <a:pt x="2669" y="17460"/>
                  </a:lnTo>
                  <a:lnTo>
                    <a:pt x="2669" y="17493"/>
                  </a:lnTo>
                  <a:lnTo>
                    <a:pt x="2703" y="17460"/>
                  </a:lnTo>
                  <a:lnTo>
                    <a:pt x="2703" y="17526"/>
                  </a:lnTo>
                  <a:lnTo>
                    <a:pt x="2736" y="17460"/>
                  </a:lnTo>
                  <a:lnTo>
                    <a:pt x="2736" y="17493"/>
                  </a:lnTo>
                  <a:lnTo>
                    <a:pt x="2769" y="17460"/>
                  </a:lnTo>
                  <a:lnTo>
                    <a:pt x="2769" y="17493"/>
                  </a:lnTo>
                  <a:lnTo>
                    <a:pt x="2836" y="17426"/>
                  </a:lnTo>
                  <a:lnTo>
                    <a:pt x="2836" y="17460"/>
                  </a:lnTo>
                  <a:lnTo>
                    <a:pt x="2870" y="17426"/>
                  </a:lnTo>
                  <a:lnTo>
                    <a:pt x="2870" y="17460"/>
                  </a:lnTo>
                  <a:lnTo>
                    <a:pt x="2903" y="17393"/>
                  </a:lnTo>
                  <a:lnTo>
                    <a:pt x="2903" y="17426"/>
                  </a:lnTo>
                  <a:lnTo>
                    <a:pt x="2936" y="17393"/>
                  </a:lnTo>
                  <a:lnTo>
                    <a:pt x="2936" y="17426"/>
                  </a:lnTo>
                  <a:lnTo>
                    <a:pt x="3003" y="17359"/>
                  </a:lnTo>
                  <a:lnTo>
                    <a:pt x="3003" y="17393"/>
                  </a:lnTo>
                  <a:lnTo>
                    <a:pt x="3036" y="17359"/>
                  </a:lnTo>
                  <a:lnTo>
                    <a:pt x="3036" y="17393"/>
                  </a:lnTo>
                  <a:lnTo>
                    <a:pt x="3070" y="17326"/>
                  </a:lnTo>
                  <a:lnTo>
                    <a:pt x="3070" y="17359"/>
                  </a:lnTo>
                  <a:lnTo>
                    <a:pt x="3103" y="17326"/>
                  </a:lnTo>
                  <a:lnTo>
                    <a:pt x="3103" y="17359"/>
                  </a:lnTo>
                  <a:lnTo>
                    <a:pt x="3170" y="17293"/>
                  </a:lnTo>
                  <a:lnTo>
                    <a:pt x="3170" y="17326"/>
                  </a:lnTo>
                  <a:lnTo>
                    <a:pt x="3203" y="17293"/>
                  </a:lnTo>
                  <a:lnTo>
                    <a:pt x="3203" y="17326"/>
                  </a:lnTo>
                  <a:lnTo>
                    <a:pt x="3236" y="17259"/>
                  </a:lnTo>
                  <a:lnTo>
                    <a:pt x="3236" y="17293"/>
                  </a:lnTo>
                  <a:lnTo>
                    <a:pt x="3270" y="17259"/>
                  </a:lnTo>
                  <a:lnTo>
                    <a:pt x="3270" y="17293"/>
                  </a:lnTo>
                  <a:lnTo>
                    <a:pt x="3337" y="17226"/>
                  </a:lnTo>
                  <a:lnTo>
                    <a:pt x="3337" y="17259"/>
                  </a:lnTo>
                  <a:lnTo>
                    <a:pt x="3370" y="17226"/>
                  </a:lnTo>
                  <a:lnTo>
                    <a:pt x="3370" y="17259"/>
                  </a:lnTo>
                  <a:lnTo>
                    <a:pt x="3403" y="17193"/>
                  </a:lnTo>
                  <a:lnTo>
                    <a:pt x="3403" y="17226"/>
                  </a:lnTo>
                  <a:lnTo>
                    <a:pt x="3437" y="17193"/>
                  </a:lnTo>
                  <a:lnTo>
                    <a:pt x="3437" y="17226"/>
                  </a:lnTo>
                  <a:lnTo>
                    <a:pt x="3503" y="17159"/>
                  </a:lnTo>
                  <a:lnTo>
                    <a:pt x="3503" y="17193"/>
                  </a:lnTo>
                  <a:lnTo>
                    <a:pt x="3537" y="17159"/>
                  </a:lnTo>
                  <a:lnTo>
                    <a:pt x="3537" y="17193"/>
                  </a:lnTo>
                  <a:lnTo>
                    <a:pt x="3570" y="17126"/>
                  </a:lnTo>
                  <a:lnTo>
                    <a:pt x="3570" y="17159"/>
                  </a:lnTo>
                  <a:lnTo>
                    <a:pt x="3603" y="17126"/>
                  </a:lnTo>
                  <a:lnTo>
                    <a:pt x="3603" y="17159"/>
                  </a:lnTo>
                  <a:lnTo>
                    <a:pt x="3670" y="17093"/>
                  </a:lnTo>
                  <a:lnTo>
                    <a:pt x="3670" y="17126"/>
                  </a:lnTo>
                  <a:lnTo>
                    <a:pt x="3703" y="17093"/>
                  </a:lnTo>
                  <a:lnTo>
                    <a:pt x="3703" y="17126"/>
                  </a:lnTo>
                  <a:lnTo>
                    <a:pt x="5038" y="15925"/>
                  </a:lnTo>
                  <a:lnTo>
                    <a:pt x="12410" y="19795"/>
                  </a:lnTo>
                  <a:cubicBezTo>
                    <a:pt x="12492" y="19836"/>
                    <a:pt x="12575" y="19864"/>
                    <a:pt x="12657" y="19864"/>
                  </a:cubicBezTo>
                  <a:cubicBezTo>
                    <a:pt x="12708" y="19864"/>
                    <a:pt x="12759" y="19853"/>
                    <a:pt x="12810" y="19828"/>
                  </a:cubicBezTo>
                  <a:lnTo>
                    <a:pt x="12877" y="19828"/>
                  </a:lnTo>
                  <a:cubicBezTo>
                    <a:pt x="13677" y="19494"/>
                    <a:pt x="14178" y="19494"/>
                    <a:pt x="14178" y="18460"/>
                  </a:cubicBezTo>
                  <a:lnTo>
                    <a:pt x="14178" y="8220"/>
                  </a:lnTo>
                  <a:cubicBezTo>
                    <a:pt x="14178" y="7519"/>
                    <a:pt x="13811" y="6685"/>
                    <a:pt x="13377" y="6418"/>
                  </a:cubicBezTo>
                  <a:lnTo>
                    <a:pt x="2102" y="80"/>
                  </a:lnTo>
                  <a:cubicBezTo>
                    <a:pt x="2011" y="25"/>
                    <a:pt x="1929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196;p22">
              <a:extLst>
                <a:ext uri="{FF2B5EF4-FFF2-40B4-BE49-F238E27FC236}">
                  <a16:creationId xmlns:a16="http://schemas.microsoft.com/office/drawing/2014/main" id="{6077F00A-2D96-05A2-052A-0FCD77A2E03C}"/>
                </a:ext>
              </a:extLst>
            </p:cNvPr>
            <p:cNvSpPr/>
            <p:nvPr/>
          </p:nvSpPr>
          <p:spPr>
            <a:xfrm>
              <a:off x="5583835" y="2274966"/>
              <a:ext cx="343096" cy="508070"/>
            </a:xfrm>
            <a:custGeom>
              <a:avLst/>
              <a:gdLst/>
              <a:ahLst/>
              <a:cxnLst/>
              <a:rect l="l" t="t" r="r" b="b"/>
              <a:pathLst>
                <a:path w="13177" h="19513" extrusionOk="0">
                  <a:moveTo>
                    <a:pt x="539" y="0"/>
                  </a:moveTo>
                  <a:cubicBezTo>
                    <a:pt x="229" y="0"/>
                    <a:pt x="0" y="378"/>
                    <a:pt x="0" y="984"/>
                  </a:cubicBezTo>
                  <a:lnTo>
                    <a:pt x="0" y="11224"/>
                  </a:lnTo>
                  <a:cubicBezTo>
                    <a:pt x="0" y="11992"/>
                    <a:pt x="367" y="12826"/>
                    <a:pt x="801" y="13092"/>
                  </a:cubicBezTo>
                  <a:lnTo>
                    <a:pt x="2402" y="14060"/>
                  </a:lnTo>
                  <a:lnTo>
                    <a:pt x="2402" y="17195"/>
                  </a:lnTo>
                  <a:lnTo>
                    <a:pt x="4503" y="15294"/>
                  </a:lnTo>
                  <a:lnTo>
                    <a:pt x="12376" y="19430"/>
                  </a:lnTo>
                  <a:cubicBezTo>
                    <a:pt x="12467" y="19486"/>
                    <a:pt x="12555" y="19513"/>
                    <a:pt x="12637" y="19513"/>
                  </a:cubicBezTo>
                  <a:cubicBezTo>
                    <a:pt x="12947" y="19513"/>
                    <a:pt x="13176" y="19136"/>
                    <a:pt x="13176" y="18530"/>
                  </a:cubicBezTo>
                  <a:lnTo>
                    <a:pt x="13176" y="8289"/>
                  </a:lnTo>
                  <a:cubicBezTo>
                    <a:pt x="13176" y="7522"/>
                    <a:pt x="12809" y="6688"/>
                    <a:pt x="12376" y="6421"/>
                  </a:cubicBezTo>
                  <a:lnTo>
                    <a:pt x="801" y="83"/>
                  </a:lnTo>
                  <a:cubicBezTo>
                    <a:pt x="710" y="27"/>
                    <a:pt x="622" y="0"/>
                    <a:pt x="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1197;p22">
              <a:extLst>
                <a:ext uri="{FF2B5EF4-FFF2-40B4-BE49-F238E27FC236}">
                  <a16:creationId xmlns:a16="http://schemas.microsoft.com/office/drawing/2014/main" id="{61734EBB-C379-B0CD-2D80-35290D07FD1A}"/>
                </a:ext>
              </a:extLst>
            </p:cNvPr>
            <p:cNvSpPr/>
            <p:nvPr/>
          </p:nvSpPr>
          <p:spPr>
            <a:xfrm>
              <a:off x="5673274" y="2479803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56" y="1"/>
                  </a:moveTo>
                  <a:cubicBezTo>
                    <a:pt x="102" y="1"/>
                    <a:pt x="1" y="211"/>
                    <a:pt x="1" y="522"/>
                  </a:cubicBezTo>
                  <a:cubicBezTo>
                    <a:pt x="1" y="922"/>
                    <a:pt x="168" y="1356"/>
                    <a:pt x="401" y="1489"/>
                  </a:cubicBezTo>
                  <a:cubicBezTo>
                    <a:pt x="450" y="1517"/>
                    <a:pt x="497" y="1531"/>
                    <a:pt x="542" y="1531"/>
                  </a:cubicBezTo>
                  <a:cubicBezTo>
                    <a:pt x="710" y="1531"/>
                    <a:pt x="835" y="1339"/>
                    <a:pt x="835" y="1022"/>
                  </a:cubicBezTo>
                  <a:cubicBezTo>
                    <a:pt x="835" y="622"/>
                    <a:pt x="635" y="188"/>
                    <a:pt x="401" y="55"/>
                  </a:cubicBezTo>
                  <a:cubicBezTo>
                    <a:pt x="349" y="18"/>
                    <a:pt x="30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1198;p22">
              <a:extLst>
                <a:ext uri="{FF2B5EF4-FFF2-40B4-BE49-F238E27FC236}">
                  <a16:creationId xmlns:a16="http://schemas.microsoft.com/office/drawing/2014/main" id="{D548FD45-E3D6-D143-05CD-000EA0E4E906}"/>
                </a:ext>
              </a:extLst>
            </p:cNvPr>
            <p:cNvSpPr/>
            <p:nvPr/>
          </p:nvSpPr>
          <p:spPr>
            <a:xfrm>
              <a:off x="5738420" y="2518365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94" y="1"/>
                  </a:moveTo>
                  <a:cubicBezTo>
                    <a:pt x="126" y="1"/>
                    <a:pt x="1" y="192"/>
                    <a:pt x="1" y="509"/>
                  </a:cubicBezTo>
                  <a:cubicBezTo>
                    <a:pt x="1" y="942"/>
                    <a:pt x="201" y="1376"/>
                    <a:pt x="434" y="1509"/>
                  </a:cubicBezTo>
                  <a:cubicBezTo>
                    <a:pt x="479" y="1535"/>
                    <a:pt x="522" y="1547"/>
                    <a:pt x="561" y="1547"/>
                  </a:cubicBezTo>
                  <a:cubicBezTo>
                    <a:pt x="726" y="1547"/>
                    <a:pt x="835" y="1333"/>
                    <a:pt x="835" y="1009"/>
                  </a:cubicBezTo>
                  <a:cubicBezTo>
                    <a:pt x="835" y="609"/>
                    <a:pt x="635" y="175"/>
                    <a:pt x="434" y="42"/>
                  </a:cubicBezTo>
                  <a:cubicBezTo>
                    <a:pt x="386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1199;p22">
              <a:extLst>
                <a:ext uri="{FF2B5EF4-FFF2-40B4-BE49-F238E27FC236}">
                  <a16:creationId xmlns:a16="http://schemas.microsoft.com/office/drawing/2014/main" id="{D1F295E2-B63A-537D-ADFE-7C9FA0F22CC1}"/>
                </a:ext>
              </a:extLst>
            </p:cNvPr>
            <p:cNvSpPr/>
            <p:nvPr/>
          </p:nvSpPr>
          <p:spPr>
            <a:xfrm>
              <a:off x="5803565" y="2556666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305" y="1"/>
                  </a:moveTo>
                  <a:cubicBezTo>
                    <a:pt x="131" y="1"/>
                    <a:pt x="1" y="215"/>
                    <a:pt x="1" y="539"/>
                  </a:cubicBezTo>
                  <a:cubicBezTo>
                    <a:pt x="1" y="939"/>
                    <a:pt x="201" y="1373"/>
                    <a:pt x="434" y="1506"/>
                  </a:cubicBezTo>
                  <a:cubicBezTo>
                    <a:pt x="483" y="1534"/>
                    <a:pt x="529" y="1547"/>
                    <a:pt x="571" y="1547"/>
                  </a:cubicBezTo>
                  <a:cubicBezTo>
                    <a:pt x="730" y="1547"/>
                    <a:pt x="834" y="1356"/>
                    <a:pt x="834" y="1039"/>
                  </a:cubicBezTo>
                  <a:cubicBezTo>
                    <a:pt x="834" y="639"/>
                    <a:pt x="668" y="205"/>
                    <a:pt x="434" y="38"/>
                  </a:cubicBezTo>
                  <a:cubicBezTo>
                    <a:pt x="389" y="13"/>
                    <a:pt x="346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1200;p22">
              <a:extLst>
                <a:ext uri="{FF2B5EF4-FFF2-40B4-BE49-F238E27FC236}">
                  <a16:creationId xmlns:a16="http://schemas.microsoft.com/office/drawing/2014/main" id="{BB20F7C0-4809-5487-4294-12A80C4CA094}"/>
                </a:ext>
              </a:extLst>
            </p:cNvPr>
            <p:cNvSpPr/>
            <p:nvPr/>
          </p:nvSpPr>
          <p:spPr>
            <a:xfrm>
              <a:off x="3401189" y="1995636"/>
              <a:ext cx="369160" cy="517834"/>
            </a:xfrm>
            <a:custGeom>
              <a:avLst/>
              <a:gdLst/>
              <a:ahLst/>
              <a:cxnLst/>
              <a:rect l="l" t="t" r="r" b="b"/>
              <a:pathLst>
                <a:path w="14178" h="19888" extrusionOk="0">
                  <a:moveTo>
                    <a:pt x="1821" y="0"/>
                  </a:moveTo>
                  <a:cubicBezTo>
                    <a:pt x="1770" y="0"/>
                    <a:pt x="1719" y="11"/>
                    <a:pt x="1669" y="37"/>
                  </a:cubicBezTo>
                  <a:lnTo>
                    <a:pt x="1635" y="37"/>
                  </a:lnTo>
                  <a:cubicBezTo>
                    <a:pt x="1635" y="37"/>
                    <a:pt x="1602" y="37"/>
                    <a:pt x="1602" y="70"/>
                  </a:cubicBezTo>
                  <a:lnTo>
                    <a:pt x="1502" y="70"/>
                  </a:lnTo>
                  <a:cubicBezTo>
                    <a:pt x="1502" y="70"/>
                    <a:pt x="1502" y="103"/>
                    <a:pt x="1468" y="103"/>
                  </a:cubicBezTo>
                  <a:lnTo>
                    <a:pt x="1402" y="103"/>
                  </a:lnTo>
                  <a:cubicBezTo>
                    <a:pt x="1368" y="137"/>
                    <a:pt x="1368" y="137"/>
                    <a:pt x="1335" y="137"/>
                  </a:cubicBezTo>
                  <a:lnTo>
                    <a:pt x="1302" y="137"/>
                  </a:lnTo>
                  <a:cubicBezTo>
                    <a:pt x="1302" y="137"/>
                    <a:pt x="1268" y="137"/>
                    <a:pt x="1268" y="170"/>
                  </a:cubicBezTo>
                  <a:lnTo>
                    <a:pt x="1168" y="170"/>
                  </a:lnTo>
                  <a:cubicBezTo>
                    <a:pt x="1168" y="170"/>
                    <a:pt x="1168" y="203"/>
                    <a:pt x="1135" y="203"/>
                  </a:cubicBezTo>
                  <a:lnTo>
                    <a:pt x="1068" y="203"/>
                  </a:lnTo>
                  <a:cubicBezTo>
                    <a:pt x="1035" y="237"/>
                    <a:pt x="1035" y="237"/>
                    <a:pt x="1001" y="237"/>
                  </a:cubicBezTo>
                  <a:lnTo>
                    <a:pt x="968" y="237"/>
                  </a:lnTo>
                  <a:cubicBezTo>
                    <a:pt x="968" y="237"/>
                    <a:pt x="935" y="237"/>
                    <a:pt x="935" y="270"/>
                  </a:cubicBezTo>
                  <a:lnTo>
                    <a:pt x="835" y="270"/>
                  </a:lnTo>
                  <a:cubicBezTo>
                    <a:pt x="835" y="270"/>
                    <a:pt x="835" y="304"/>
                    <a:pt x="801" y="304"/>
                  </a:cubicBezTo>
                  <a:lnTo>
                    <a:pt x="735" y="304"/>
                  </a:lnTo>
                  <a:cubicBezTo>
                    <a:pt x="701" y="337"/>
                    <a:pt x="701" y="337"/>
                    <a:pt x="668" y="337"/>
                  </a:cubicBezTo>
                  <a:lnTo>
                    <a:pt x="634" y="337"/>
                  </a:lnTo>
                  <a:cubicBezTo>
                    <a:pt x="634" y="337"/>
                    <a:pt x="601" y="337"/>
                    <a:pt x="601" y="370"/>
                  </a:cubicBezTo>
                  <a:lnTo>
                    <a:pt x="501" y="370"/>
                  </a:lnTo>
                  <a:cubicBezTo>
                    <a:pt x="501" y="370"/>
                    <a:pt x="501" y="404"/>
                    <a:pt x="468" y="404"/>
                  </a:cubicBezTo>
                  <a:lnTo>
                    <a:pt x="434" y="404"/>
                  </a:lnTo>
                  <a:cubicBezTo>
                    <a:pt x="167" y="470"/>
                    <a:pt x="1" y="837"/>
                    <a:pt x="1" y="1371"/>
                  </a:cubicBezTo>
                  <a:lnTo>
                    <a:pt x="1" y="11645"/>
                  </a:lnTo>
                  <a:cubicBezTo>
                    <a:pt x="1" y="12379"/>
                    <a:pt x="334" y="13213"/>
                    <a:pt x="801" y="13480"/>
                  </a:cubicBezTo>
                  <a:lnTo>
                    <a:pt x="2402" y="14447"/>
                  </a:lnTo>
                  <a:lnTo>
                    <a:pt x="2402" y="17583"/>
                  </a:lnTo>
                  <a:lnTo>
                    <a:pt x="2436" y="17549"/>
                  </a:lnTo>
                  <a:lnTo>
                    <a:pt x="2469" y="17516"/>
                  </a:lnTo>
                  <a:lnTo>
                    <a:pt x="2469" y="17549"/>
                  </a:lnTo>
                  <a:lnTo>
                    <a:pt x="2536" y="17516"/>
                  </a:lnTo>
                  <a:lnTo>
                    <a:pt x="2569" y="17483"/>
                  </a:lnTo>
                  <a:lnTo>
                    <a:pt x="2569" y="17516"/>
                  </a:lnTo>
                  <a:lnTo>
                    <a:pt x="2603" y="17483"/>
                  </a:lnTo>
                  <a:lnTo>
                    <a:pt x="2636" y="17449"/>
                  </a:lnTo>
                  <a:lnTo>
                    <a:pt x="2636" y="17483"/>
                  </a:lnTo>
                  <a:lnTo>
                    <a:pt x="2703" y="17449"/>
                  </a:lnTo>
                  <a:lnTo>
                    <a:pt x="2736" y="17416"/>
                  </a:lnTo>
                  <a:lnTo>
                    <a:pt x="2736" y="17449"/>
                  </a:lnTo>
                  <a:lnTo>
                    <a:pt x="2769" y="17416"/>
                  </a:lnTo>
                  <a:lnTo>
                    <a:pt x="2803" y="17382"/>
                  </a:lnTo>
                  <a:lnTo>
                    <a:pt x="2803" y="17416"/>
                  </a:lnTo>
                  <a:lnTo>
                    <a:pt x="2869" y="17382"/>
                  </a:lnTo>
                  <a:lnTo>
                    <a:pt x="2903" y="17349"/>
                  </a:lnTo>
                  <a:lnTo>
                    <a:pt x="2903" y="17382"/>
                  </a:lnTo>
                  <a:lnTo>
                    <a:pt x="2936" y="17349"/>
                  </a:lnTo>
                  <a:lnTo>
                    <a:pt x="2936" y="17382"/>
                  </a:lnTo>
                  <a:lnTo>
                    <a:pt x="2969" y="17316"/>
                  </a:lnTo>
                  <a:lnTo>
                    <a:pt x="2969" y="17349"/>
                  </a:lnTo>
                  <a:lnTo>
                    <a:pt x="3036" y="17316"/>
                  </a:lnTo>
                  <a:lnTo>
                    <a:pt x="3036" y="17349"/>
                  </a:lnTo>
                  <a:lnTo>
                    <a:pt x="3070" y="17282"/>
                  </a:lnTo>
                  <a:lnTo>
                    <a:pt x="3070" y="17382"/>
                  </a:lnTo>
                  <a:lnTo>
                    <a:pt x="3103" y="17349"/>
                  </a:lnTo>
                  <a:lnTo>
                    <a:pt x="3103" y="17382"/>
                  </a:lnTo>
                  <a:lnTo>
                    <a:pt x="3136" y="17316"/>
                  </a:lnTo>
                  <a:lnTo>
                    <a:pt x="3136" y="17349"/>
                  </a:lnTo>
                  <a:lnTo>
                    <a:pt x="3203" y="17316"/>
                  </a:lnTo>
                  <a:lnTo>
                    <a:pt x="3203" y="17349"/>
                  </a:lnTo>
                  <a:lnTo>
                    <a:pt x="3236" y="17282"/>
                  </a:lnTo>
                  <a:lnTo>
                    <a:pt x="3236" y="17316"/>
                  </a:lnTo>
                  <a:lnTo>
                    <a:pt x="3270" y="17282"/>
                  </a:lnTo>
                  <a:lnTo>
                    <a:pt x="3270" y="17316"/>
                  </a:lnTo>
                  <a:lnTo>
                    <a:pt x="3303" y="17249"/>
                  </a:lnTo>
                  <a:lnTo>
                    <a:pt x="3303" y="17282"/>
                  </a:lnTo>
                  <a:lnTo>
                    <a:pt x="3370" y="17249"/>
                  </a:lnTo>
                  <a:lnTo>
                    <a:pt x="3370" y="17282"/>
                  </a:lnTo>
                  <a:lnTo>
                    <a:pt x="3403" y="17216"/>
                  </a:lnTo>
                  <a:lnTo>
                    <a:pt x="3403" y="17249"/>
                  </a:lnTo>
                  <a:lnTo>
                    <a:pt x="3436" y="17216"/>
                  </a:lnTo>
                  <a:lnTo>
                    <a:pt x="3436" y="17249"/>
                  </a:lnTo>
                  <a:lnTo>
                    <a:pt x="3470" y="17182"/>
                  </a:lnTo>
                  <a:lnTo>
                    <a:pt x="3470" y="17216"/>
                  </a:lnTo>
                  <a:lnTo>
                    <a:pt x="3537" y="17182"/>
                  </a:lnTo>
                  <a:lnTo>
                    <a:pt x="3537" y="17216"/>
                  </a:lnTo>
                  <a:lnTo>
                    <a:pt x="3570" y="17182"/>
                  </a:lnTo>
                  <a:lnTo>
                    <a:pt x="3603" y="17149"/>
                  </a:lnTo>
                  <a:lnTo>
                    <a:pt x="3603" y="17182"/>
                  </a:lnTo>
                  <a:lnTo>
                    <a:pt x="3637" y="17149"/>
                  </a:lnTo>
                  <a:lnTo>
                    <a:pt x="3703" y="17116"/>
                  </a:lnTo>
                  <a:lnTo>
                    <a:pt x="3703" y="17149"/>
                  </a:lnTo>
                  <a:lnTo>
                    <a:pt x="5004" y="15948"/>
                  </a:lnTo>
                  <a:lnTo>
                    <a:pt x="12376" y="19818"/>
                  </a:lnTo>
                  <a:cubicBezTo>
                    <a:pt x="12479" y="19859"/>
                    <a:pt x="12570" y="19887"/>
                    <a:pt x="12647" y="19887"/>
                  </a:cubicBezTo>
                  <a:cubicBezTo>
                    <a:pt x="12695" y="19887"/>
                    <a:pt x="12738" y="19876"/>
                    <a:pt x="12776" y="19851"/>
                  </a:cubicBezTo>
                  <a:lnTo>
                    <a:pt x="12877" y="19851"/>
                  </a:lnTo>
                  <a:cubicBezTo>
                    <a:pt x="13677" y="19517"/>
                    <a:pt x="14177" y="19517"/>
                    <a:pt x="14177" y="18483"/>
                  </a:cubicBezTo>
                  <a:lnTo>
                    <a:pt x="14177" y="8243"/>
                  </a:lnTo>
                  <a:cubicBezTo>
                    <a:pt x="14144" y="7509"/>
                    <a:pt x="13811" y="6675"/>
                    <a:pt x="13344" y="6408"/>
                  </a:cubicBezTo>
                  <a:lnTo>
                    <a:pt x="2069" y="70"/>
                  </a:lnTo>
                  <a:cubicBezTo>
                    <a:pt x="1986" y="29"/>
                    <a:pt x="1904" y="0"/>
                    <a:pt x="1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1201;p22">
              <a:extLst>
                <a:ext uri="{FF2B5EF4-FFF2-40B4-BE49-F238E27FC236}">
                  <a16:creationId xmlns:a16="http://schemas.microsoft.com/office/drawing/2014/main" id="{CCE22BFD-ACCB-55EE-6D35-521364826488}"/>
                </a:ext>
              </a:extLst>
            </p:cNvPr>
            <p:cNvSpPr/>
            <p:nvPr/>
          </p:nvSpPr>
          <p:spPr>
            <a:xfrm>
              <a:off x="3402075" y="2006598"/>
              <a:ext cx="342211" cy="508070"/>
            </a:xfrm>
            <a:custGeom>
              <a:avLst/>
              <a:gdLst/>
              <a:ahLst/>
              <a:cxnLst/>
              <a:rect l="l" t="t" r="r" b="b"/>
              <a:pathLst>
                <a:path w="13143" h="19513" extrusionOk="0">
                  <a:moveTo>
                    <a:pt x="539" y="0"/>
                  </a:moveTo>
                  <a:cubicBezTo>
                    <a:pt x="229" y="0"/>
                    <a:pt x="0" y="377"/>
                    <a:pt x="0" y="983"/>
                  </a:cubicBezTo>
                  <a:lnTo>
                    <a:pt x="0" y="11224"/>
                  </a:lnTo>
                  <a:cubicBezTo>
                    <a:pt x="0" y="11991"/>
                    <a:pt x="367" y="12825"/>
                    <a:pt x="801" y="13092"/>
                  </a:cubicBezTo>
                  <a:lnTo>
                    <a:pt x="2402" y="14059"/>
                  </a:lnTo>
                  <a:lnTo>
                    <a:pt x="2402" y="17195"/>
                  </a:lnTo>
                  <a:lnTo>
                    <a:pt x="4503" y="15294"/>
                  </a:lnTo>
                  <a:lnTo>
                    <a:pt x="12342" y="19430"/>
                  </a:lnTo>
                  <a:cubicBezTo>
                    <a:pt x="12440" y="19486"/>
                    <a:pt x="12532" y="19513"/>
                    <a:pt x="12617" y="19513"/>
                  </a:cubicBezTo>
                  <a:cubicBezTo>
                    <a:pt x="12935" y="19513"/>
                    <a:pt x="13143" y="19135"/>
                    <a:pt x="13143" y="18529"/>
                  </a:cubicBezTo>
                  <a:lnTo>
                    <a:pt x="13143" y="8289"/>
                  </a:lnTo>
                  <a:cubicBezTo>
                    <a:pt x="13143" y="7521"/>
                    <a:pt x="12776" y="6687"/>
                    <a:pt x="12342" y="6421"/>
                  </a:cubicBezTo>
                  <a:lnTo>
                    <a:pt x="801" y="83"/>
                  </a:lnTo>
                  <a:cubicBezTo>
                    <a:pt x="710" y="27"/>
                    <a:pt x="62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1202;p22">
              <a:extLst>
                <a:ext uri="{FF2B5EF4-FFF2-40B4-BE49-F238E27FC236}">
                  <a16:creationId xmlns:a16="http://schemas.microsoft.com/office/drawing/2014/main" id="{1BD938C0-334D-07B8-0101-353B6D27FAB5}"/>
                </a:ext>
              </a:extLst>
            </p:cNvPr>
            <p:cNvSpPr/>
            <p:nvPr/>
          </p:nvSpPr>
          <p:spPr>
            <a:xfrm>
              <a:off x="3490654" y="2211773"/>
              <a:ext cx="22601" cy="39525"/>
            </a:xfrm>
            <a:custGeom>
              <a:avLst/>
              <a:gdLst/>
              <a:ahLst/>
              <a:cxnLst/>
              <a:rect l="l" t="t" r="r" b="b"/>
              <a:pathLst>
                <a:path w="868" h="1518" extrusionOk="0">
                  <a:moveTo>
                    <a:pt x="294" y="0"/>
                  </a:moveTo>
                  <a:cubicBezTo>
                    <a:pt x="126" y="0"/>
                    <a:pt x="0" y="192"/>
                    <a:pt x="0" y="509"/>
                  </a:cubicBezTo>
                  <a:cubicBezTo>
                    <a:pt x="0" y="909"/>
                    <a:pt x="201" y="1343"/>
                    <a:pt x="434" y="1476"/>
                  </a:cubicBezTo>
                  <a:cubicBezTo>
                    <a:pt x="483" y="1504"/>
                    <a:pt x="530" y="1517"/>
                    <a:pt x="574" y="1517"/>
                  </a:cubicBezTo>
                  <a:cubicBezTo>
                    <a:pt x="742" y="1517"/>
                    <a:pt x="868" y="1326"/>
                    <a:pt x="868" y="1009"/>
                  </a:cubicBezTo>
                  <a:cubicBezTo>
                    <a:pt x="868" y="609"/>
                    <a:pt x="668" y="175"/>
                    <a:pt x="434" y="42"/>
                  </a:cubicBezTo>
                  <a:cubicBezTo>
                    <a:pt x="385" y="14"/>
                    <a:pt x="338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1203;p22">
              <a:extLst>
                <a:ext uri="{FF2B5EF4-FFF2-40B4-BE49-F238E27FC236}">
                  <a16:creationId xmlns:a16="http://schemas.microsoft.com/office/drawing/2014/main" id="{08937B14-CFF3-6296-BF6F-4998F79C4E40}"/>
                </a:ext>
              </a:extLst>
            </p:cNvPr>
            <p:cNvSpPr/>
            <p:nvPr/>
          </p:nvSpPr>
          <p:spPr>
            <a:xfrm>
              <a:off x="3555800" y="2249996"/>
              <a:ext cx="22601" cy="40384"/>
            </a:xfrm>
            <a:custGeom>
              <a:avLst/>
              <a:gdLst/>
              <a:ahLst/>
              <a:cxnLst/>
              <a:rect l="l" t="t" r="r" b="b"/>
              <a:pathLst>
                <a:path w="868" h="1551" extrusionOk="0">
                  <a:moveTo>
                    <a:pt x="295" y="0"/>
                  </a:moveTo>
                  <a:cubicBezTo>
                    <a:pt x="126" y="0"/>
                    <a:pt x="0" y="198"/>
                    <a:pt x="0" y="542"/>
                  </a:cubicBezTo>
                  <a:cubicBezTo>
                    <a:pt x="0" y="942"/>
                    <a:pt x="200" y="1376"/>
                    <a:pt x="434" y="1509"/>
                  </a:cubicBezTo>
                  <a:cubicBezTo>
                    <a:pt x="483" y="1537"/>
                    <a:pt x="530" y="1550"/>
                    <a:pt x="574" y="1550"/>
                  </a:cubicBezTo>
                  <a:cubicBezTo>
                    <a:pt x="742" y="1550"/>
                    <a:pt x="868" y="1359"/>
                    <a:pt x="868" y="1042"/>
                  </a:cubicBezTo>
                  <a:cubicBezTo>
                    <a:pt x="868" y="642"/>
                    <a:pt x="667" y="175"/>
                    <a:pt x="434" y="41"/>
                  </a:cubicBezTo>
                  <a:cubicBezTo>
                    <a:pt x="386" y="14"/>
                    <a:pt x="339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1204;p22">
              <a:extLst>
                <a:ext uri="{FF2B5EF4-FFF2-40B4-BE49-F238E27FC236}">
                  <a16:creationId xmlns:a16="http://schemas.microsoft.com/office/drawing/2014/main" id="{638A8DC0-59C0-9F48-783E-AFDAB6801286}"/>
                </a:ext>
              </a:extLst>
            </p:cNvPr>
            <p:cNvSpPr/>
            <p:nvPr/>
          </p:nvSpPr>
          <p:spPr>
            <a:xfrm>
              <a:off x="3621805" y="2289079"/>
              <a:ext cx="21741" cy="39499"/>
            </a:xfrm>
            <a:custGeom>
              <a:avLst/>
              <a:gdLst/>
              <a:ahLst/>
              <a:cxnLst/>
              <a:rect l="l" t="t" r="r" b="b"/>
              <a:pathLst>
                <a:path w="835" h="1517" extrusionOk="0">
                  <a:moveTo>
                    <a:pt x="264" y="0"/>
                  </a:moveTo>
                  <a:cubicBezTo>
                    <a:pt x="105" y="0"/>
                    <a:pt x="0" y="192"/>
                    <a:pt x="0" y="508"/>
                  </a:cubicBezTo>
                  <a:cubicBezTo>
                    <a:pt x="0" y="909"/>
                    <a:pt x="167" y="1342"/>
                    <a:pt x="401" y="1476"/>
                  </a:cubicBezTo>
                  <a:cubicBezTo>
                    <a:pt x="449" y="1504"/>
                    <a:pt x="497" y="1517"/>
                    <a:pt x="541" y="1517"/>
                  </a:cubicBezTo>
                  <a:cubicBezTo>
                    <a:pt x="709" y="1517"/>
                    <a:pt x="834" y="1326"/>
                    <a:pt x="834" y="1009"/>
                  </a:cubicBezTo>
                  <a:cubicBezTo>
                    <a:pt x="834" y="609"/>
                    <a:pt x="634" y="175"/>
                    <a:pt x="401" y="41"/>
                  </a:cubicBezTo>
                  <a:cubicBezTo>
                    <a:pt x="352" y="14"/>
                    <a:pt x="30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1205;p22">
              <a:extLst>
                <a:ext uri="{FF2B5EF4-FFF2-40B4-BE49-F238E27FC236}">
                  <a16:creationId xmlns:a16="http://schemas.microsoft.com/office/drawing/2014/main" id="{F669CBDE-650C-AEE0-6467-ED429211317E}"/>
                </a:ext>
              </a:extLst>
            </p:cNvPr>
            <p:cNvSpPr/>
            <p:nvPr/>
          </p:nvSpPr>
          <p:spPr>
            <a:xfrm>
              <a:off x="4573710" y="2636185"/>
              <a:ext cx="369160" cy="517834"/>
            </a:xfrm>
            <a:custGeom>
              <a:avLst/>
              <a:gdLst/>
              <a:ahLst/>
              <a:cxnLst/>
              <a:rect l="l" t="t" r="r" b="b"/>
              <a:pathLst>
                <a:path w="14178" h="19888" extrusionOk="0">
                  <a:moveTo>
                    <a:pt x="1815" y="0"/>
                  </a:moveTo>
                  <a:cubicBezTo>
                    <a:pt x="1766" y="0"/>
                    <a:pt x="1718" y="8"/>
                    <a:pt x="1669" y="20"/>
                  </a:cubicBezTo>
                  <a:cubicBezTo>
                    <a:pt x="1669" y="20"/>
                    <a:pt x="1669" y="53"/>
                    <a:pt x="1635" y="53"/>
                  </a:cubicBezTo>
                  <a:lnTo>
                    <a:pt x="1569" y="53"/>
                  </a:lnTo>
                  <a:cubicBezTo>
                    <a:pt x="1535" y="87"/>
                    <a:pt x="1535" y="87"/>
                    <a:pt x="1502" y="87"/>
                  </a:cubicBezTo>
                  <a:lnTo>
                    <a:pt x="1469" y="87"/>
                  </a:lnTo>
                  <a:cubicBezTo>
                    <a:pt x="1469" y="87"/>
                    <a:pt x="1435" y="87"/>
                    <a:pt x="1435" y="120"/>
                  </a:cubicBezTo>
                  <a:lnTo>
                    <a:pt x="1335" y="120"/>
                  </a:lnTo>
                  <a:cubicBezTo>
                    <a:pt x="1335" y="120"/>
                    <a:pt x="1335" y="153"/>
                    <a:pt x="1302" y="153"/>
                  </a:cubicBezTo>
                  <a:lnTo>
                    <a:pt x="1235" y="153"/>
                  </a:lnTo>
                  <a:cubicBezTo>
                    <a:pt x="1202" y="187"/>
                    <a:pt x="1202" y="187"/>
                    <a:pt x="1168" y="187"/>
                  </a:cubicBezTo>
                  <a:lnTo>
                    <a:pt x="1135" y="187"/>
                  </a:lnTo>
                  <a:cubicBezTo>
                    <a:pt x="1135" y="187"/>
                    <a:pt x="1102" y="187"/>
                    <a:pt x="1102" y="220"/>
                  </a:cubicBezTo>
                  <a:lnTo>
                    <a:pt x="1002" y="220"/>
                  </a:lnTo>
                  <a:cubicBezTo>
                    <a:pt x="1002" y="220"/>
                    <a:pt x="1002" y="253"/>
                    <a:pt x="968" y="253"/>
                  </a:cubicBezTo>
                  <a:lnTo>
                    <a:pt x="901" y="253"/>
                  </a:lnTo>
                  <a:cubicBezTo>
                    <a:pt x="868" y="287"/>
                    <a:pt x="868" y="287"/>
                    <a:pt x="835" y="287"/>
                  </a:cubicBezTo>
                  <a:lnTo>
                    <a:pt x="801" y="287"/>
                  </a:lnTo>
                  <a:cubicBezTo>
                    <a:pt x="801" y="287"/>
                    <a:pt x="768" y="287"/>
                    <a:pt x="768" y="320"/>
                  </a:cubicBezTo>
                  <a:lnTo>
                    <a:pt x="668" y="320"/>
                  </a:lnTo>
                  <a:cubicBezTo>
                    <a:pt x="668" y="320"/>
                    <a:pt x="668" y="354"/>
                    <a:pt x="635" y="354"/>
                  </a:cubicBezTo>
                  <a:lnTo>
                    <a:pt x="568" y="354"/>
                  </a:lnTo>
                  <a:cubicBezTo>
                    <a:pt x="535" y="387"/>
                    <a:pt x="535" y="387"/>
                    <a:pt x="501" y="387"/>
                  </a:cubicBezTo>
                  <a:lnTo>
                    <a:pt x="468" y="387"/>
                  </a:lnTo>
                  <a:cubicBezTo>
                    <a:pt x="468" y="387"/>
                    <a:pt x="434" y="387"/>
                    <a:pt x="434" y="420"/>
                  </a:cubicBezTo>
                  <a:cubicBezTo>
                    <a:pt x="168" y="487"/>
                    <a:pt x="1" y="854"/>
                    <a:pt x="1" y="1388"/>
                  </a:cubicBezTo>
                  <a:lnTo>
                    <a:pt x="1" y="11628"/>
                  </a:lnTo>
                  <a:cubicBezTo>
                    <a:pt x="1" y="12395"/>
                    <a:pt x="334" y="13229"/>
                    <a:pt x="801" y="13496"/>
                  </a:cubicBezTo>
                  <a:lnTo>
                    <a:pt x="2403" y="14430"/>
                  </a:lnTo>
                  <a:lnTo>
                    <a:pt x="2403" y="17566"/>
                  </a:lnTo>
                  <a:lnTo>
                    <a:pt x="2436" y="17533"/>
                  </a:lnTo>
                  <a:lnTo>
                    <a:pt x="2436" y="17566"/>
                  </a:lnTo>
                  <a:lnTo>
                    <a:pt x="2469" y="17533"/>
                  </a:lnTo>
                  <a:lnTo>
                    <a:pt x="2536" y="17499"/>
                  </a:lnTo>
                  <a:lnTo>
                    <a:pt x="2536" y="17533"/>
                  </a:lnTo>
                  <a:lnTo>
                    <a:pt x="2569" y="17499"/>
                  </a:lnTo>
                  <a:lnTo>
                    <a:pt x="2603" y="17466"/>
                  </a:lnTo>
                  <a:lnTo>
                    <a:pt x="2603" y="17499"/>
                  </a:lnTo>
                  <a:lnTo>
                    <a:pt x="2636" y="17466"/>
                  </a:lnTo>
                  <a:lnTo>
                    <a:pt x="2703" y="17432"/>
                  </a:lnTo>
                  <a:lnTo>
                    <a:pt x="2703" y="17466"/>
                  </a:lnTo>
                  <a:lnTo>
                    <a:pt x="2736" y="17432"/>
                  </a:lnTo>
                  <a:lnTo>
                    <a:pt x="2769" y="17399"/>
                  </a:lnTo>
                  <a:lnTo>
                    <a:pt x="2769" y="17432"/>
                  </a:lnTo>
                  <a:lnTo>
                    <a:pt x="2803" y="17399"/>
                  </a:lnTo>
                  <a:lnTo>
                    <a:pt x="2870" y="17366"/>
                  </a:lnTo>
                  <a:lnTo>
                    <a:pt x="2870" y="17399"/>
                  </a:lnTo>
                  <a:lnTo>
                    <a:pt x="2903" y="17366"/>
                  </a:lnTo>
                  <a:lnTo>
                    <a:pt x="2936" y="17332"/>
                  </a:lnTo>
                  <a:lnTo>
                    <a:pt x="2936" y="17366"/>
                  </a:lnTo>
                  <a:lnTo>
                    <a:pt x="2970" y="17332"/>
                  </a:lnTo>
                  <a:lnTo>
                    <a:pt x="2970" y="17366"/>
                  </a:lnTo>
                  <a:lnTo>
                    <a:pt x="3036" y="17299"/>
                  </a:lnTo>
                  <a:lnTo>
                    <a:pt x="3036" y="17332"/>
                  </a:lnTo>
                  <a:lnTo>
                    <a:pt x="3070" y="17299"/>
                  </a:lnTo>
                  <a:lnTo>
                    <a:pt x="3070" y="17399"/>
                  </a:lnTo>
                  <a:lnTo>
                    <a:pt x="3103" y="17332"/>
                  </a:lnTo>
                  <a:lnTo>
                    <a:pt x="3103" y="17366"/>
                  </a:lnTo>
                  <a:lnTo>
                    <a:pt x="3136" y="17332"/>
                  </a:lnTo>
                  <a:lnTo>
                    <a:pt x="3136" y="17366"/>
                  </a:lnTo>
                  <a:lnTo>
                    <a:pt x="3203" y="17299"/>
                  </a:lnTo>
                  <a:lnTo>
                    <a:pt x="3203" y="17332"/>
                  </a:lnTo>
                  <a:lnTo>
                    <a:pt x="3236" y="17299"/>
                  </a:lnTo>
                  <a:lnTo>
                    <a:pt x="3236" y="17332"/>
                  </a:lnTo>
                  <a:lnTo>
                    <a:pt x="3270" y="17266"/>
                  </a:lnTo>
                  <a:lnTo>
                    <a:pt x="3270" y="17299"/>
                  </a:lnTo>
                  <a:lnTo>
                    <a:pt x="3303" y="17266"/>
                  </a:lnTo>
                  <a:lnTo>
                    <a:pt x="3303" y="17299"/>
                  </a:lnTo>
                  <a:lnTo>
                    <a:pt x="3370" y="17232"/>
                  </a:lnTo>
                  <a:lnTo>
                    <a:pt x="3370" y="17266"/>
                  </a:lnTo>
                  <a:lnTo>
                    <a:pt x="3403" y="17232"/>
                  </a:lnTo>
                  <a:lnTo>
                    <a:pt x="3403" y="17266"/>
                  </a:lnTo>
                  <a:lnTo>
                    <a:pt x="3437" y="17199"/>
                  </a:lnTo>
                  <a:lnTo>
                    <a:pt x="3437" y="17232"/>
                  </a:lnTo>
                  <a:lnTo>
                    <a:pt x="3470" y="17199"/>
                  </a:lnTo>
                  <a:lnTo>
                    <a:pt x="3470" y="17232"/>
                  </a:lnTo>
                  <a:lnTo>
                    <a:pt x="3537" y="17199"/>
                  </a:lnTo>
                  <a:lnTo>
                    <a:pt x="3570" y="17166"/>
                  </a:lnTo>
                  <a:lnTo>
                    <a:pt x="3570" y="17199"/>
                  </a:lnTo>
                  <a:lnTo>
                    <a:pt x="3603" y="17166"/>
                  </a:lnTo>
                  <a:lnTo>
                    <a:pt x="3637" y="17132"/>
                  </a:lnTo>
                  <a:lnTo>
                    <a:pt x="3637" y="17166"/>
                  </a:lnTo>
                  <a:lnTo>
                    <a:pt x="3703" y="17132"/>
                  </a:lnTo>
                  <a:lnTo>
                    <a:pt x="5004" y="15965"/>
                  </a:lnTo>
                  <a:lnTo>
                    <a:pt x="12376" y="19801"/>
                  </a:lnTo>
                  <a:cubicBezTo>
                    <a:pt x="12482" y="19864"/>
                    <a:pt x="12574" y="19887"/>
                    <a:pt x="12653" y="19887"/>
                  </a:cubicBezTo>
                  <a:cubicBezTo>
                    <a:pt x="12699" y="19887"/>
                    <a:pt x="12740" y="19880"/>
                    <a:pt x="12777" y="19868"/>
                  </a:cubicBezTo>
                  <a:cubicBezTo>
                    <a:pt x="12810" y="19868"/>
                    <a:pt x="12810" y="19868"/>
                    <a:pt x="12810" y="19834"/>
                  </a:cubicBezTo>
                  <a:lnTo>
                    <a:pt x="12877" y="19834"/>
                  </a:lnTo>
                  <a:cubicBezTo>
                    <a:pt x="13677" y="19501"/>
                    <a:pt x="14178" y="19534"/>
                    <a:pt x="14178" y="18500"/>
                  </a:cubicBezTo>
                  <a:lnTo>
                    <a:pt x="14178" y="8226"/>
                  </a:lnTo>
                  <a:cubicBezTo>
                    <a:pt x="14144" y="7525"/>
                    <a:pt x="13811" y="6691"/>
                    <a:pt x="13344" y="6425"/>
                  </a:cubicBezTo>
                  <a:lnTo>
                    <a:pt x="2069" y="87"/>
                  </a:lnTo>
                  <a:cubicBezTo>
                    <a:pt x="1984" y="23"/>
                    <a:pt x="1900" y="0"/>
                    <a:pt x="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1206;p22">
              <a:extLst>
                <a:ext uri="{FF2B5EF4-FFF2-40B4-BE49-F238E27FC236}">
                  <a16:creationId xmlns:a16="http://schemas.microsoft.com/office/drawing/2014/main" id="{D078B558-5CBA-9F06-DEEF-26B72207E84F}"/>
                </a:ext>
              </a:extLst>
            </p:cNvPr>
            <p:cNvSpPr/>
            <p:nvPr/>
          </p:nvSpPr>
          <p:spPr>
            <a:xfrm>
              <a:off x="4574595" y="2646782"/>
              <a:ext cx="342211" cy="508877"/>
            </a:xfrm>
            <a:custGeom>
              <a:avLst/>
              <a:gdLst/>
              <a:ahLst/>
              <a:cxnLst/>
              <a:rect l="l" t="t" r="r" b="b"/>
              <a:pathLst>
                <a:path w="13143" h="19544" extrusionOk="0">
                  <a:moveTo>
                    <a:pt x="550" y="1"/>
                  </a:moveTo>
                  <a:cubicBezTo>
                    <a:pt x="234" y="1"/>
                    <a:pt x="0" y="401"/>
                    <a:pt x="0" y="1014"/>
                  </a:cubicBezTo>
                  <a:lnTo>
                    <a:pt x="0" y="11255"/>
                  </a:lnTo>
                  <a:cubicBezTo>
                    <a:pt x="0" y="12022"/>
                    <a:pt x="367" y="12856"/>
                    <a:pt x="801" y="13123"/>
                  </a:cubicBezTo>
                  <a:lnTo>
                    <a:pt x="2402" y="14057"/>
                  </a:lnTo>
                  <a:lnTo>
                    <a:pt x="2402" y="17192"/>
                  </a:lnTo>
                  <a:lnTo>
                    <a:pt x="4503" y="15324"/>
                  </a:lnTo>
                  <a:lnTo>
                    <a:pt x="12342" y="19461"/>
                  </a:lnTo>
                  <a:cubicBezTo>
                    <a:pt x="12440" y="19517"/>
                    <a:pt x="12533" y="19543"/>
                    <a:pt x="12617" y="19543"/>
                  </a:cubicBezTo>
                  <a:cubicBezTo>
                    <a:pt x="12935" y="19543"/>
                    <a:pt x="13143" y="19166"/>
                    <a:pt x="13143" y="18560"/>
                  </a:cubicBezTo>
                  <a:lnTo>
                    <a:pt x="13143" y="8286"/>
                  </a:lnTo>
                  <a:cubicBezTo>
                    <a:pt x="13143" y="7519"/>
                    <a:pt x="12776" y="6685"/>
                    <a:pt x="12342" y="6418"/>
                  </a:cubicBezTo>
                  <a:lnTo>
                    <a:pt x="801" y="80"/>
                  </a:lnTo>
                  <a:cubicBezTo>
                    <a:pt x="714" y="26"/>
                    <a:pt x="629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1207;p22">
              <a:extLst>
                <a:ext uri="{FF2B5EF4-FFF2-40B4-BE49-F238E27FC236}">
                  <a16:creationId xmlns:a16="http://schemas.microsoft.com/office/drawing/2014/main" id="{FF8F0D7A-F555-D833-9FA0-BD025D1BAE5A}"/>
                </a:ext>
              </a:extLst>
            </p:cNvPr>
            <p:cNvSpPr/>
            <p:nvPr/>
          </p:nvSpPr>
          <p:spPr>
            <a:xfrm>
              <a:off x="4663175" y="2851983"/>
              <a:ext cx="22601" cy="40280"/>
            </a:xfrm>
            <a:custGeom>
              <a:avLst/>
              <a:gdLst/>
              <a:ahLst/>
              <a:cxnLst/>
              <a:rect l="l" t="t" r="r" b="b"/>
              <a:pathLst>
                <a:path w="868" h="1547" extrusionOk="0">
                  <a:moveTo>
                    <a:pt x="305" y="0"/>
                  </a:moveTo>
                  <a:cubicBezTo>
                    <a:pt x="131" y="0"/>
                    <a:pt x="1" y="215"/>
                    <a:pt x="1" y="538"/>
                  </a:cubicBezTo>
                  <a:cubicBezTo>
                    <a:pt x="1" y="939"/>
                    <a:pt x="201" y="1372"/>
                    <a:pt x="434" y="1506"/>
                  </a:cubicBezTo>
                  <a:cubicBezTo>
                    <a:pt x="483" y="1533"/>
                    <a:pt x="530" y="1547"/>
                    <a:pt x="575" y="1547"/>
                  </a:cubicBezTo>
                  <a:cubicBezTo>
                    <a:pt x="743" y="1547"/>
                    <a:pt x="868" y="1355"/>
                    <a:pt x="868" y="1039"/>
                  </a:cubicBezTo>
                  <a:cubicBezTo>
                    <a:pt x="868" y="638"/>
                    <a:pt x="668" y="171"/>
                    <a:pt x="434" y="38"/>
                  </a:cubicBezTo>
                  <a:cubicBezTo>
                    <a:pt x="389" y="12"/>
                    <a:pt x="34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1208;p22">
              <a:extLst>
                <a:ext uri="{FF2B5EF4-FFF2-40B4-BE49-F238E27FC236}">
                  <a16:creationId xmlns:a16="http://schemas.microsoft.com/office/drawing/2014/main" id="{F21A6654-915E-51C9-8A16-755D1AAE47E3}"/>
                </a:ext>
              </a:extLst>
            </p:cNvPr>
            <p:cNvSpPr/>
            <p:nvPr/>
          </p:nvSpPr>
          <p:spPr>
            <a:xfrm>
              <a:off x="4728321" y="2890962"/>
              <a:ext cx="22601" cy="39525"/>
            </a:xfrm>
            <a:custGeom>
              <a:avLst/>
              <a:gdLst/>
              <a:ahLst/>
              <a:cxnLst/>
              <a:rect l="l" t="t" r="r" b="b"/>
              <a:pathLst>
                <a:path w="868" h="1518" extrusionOk="0">
                  <a:moveTo>
                    <a:pt x="294" y="1"/>
                  </a:moveTo>
                  <a:cubicBezTo>
                    <a:pt x="126" y="1"/>
                    <a:pt x="0" y="192"/>
                    <a:pt x="0" y="509"/>
                  </a:cubicBezTo>
                  <a:cubicBezTo>
                    <a:pt x="0" y="909"/>
                    <a:pt x="201" y="1343"/>
                    <a:pt x="434" y="1476"/>
                  </a:cubicBezTo>
                  <a:cubicBezTo>
                    <a:pt x="483" y="1504"/>
                    <a:pt x="530" y="1518"/>
                    <a:pt x="574" y="1518"/>
                  </a:cubicBezTo>
                  <a:cubicBezTo>
                    <a:pt x="742" y="1518"/>
                    <a:pt x="868" y="1326"/>
                    <a:pt x="868" y="1009"/>
                  </a:cubicBezTo>
                  <a:cubicBezTo>
                    <a:pt x="868" y="609"/>
                    <a:pt x="668" y="175"/>
                    <a:pt x="434" y="42"/>
                  </a:cubicBezTo>
                  <a:cubicBezTo>
                    <a:pt x="385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1209;p22">
              <a:extLst>
                <a:ext uri="{FF2B5EF4-FFF2-40B4-BE49-F238E27FC236}">
                  <a16:creationId xmlns:a16="http://schemas.microsoft.com/office/drawing/2014/main" id="{A33A3859-30C0-F15C-8E14-31CB9294C1EC}"/>
                </a:ext>
              </a:extLst>
            </p:cNvPr>
            <p:cNvSpPr/>
            <p:nvPr/>
          </p:nvSpPr>
          <p:spPr>
            <a:xfrm>
              <a:off x="4794326" y="2929289"/>
              <a:ext cx="21741" cy="40280"/>
            </a:xfrm>
            <a:custGeom>
              <a:avLst/>
              <a:gdLst/>
              <a:ahLst/>
              <a:cxnLst/>
              <a:rect l="l" t="t" r="r" b="b"/>
              <a:pathLst>
                <a:path w="835" h="1547" extrusionOk="0">
                  <a:moveTo>
                    <a:pt x="275" y="0"/>
                  </a:moveTo>
                  <a:cubicBezTo>
                    <a:pt x="109" y="0"/>
                    <a:pt x="1" y="215"/>
                    <a:pt x="1" y="538"/>
                  </a:cubicBezTo>
                  <a:cubicBezTo>
                    <a:pt x="1" y="938"/>
                    <a:pt x="167" y="1372"/>
                    <a:pt x="401" y="1505"/>
                  </a:cubicBezTo>
                  <a:cubicBezTo>
                    <a:pt x="450" y="1533"/>
                    <a:pt x="497" y="1547"/>
                    <a:pt x="541" y="1547"/>
                  </a:cubicBezTo>
                  <a:cubicBezTo>
                    <a:pt x="709" y="1547"/>
                    <a:pt x="834" y="1355"/>
                    <a:pt x="834" y="1038"/>
                  </a:cubicBezTo>
                  <a:cubicBezTo>
                    <a:pt x="834" y="638"/>
                    <a:pt x="634" y="171"/>
                    <a:pt x="401" y="38"/>
                  </a:cubicBezTo>
                  <a:cubicBezTo>
                    <a:pt x="356" y="12"/>
                    <a:pt x="314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1210;p22">
              <a:extLst>
                <a:ext uri="{FF2B5EF4-FFF2-40B4-BE49-F238E27FC236}">
                  <a16:creationId xmlns:a16="http://schemas.microsoft.com/office/drawing/2014/main" id="{15C21101-B3A4-3DAB-060F-A4AAB769A40E}"/>
                </a:ext>
              </a:extLst>
            </p:cNvPr>
            <p:cNvSpPr/>
            <p:nvPr/>
          </p:nvSpPr>
          <p:spPr>
            <a:xfrm>
              <a:off x="5821818" y="3295012"/>
              <a:ext cx="369134" cy="517365"/>
            </a:xfrm>
            <a:custGeom>
              <a:avLst/>
              <a:gdLst/>
              <a:ahLst/>
              <a:cxnLst/>
              <a:rect l="l" t="t" r="r" b="b"/>
              <a:pathLst>
                <a:path w="14177" h="19870" extrusionOk="0">
                  <a:moveTo>
                    <a:pt x="1820" y="0"/>
                  </a:moveTo>
                  <a:cubicBezTo>
                    <a:pt x="1776" y="0"/>
                    <a:pt x="1737" y="11"/>
                    <a:pt x="1701" y="35"/>
                  </a:cubicBezTo>
                  <a:lnTo>
                    <a:pt x="1668" y="35"/>
                  </a:lnTo>
                  <a:cubicBezTo>
                    <a:pt x="1635" y="35"/>
                    <a:pt x="1635" y="68"/>
                    <a:pt x="1601" y="68"/>
                  </a:cubicBezTo>
                  <a:lnTo>
                    <a:pt x="1534" y="68"/>
                  </a:lnTo>
                  <a:cubicBezTo>
                    <a:pt x="1501" y="102"/>
                    <a:pt x="1501" y="102"/>
                    <a:pt x="1501" y="102"/>
                  </a:cubicBezTo>
                  <a:lnTo>
                    <a:pt x="1434" y="102"/>
                  </a:lnTo>
                  <a:cubicBezTo>
                    <a:pt x="1434" y="102"/>
                    <a:pt x="1401" y="102"/>
                    <a:pt x="1401" y="135"/>
                  </a:cubicBezTo>
                  <a:lnTo>
                    <a:pt x="1334" y="135"/>
                  </a:lnTo>
                  <a:cubicBezTo>
                    <a:pt x="1301" y="135"/>
                    <a:pt x="1301" y="169"/>
                    <a:pt x="1268" y="169"/>
                  </a:cubicBezTo>
                  <a:lnTo>
                    <a:pt x="1201" y="169"/>
                  </a:lnTo>
                  <a:cubicBezTo>
                    <a:pt x="1168" y="202"/>
                    <a:pt x="1168" y="202"/>
                    <a:pt x="1168" y="202"/>
                  </a:cubicBezTo>
                  <a:lnTo>
                    <a:pt x="1101" y="202"/>
                  </a:lnTo>
                  <a:cubicBezTo>
                    <a:pt x="1101" y="202"/>
                    <a:pt x="1067" y="202"/>
                    <a:pt x="1067" y="235"/>
                  </a:cubicBezTo>
                  <a:lnTo>
                    <a:pt x="1001" y="235"/>
                  </a:lnTo>
                  <a:cubicBezTo>
                    <a:pt x="967" y="235"/>
                    <a:pt x="967" y="269"/>
                    <a:pt x="934" y="269"/>
                  </a:cubicBezTo>
                  <a:lnTo>
                    <a:pt x="867" y="269"/>
                  </a:lnTo>
                  <a:cubicBezTo>
                    <a:pt x="834" y="302"/>
                    <a:pt x="834" y="302"/>
                    <a:pt x="834" y="302"/>
                  </a:cubicBezTo>
                  <a:lnTo>
                    <a:pt x="767" y="302"/>
                  </a:lnTo>
                  <a:cubicBezTo>
                    <a:pt x="767" y="302"/>
                    <a:pt x="734" y="302"/>
                    <a:pt x="734" y="335"/>
                  </a:cubicBezTo>
                  <a:lnTo>
                    <a:pt x="667" y="335"/>
                  </a:lnTo>
                  <a:cubicBezTo>
                    <a:pt x="634" y="335"/>
                    <a:pt x="634" y="369"/>
                    <a:pt x="600" y="369"/>
                  </a:cubicBezTo>
                  <a:lnTo>
                    <a:pt x="534" y="369"/>
                  </a:lnTo>
                  <a:cubicBezTo>
                    <a:pt x="500" y="402"/>
                    <a:pt x="500" y="402"/>
                    <a:pt x="500" y="402"/>
                  </a:cubicBezTo>
                  <a:lnTo>
                    <a:pt x="434" y="402"/>
                  </a:lnTo>
                  <a:cubicBezTo>
                    <a:pt x="167" y="469"/>
                    <a:pt x="0" y="836"/>
                    <a:pt x="0" y="1369"/>
                  </a:cubicBezTo>
                  <a:lnTo>
                    <a:pt x="0" y="11643"/>
                  </a:lnTo>
                  <a:cubicBezTo>
                    <a:pt x="0" y="12411"/>
                    <a:pt x="367" y="13245"/>
                    <a:pt x="801" y="13511"/>
                  </a:cubicBezTo>
                  <a:lnTo>
                    <a:pt x="2402" y="14445"/>
                  </a:lnTo>
                  <a:lnTo>
                    <a:pt x="2402" y="17581"/>
                  </a:lnTo>
                  <a:lnTo>
                    <a:pt x="2435" y="17548"/>
                  </a:lnTo>
                  <a:lnTo>
                    <a:pt x="2435" y="17581"/>
                  </a:lnTo>
                  <a:lnTo>
                    <a:pt x="2502" y="17514"/>
                  </a:lnTo>
                  <a:lnTo>
                    <a:pt x="2502" y="17548"/>
                  </a:lnTo>
                  <a:lnTo>
                    <a:pt x="2535" y="17514"/>
                  </a:lnTo>
                  <a:lnTo>
                    <a:pt x="2535" y="17548"/>
                  </a:lnTo>
                  <a:lnTo>
                    <a:pt x="2569" y="17481"/>
                  </a:lnTo>
                  <a:lnTo>
                    <a:pt x="2569" y="17514"/>
                  </a:lnTo>
                  <a:lnTo>
                    <a:pt x="2602" y="17481"/>
                  </a:lnTo>
                  <a:lnTo>
                    <a:pt x="2602" y="17514"/>
                  </a:lnTo>
                  <a:lnTo>
                    <a:pt x="2669" y="17448"/>
                  </a:lnTo>
                  <a:lnTo>
                    <a:pt x="2669" y="17481"/>
                  </a:lnTo>
                  <a:lnTo>
                    <a:pt x="2702" y="17448"/>
                  </a:lnTo>
                  <a:lnTo>
                    <a:pt x="2702" y="17514"/>
                  </a:lnTo>
                  <a:lnTo>
                    <a:pt x="2735" y="17481"/>
                  </a:lnTo>
                  <a:lnTo>
                    <a:pt x="2735" y="17514"/>
                  </a:lnTo>
                  <a:lnTo>
                    <a:pt x="2769" y="17448"/>
                  </a:lnTo>
                  <a:lnTo>
                    <a:pt x="2769" y="17481"/>
                  </a:lnTo>
                  <a:lnTo>
                    <a:pt x="2835" y="17448"/>
                  </a:lnTo>
                  <a:lnTo>
                    <a:pt x="2835" y="17481"/>
                  </a:lnTo>
                  <a:lnTo>
                    <a:pt x="2869" y="17414"/>
                  </a:lnTo>
                  <a:lnTo>
                    <a:pt x="2869" y="17448"/>
                  </a:lnTo>
                  <a:lnTo>
                    <a:pt x="2902" y="17414"/>
                  </a:lnTo>
                  <a:lnTo>
                    <a:pt x="2902" y="17448"/>
                  </a:lnTo>
                  <a:lnTo>
                    <a:pt x="2935" y="17381"/>
                  </a:lnTo>
                  <a:lnTo>
                    <a:pt x="2935" y="17414"/>
                  </a:lnTo>
                  <a:lnTo>
                    <a:pt x="3002" y="17381"/>
                  </a:lnTo>
                  <a:lnTo>
                    <a:pt x="3002" y="17414"/>
                  </a:lnTo>
                  <a:lnTo>
                    <a:pt x="3036" y="17347"/>
                  </a:lnTo>
                  <a:lnTo>
                    <a:pt x="3036" y="17381"/>
                  </a:lnTo>
                  <a:lnTo>
                    <a:pt x="3069" y="17347"/>
                  </a:lnTo>
                  <a:lnTo>
                    <a:pt x="3069" y="17381"/>
                  </a:lnTo>
                  <a:lnTo>
                    <a:pt x="3102" y="17347"/>
                  </a:lnTo>
                  <a:lnTo>
                    <a:pt x="3169" y="17314"/>
                  </a:lnTo>
                  <a:lnTo>
                    <a:pt x="3169" y="17347"/>
                  </a:lnTo>
                  <a:lnTo>
                    <a:pt x="3202" y="17314"/>
                  </a:lnTo>
                  <a:lnTo>
                    <a:pt x="3236" y="17281"/>
                  </a:lnTo>
                  <a:lnTo>
                    <a:pt x="3236" y="17314"/>
                  </a:lnTo>
                  <a:lnTo>
                    <a:pt x="3269" y="17281"/>
                  </a:lnTo>
                  <a:lnTo>
                    <a:pt x="3336" y="17247"/>
                  </a:lnTo>
                  <a:lnTo>
                    <a:pt x="3336" y="17281"/>
                  </a:lnTo>
                  <a:lnTo>
                    <a:pt x="3369" y="17247"/>
                  </a:lnTo>
                  <a:lnTo>
                    <a:pt x="3402" y="17214"/>
                  </a:lnTo>
                  <a:lnTo>
                    <a:pt x="3402" y="17247"/>
                  </a:lnTo>
                  <a:lnTo>
                    <a:pt x="3436" y="17214"/>
                  </a:lnTo>
                  <a:lnTo>
                    <a:pt x="3503" y="17181"/>
                  </a:lnTo>
                  <a:lnTo>
                    <a:pt x="3503" y="17214"/>
                  </a:lnTo>
                  <a:lnTo>
                    <a:pt x="3536" y="17181"/>
                  </a:lnTo>
                  <a:lnTo>
                    <a:pt x="3569" y="17147"/>
                  </a:lnTo>
                  <a:lnTo>
                    <a:pt x="3569" y="17181"/>
                  </a:lnTo>
                  <a:lnTo>
                    <a:pt x="3603" y="17147"/>
                  </a:lnTo>
                  <a:lnTo>
                    <a:pt x="3669" y="17114"/>
                  </a:lnTo>
                  <a:lnTo>
                    <a:pt x="3669" y="17147"/>
                  </a:lnTo>
                  <a:lnTo>
                    <a:pt x="3703" y="17114"/>
                  </a:lnTo>
                  <a:lnTo>
                    <a:pt x="5037" y="15946"/>
                  </a:lnTo>
                  <a:lnTo>
                    <a:pt x="12409" y="19783"/>
                  </a:lnTo>
                  <a:cubicBezTo>
                    <a:pt x="12494" y="19846"/>
                    <a:pt x="12578" y="19869"/>
                    <a:pt x="12663" y="19869"/>
                  </a:cubicBezTo>
                  <a:cubicBezTo>
                    <a:pt x="12712" y="19869"/>
                    <a:pt x="12760" y="19861"/>
                    <a:pt x="12809" y="19849"/>
                  </a:cubicBezTo>
                  <a:cubicBezTo>
                    <a:pt x="12809" y="19849"/>
                    <a:pt x="12843" y="19849"/>
                    <a:pt x="12843" y="19816"/>
                  </a:cubicBezTo>
                  <a:lnTo>
                    <a:pt x="12876" y="19816"/>
                  </a:lnTo>
                  <a:cubicBezTo>
                    <a:pt x="13676" y="19482"/>
                    <a:pt x="14177" y="19516"/>
                    <a:pt x="14177" y="18482"/>
                  </a:cubicBezTo>
                  <a:lnTo>
                    <a:pt x="14177" y="8208"/>
                  </a:lnTo>
                  <a:cubicBezTo>
                    <a:pt x="14177" y="7507"/>
                    <a:pt x="13810" y="6673"/>
                    <a:pt x="13376" y="6406"/>
                  </a:cubicBezTo>
                  <a:lnTo>
                    <a:pt x="2102" y="102"/>
                  </a:lnTo>
                  <a:cubicBezTo>
                    <a:pt x="1994" y="37"/>
                    <a:pt x="1900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1211;p22">
              <a:extLst>
                <a:ext uri="{FF2B5EF4-FFF2-40B4-BE49-F238E27FC236}">
                  <a16:creationId xmlns:a16="http://schemas.microsoft.com/office/drawing/2014/main" id="{D90D4AD1-1C5D-A10F-C1B8-E76E4981637F}"/>
                </a:ext>
              </a:extLst>
            </p:cNvPr>
            <p:cNvSpPr/>
            <p:nvPr/>
          </p:nvSpPr>
          <p:spPr>
            <a:xfrm>
              <a:off x="5822677" y="3305921"/>
              <a:ext cx="343096" cy="508851"/>
            </a:xfrm>
            <a:custGeom>
              <a:avLst/>
              <a:gdLst/>
              <a:ahLst/>
              <a:cxnLst/>
              <a:rect l="l" t="t" r="r" b="b"/>
              <a:pathLst>
                <a:path w="13177" h="19543" extrusionOk="0">
                  <a:moveTo>
                    <a:pt x="540" y="0"/>
                  </a:moveTo>
                  <a:cubicBezTo>
                    <a:pt x="229" y="0"/>
                    <a:pt x="0" y="378"/>
                    <a:pt x="0" y="984"/>
                  </a:cubicBezTo>
                  <a:lnTo>
                    <a:pt x="0" y="11258"/>
                  </a:lnTo>
                  <a:cubicBezTo>
                    <a:pt x="0" y="12025"/>
                    <a:pt x="367" y="12859"/>
                    <a:pt x="801" y="13126"/>
                  </a:cubicBezTo>
                  <a:lnTo>
                    <a:pt x="2402" y="14060"/>
                  </a:lnTo>
                  <a:lnTo>
                    <a:pt x="2402" y="17195"/>
                  </a:lnTo>
                  <a:lnTo>
                    <a:pt x="4504" y="15294"/>
                  </a:lnTo>
                  <a:lnTo>
                    <a:pt x="12376" y="19464"/>
                  </a:lnTo>
                  <a:cubicBezTo>
                    <a:pt x="12463" y="19517"/>
                    <a:pt x="12548" y="19543"/>
                    <a:pt x="12627" y="19543"/>
                  </a:cubicBezTo>
                  <a:cubicBezTo>
                    <a:pt x="12942" y="19543"/>
                    <a:pt x="13176" y="19143"/>
                    <a:pt x="13176" y="18530"/>
                  </a:cubicBezTo>
                  <a:lnTo>
                    <a:pt x="13176" y="8289"/>
                  </a:lnTo>
                  <a:cubicBezTo>
                    <a:pt x="13176" y="7522"/>
                    <a:pt x="12810" y="6688"/>
                    <a:pt x="12376" y="6421"/>
                  </a:cubicBezTo>
                  <a:lnTo>
                    <a:pt x="801" y="83"/>
                  </a:lnTo>
                  <a:cubicBezTo>
                    <a:pt x="710" y="27"/>
                    <a:pt x="622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1212;p22">
              <a:extLst>
                <a:ext uri="{FF2B5EF4-FFF2-40B4-BE49-F238E27FC236}">
                  <a16:creationId xmlns:a16="http://schemas.microsoft.com/office/drawing/2014/main" id="{584917BB-2826-3B9E-0419-D351E1169DC5}"/>
                </a:ext>
              </a:extLst>
            </p:cNvPr>
            <p:cNvSpPr/>
            <p:nvPr/>
          </p:nvSpPr>
          <p:spPr>
            <a:xfrm>
              <a:off x="5912142" y="3511097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64" y="1"/>
                  </a:moveTo>
                  <a:cubicBezTo>
                    <a:pt x="105" y="1"/>
                    <a:pt x="0" y="192"/>
                    <a:pt x="0" y="509"/>
                  </a:cubicBezTo>
                  <a:cubicBezTo>
                    <a:pt x="0" y="909"/>
                    <a:pt x="167" y="1376"/>
                    <a:pt x="400" y="1510"/>
                  </a:cubicBezTo>
                  <a:cubicBezTo>
                    <a:pt x="445" y="1535"/>
                    <a:pt x="489" y="1547"/>
                    <a:pt x="530" y="1547"/>
                  </a:cubicBezTo>
                  <a:cubicBezTo>
                    <a:pt x="703" y="1547"/>
                    <a:pt x="834" y="1333"/>
                    <a:pt x="834" y="1009"/>
                  </a:cubicBezTo>
                  <a:cubicBezTo>
                    <a:pt x="834" y="609"/>
                    <a:pt x="634" y="175"/>
                    <a:pt x="400" y="42"/>
                  </a:cubicBezTo>
                  <a:cubicBezTo>
                    <a:pt x="352" y="14"/>
                    <a:pt x="30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1213;p22">
              <a:extLst>
                <a:ext uri="{FF2B5EF4-FFF2-40B4-BE49-F238E27FC236}">
                  <a16:creationId xmlns:a16="http://schemas.microsoft.com/office/drawing/2014/main" id="{1A03D3FC-0DB1-9F9A-ACA8-BED029CF784E}"/>
                </a:ext>
              </a:extLst>
            </p:cNvPr>
            <p:cNvSpPr/>
            <p:nvPr/>
          </p:nvSpPr>
          <p:spPr>
            <a:xfrm>
              <a:off x="5977262" y="3549841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85" y="1"/>
                  </a:moveTo>
                  <a:cubicBezTo>
                    <a:pt x="122" y="1"/>
                    <a:pt x="1" y="211"/>
                    <a:pt x="1" y="522"/>
                  </a:cubicBezTo>
                  <a:cubicBezTo>
                    <a:pt x="1" y="922"/>
                    <a:pt x="201" y="1356"/>
                    <a:pt x="435" y="1489"/>
                  </a:cubicBezTo>
                  <a:cubicBezTo>
                    <a:pt x="483" y="1517"/>
                    <a:pt x="529" y="1531"/>
                    <a:pt x="571" y="1531"/>
                  </a:cubicBezTo>
                  <a:cubicBezTo>
                    <a:pt x="730" y="1531"/>
                    <a:pt x="835" y="1339"/>
                    <a:pt x="835" y="1022"/>
                  </a:cubicBezTo>
                  <a:cubicBezTo>
                    <a:pt x="835" y="622"/>
                    <a:pt x="635" y="189"/>
                    <a:pt x="435" y="55"/>
                  </a:cubicBezTo>
                  <a:cubicBezTo>
                    <a:pt x="383" y="18"/>
                    <a:pt x="332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1214;p22">
              <a:extLst>
                <a:ext uri="{FF2B5EF4-FFF2-40B4-BE49-F238E27FC236}">
                  <a16:creationId xmlns:a16="http://schemas.microsoft.com/office/drawing/2014/main" id="{2D88C51D-DF8B-45EC-9F50-E5F6646AD11C}"/>
                </a:ext>
              </a:extLst>
            </p:cNvPr>
            <p:cNvSpPr/>
            <p:nvPr/>
          </p:nvSpPr>
          <p:spPr>
            <a:xfrm>
              <a:off x="6042407" y="3588402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94" y="1"/>
                  </a:moveTo>
                  <a:cubicBezTo>
                    <a:pt x="126" y="1"/>
                    <a:pt x="1" y="192"/>
                    <a:pt x="1" y="509"/>
                  </a:cubicBezTo>
                  <a:cubicBezTo>
                    <a:pt x="1" y="909"/>
                    <a:pt x="201" y="1343"/>
                    <a:pt x="434" y="1510"/>
                  </a:cubicBezTo>
                  <a:cubicBezTo>
                    <a:pt x="479" y="1535"/>
                    <a:pt x="522" y="1547"/>
                    <a:pt x="561" y="1547"/>
                  </a:cubicBezTo>
                  <a:cubicBezTo>
                    <a:pt x="726" y="1547"/>
                    <a:pt x="835" y="1333"/>
                    <a:pt x="835" y="1009"/>
                  </a:cubicBezTo>
                  <a:cubicBezTo>
                    <a:pt x="835" y="609"/>
                    <a:pt x="668" y="175"/>
                    <a:pt x="434" y="42"/>
                  </a:cubicBezTo>
                  <a:cubicBezTo>
                    <a:pt x="386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1215;p22">
              <a:extLst>
                <a:ext uri="{FF2B5EF4-FFF2-40B4-BE49-F238E27FC236}">
                  <a16:creationId xmlns:a16="http://schemas.microsoft.com/office/drawing/2014/main" id="{3BED3B34-2B71-F122-CF27-F44E85DA2A8B}"/>
                </a:ext>
              </a:extLst>
            </p:cNvPr>
            <p:cNvSpPr/>
            <p:nvPr/>
          </p:nvSpPr>
          <p:spPr>
            <a:xfrm>
              <a:off x="3391634" y="262626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39" y="5938"/>
                    <a:pt x="7339" y="4504"/>
                    <a:pt x="7039" y="3970"/>
                  </a:cubicBezTo>
                  <a:cubicBezTo>
                    <a:pt x="6839" y="3637"/>
                    <a:pt x="6339" y="2836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1216;p22">
              <a:extLst>
                <a:ext uri="{FF2B5EF4-FFF2-40B4-BE49-F238E27FC236}">
                  <a16:creationId xmlns:a16="http://schemas.microsoft.com/office/drawing/2014/main" id="{95666611-F0CD-96CE-3329-673904B6824B}"/>
                </a:ext>
              </a:extLst>
            </p:cNvPr>
            <p:cNvSpPr/>
            <p:nvPr/>
          </p:nvSpPr>
          <p:spPr>
            <a:xfrm>
              <a:off x="3391634" y="262626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39" y="5938"/>
                    <a:pt x="7339" y="4504"/>
                    <a:pt x="7039" y="3970"/>
                  </a:cubicBezTo>
                  <a:cubicBezTo>
                    <a:pt x="6839" y="3637"/>
                    <a:pt x="6339" y="2836"/>
                    <a:pt x="4637" y="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1217;p22">
              <a:extLst>
                <a:ext uri="{FF2B5EF4-FFF2-40B4-BE49-F238E27FC236}">
                  <a16:creationId xmlns:a16="http://schemas.microsoft.com/office/drawing/2014/main" id="{6C5292ED-78FB-D131-B65A-0370AAC29323}"/>
                </a:ext>
              </a:extLst>
            </p:cNvPr>
            <p:cNvSpPr/>
            <p:nvPr/>
          </p:nvSpPr>
          <p:spPr>
            <a:xfrm>
              <a:off x="3470683" y="2541148"/>
              <a:ext cx="43457" cy="134666"/>
            </a:xfrm>
            <a:custGeom>
              <a:avLst/>
              <a:gdLst/>
              <a:ahLst/>
              <a:cxnLst/>
              <a:rect l="l" t="t" r="r" b="b"/>
              <a:pathLst>
                <a:path w="1669" h="5172" extrusionOk="0">
                  <a:moveTo>
                    <a:pt x="0" y="1335"/>
                  </a:moveTo>
                  <a:lnTo>
                    <a:pt x="0" y="2936"/>
                  </a:lnTo>
                  <a:lnTo>
                    <a:pt x="0" y="3770"/>
                  </a:lnTo>
                  <a:cubicBezTo>
                    <a:pt x="467" y="4704"/>
                    <a:pt x="1201" y="5171"/>
                    <a:pt x="1668" y="4704"/>
                  </a:cubicBezTo>
                  <a:lnTo>
                    <a:pt x="1668" y="3903"/>
                  </a:lnTo>
                  <a:lnTo>
                    <a:pt x="1668" y="2269"/>
                  </a:lnTo>
                  <a:cubicBezTo>
                    <a:pt x="1668" y="935"/>
                    <a:pt x="0" y="1"/>
                    <a:pt x="0" y="1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1218;p22">
              <a:extLst>
                <a:ext uri="{FF2B5EF4-FFF2-40B4-BE49-F238E27FC236}">
                  <a16:creationId xmlns:a16="http://schemas.microsoft.com/office/drawing/2014/main" id="{D4777F59-0512-67E3-A411-FF370B67E7A7}"/>
                </a:ext>
              </a:extLst>
            </p:cNvPr>
            <p:cNvSpPr/>
            <p:nvPr/>
          </p:nvSpPr>
          <p:spPr>
            <a:xfrm>
              <a:off x="3442016" y="2522036"/>
              <a:ext cx="18252" cy="35645"/>
            </a:xfrm>
            <a:custGeom>
              <a:avLst/>
              <a:gdLst/>
              <a:ahLst/>
              <a:cxnLst/>
              <a:rect l="l" t="t" r="r" b="b"/>
              <a:pathLst>
                <a:path w="701" h="1369" extrusionOk="0">
                  <a:moveTo>
                    <a:pt x="201" y="1"/>
                  </a:moveTo>
                  <a:cubicBezTo>
                    <a:pt x="367" y="34"/>
                    <a:pt x="534" y="334"/>
                    <a:pt x="634" y="735"/>
                  </a:cubicBezTo>
                  <a:cubicBezTo>
                    <a:pt x="701" y="1102"/>
                    <a:pt x="668" y="1368"/>
                    <a:pt x="501" y="1368"/>
                  </a:cubicBezTo>
                  <a:cubicBezTo>
                    <a:pt x="367" y="1335"/>
                    <a:pt x="167" y="1035"/>
                    <a:pt x="101" y="635"/>
                  </a:cubicBezTo>
                  <a:cubicBezTo>
                    <a:pt x="0" y="268"/>
                    <a:pt x="67" y="1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1219;p22">
              <a:extLst>
                <a:ext uri="{FF2B5EF4-FFF2-40B4-BE49-F238E27FC236}">
                  <a16:creationId xmlns:a16="http://schemas.microsoft.com/office/drawing/2014/main" id="{DDE0434A-A4DC-922A-2570-EAE2C79D312F}"/>
                </a:ext>
              </a:extLst>
            </p:cNvPr>
            <p:cNvSpPr/>
            <p:nvPr/>
          </p:nvSpPr>
          <p:spPr>
            <a:xfrm>
              <a:off x="3523670" y="2569815"/>
              <a:ext cx="18252" cy="33901"/>
            </a:xfrm>
            <a:custGeom>
              <a:avLst/>
              <a:gdLst/>
              <a:ahLst/>
              <a:cxnLst/>
              <a:rect l="l" t="t" r="r" b="b"/>
              <a:pathLst>
                <a:path w="701" h="1302" extrusionOk="0">
                  <a:moveTo>
                    <a:pt x="500" y="134"/>
                  </a:moveTo>
                  <a:cubicBezTo>
                    <a:pt x="367" y="0"/>
                    <a:pt x="200" y="101"/>
                    <a:pt x="100" y="367"/>
                  </a:cubicBezTo>
                  <a:cubicBezTo>
                    <a:pt x="0" y="668"/>
                    <a:pt x="67" y="1001"/>
                    <a:pt x="200" y="1135"/>
                  </a:cubicBezTo>
                  <a:cubicBezTo>
                    <a:pt x="367" y="1301"/>
                    <a:pt x="534" y="1168"/>
                    <a:pt x="634" y="901"/>
                  </a:cubicBezTo>
                  <a:cubicBezTo>
                    <a:pt x="701" y="634"/>
                    <a:pt x="667" y="267"/>
                    <a:pt x="500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1220;p22">
              <a:extLst>
                <a:ext uri="{FF2B5EF4-FFF2-40B4-BE49-F238E27FC236}">
                  <a16:creationId xmlns:a16="http://schemas.microsoft.com/office/drawing/2014/main" id="{0F115872-868B-61A9-4998-21351E646218}"/>
                </a:ext>
              </a:extLst>
            </p:cNvPr>
            <p:cNvSpPr/>
            <p:nvPr/>
          </p:nvSpPr>
          <p:spPr>
            <a:xfrm>
              <a:off x="3461987" y="2656676"/>
              <a:ext cx="57361" cy="111180"/>
            </a:xfrm>
            <a:custGeom>
              <a:avLst/>
              <a:gdLst/>
              <a:ahLst/>
              <a:cxnLst/>
              <a:rect l="l" t="t" r="r" b="b"/>
              <a:pathLst>
                <a:path w="2203" h="4270" extrusionOk="0">
                  <a:moveTo>
                    <a:pt x="1168" y="334"/>
                  </a:moveTo>
                  <a:cubicBezTo>
                    <a:pt x="1168" y="334"/>
                    <a:pt x="1" y="0"/>
                    <a:pt x="1" y="100"/>
                  </a:cubicBezTo>
                  <a:cubicBezTo>
                    <a:pt x="1" y="200"/>
                    <a:pt x="468" y="3369"/>
                    <a:pt x="468" y="3369"/>
                  </a:cubicBezTo>
                  <a:lnTo>
                    <a:pt x="2002" y="4270"/>
                  </a:lnTo>
                  <a:lnTo>
                    <a:pt x="2202" y="1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1;p22">
              <a:extLst>
                <a:ext uri="{FF2B5EF4-FFF2-40B4-BE49-F238E27FC236}">
                  <a16:creationId xmlns:a16="http://schemas.microsoft.com/office/drawing/2014/main" id="{D09A6546-B9F7-E704-FF81-CA9D46FEBCE7}"/>
                </a:ext>
              </a:extLst>
            </p:cNvPr>
            <p:cNvSpPr/>
            <p:nvPr/>
          </p:nvSpPr>
          <p:spPr>
            <a:xfrm>
              <a:off x="3442875" y="2626264"/>
              <a:ext cx="37390" cy="121621"/>
            </a:xfrm>
            <a:custGeom>
              <a:avLst/>
              <a:gdLst/>
              <a:ahLst/>
              <a:cxnLst/>
              <a:rect l="l" t="t" r="r" b="b"/>
              <a:pathLst>
                <a:path w="1436" h="4671" extrusionOk="0">
                  <a:moveTo>
                    <a:pt x="1068" y="1"/>
                  </a:moveTo>
                  <a:lnTo>
                    <a:pt x="1068" y="468"/>
                  </a:lnTo>
                  <a:lnTo>
                    <a:pt x="1435" y="4671"/>
                  </a:lnTo>
                  <a:lnTo>
                    <a:pt x="801" y="4337"/>
                  </a:lnTo>
                  <a:lnTo>
                    <a:pt x="134" y="2169"/>
                  </a:lnTo>
                  <a:lnTo>
                    <a:pt x="801" y="1969"/>
                  </a:lnTo>
                  <a:lnTo>
                    <a:pt x="1" y="10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2;p22">
              <a:extLst>
                <a:ext uri="{FF2B5EF4-FFF2-40B4-BE49-F238E27FC236}">
                  <a16:creationId xmlns:a16="http://schemas.microsoft.com/office/drawing/2014/main" id="{A0C62FF5-DE27-5DC8-558A-7DC53B319BE0}"/>
                </a:ext>
              </a:extLst>
            </p:cNvPr>
            <p:cNvSpPr/>
            <p:nvPr/>
          </p:nvSpPr>
          <p:spPr>
            <a:xfrm>
              <a:off x="3504558" y="2650583"/>
              <a:ext cx="37364" cy="120762"/>
            </a:xfrm>
            <a:custGeom>
              <a:avLst/>
              <a:gdLst/>
              <a:ahLst/>
              <a:cxnLst/>
              <a:rect l="l" t="t" r="r" b="b"/>
              <a:pathLst>
                <a:path w="1435" h="4638" extrusionOk="0">
                  <a:moveTo>
                    <a:pt x="367" y="1"/>
                  </a:moveTo>
                  <a:lnTo>
                    <a:pt x="367" y="501"/>
                  </a:lnTo>
                  <a:lnTo>
                    <a:pt x="0" y="4270"/>
                  </a:lnTo>
                  <a:lnTo>
                    <a:pt x="601" y="4637"/>
                  </a:lnTo>
                  <a:lnTo>
                    <a:pt x="1301" y="3236"/>
                  </a:lnTo>
                  <a:lnTo>
                    <a:pt x="634" y="2302"/>
                  </a:lnTo>
                  <a:lnTo>
                    <a:pt x="1435" y="2302"/>
                  </a:lnTo>
                  <a:lnTo>
                    <a:pt x="801" y="5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;p22">
              <a:extLst>
                <a:ext uri="{FF2B5EF4-FFF2-40B4-BE49-F238E27FC236}">
                  <a16:creationId xmlns:a16="http://schemas.microsoft.com/office/drawing/2014/main" id="{4E6F1640-452E-F862-5535-8854D15791FC}"/>
                </a:ext>
              </a:extLst>
            </p:cNvPr>
            <p:cNvSpPr/>
            <p:nvPr/>
          </p:nvSpPr>
          <p:spPr>
            <a:xfrm>
              <a:off x="3482843" y="2664487"/>
              <a:ext cx="18252" cy="26090"/>
            </a:xfrm>
            <a:custGeom>
              <a:avLst/>
              <a:gdLst/>
              <a:ahLst/>
              <a:cxnLst/>
              <a:rect l="l" t="t" r="r" b="b"/>
              <a:pathLst>
                <a:path w="701" h="1002" extrusionOk="0">
                  <a:moveTo>
                    <a:pt x="0" y="301"/>
                  </a:moveTo>
                  <a:lnTo>
                    <a:pt x="200" y="834"/>
                  </a:lnTo>
                  <a:cubicBezTo>
                    <a:pt x="300" y="868"/>
                    <a:pt x="401" y="934"/>
                    <a:pt x="501" y="1001"/>
                  </a:cubicBezTo>
                  <a:lnTo>
                    <a:pt x="701" y="70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4;p22">
              <a:extLst>
                <a:ext uri="{FF2B5EF4-FFF2-40B4-BE49-F238E27FC236}">
                  <a16:creationId xmlns:a16="http://schemas.microsoft.com/office/drawing/2014/main" id="{0C85B5A3-5CBE-3815-ED45-7E66CF7703F9}"/>
                </a:ext>
              </a:extLst>
            </p:cNvPr>
            <p:cNvSpPr/>
            <p:nvPr/>
          </p:nvSpPr>
          <p:spPr>
            <a:xfrm>
              <a:off x="3481098" y="2686203"/>
              <a:ext cx="22601" cy="75587"/>
            </a:xfrm>
            <a:custGeom>
              <a:avLst/>
              <a:gdLst/>
              <a:ahLst/>
              <a:cxnLst/>
              <a:rect l="l" t="t" r="r" b="b"/>
              <a:pathLst>
                <a:path w="868" h="2903" extrusionOk="0">
                  <a:moveTo>
                    <a:pt x="267" y="0"/>
                  </a:moveTo>
                  <a:lnTo>
                    <a:pt x="1" y="2402"/>
                  </a:lnTo>
                  <a:lnTo>
                    <a:pt x="868" y="2902"/>
                  </a:lnTo>
                  <a:lnTo>
                    <a:pt x="568" y="1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5;p22">
              <a:extLst>
                <a:ext uri="{FF2B5EF4-FFF2-40B4-BE49-F238E27FC236}">
                  <a16:creationId xmlns:a16="http://schemas.microsoft.com/office/drawing/2014/main" id="{50F2766E-4EE9-30D0-F9D3-5B499B4516A6}"/>
                </a:ext>
              </a:extLst>
            </p:cNvPr>
            <p:cNvSpPr/>
            <p:nvPr/>
          </p:nvSpPr>
          <p:spPr>
            <a:xfrm>
              <a:off x="3468939" y="2617594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1" y="334"/>
                  </a:lnTo>
                  <a:lnTo>
                    <a:pt x="201" y="2335"/>
                  </a:lnTo>
                  <a:lnTo>
                    <a:pt x="901" y="18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6;p22">
              <a:extLst>
                <a:ext uri="{FF2B5EF4-FFF2-40B4-BE49-F238E27FC236}">
                  <a16:creationId xmlns:a16="http://schemas.microsoft.com/office/drawing/2014/main" id="{0441C093-6958-26D4-8E9D-7107290AE56B}"/>
                </a:ext>
              </a:extLst>
            </p:cNvPr>
            <p:cNvSpPr/>
            <p:nvPr/>
          </p:nvSpPr>
          <p:spPr>
            <a:xfrm>
              <a:off x="3470683" y="2606294"/>
              <a:ext cx="43457" cy="33693"/>
            </a:xfrm>
            <a:custGeom>
              <a:avLst/>
              <a:gdLst/>
              <a:ahLst/>
              <a:cxnLst/>
              <a:rect l="l" t="t" r="r" b="b"/>
              <a:pathLst>
                <a:path w="1669" h="1294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67"/>
                    <a:pt x="434" y="968"/>
                    <a:pt x="834" y="1201"/>
                  </a:cubicBezTo>
                  <a:cubicBezTo>
                    <a:pt x="934" y="1268"/>
                    <a:pt x="1036" y="1293"/>
                    <a:pt x="1133" y="1293"/>
                  </a:cubicBezTo>
                  <a:cubicBezTo>
                    <a:pt x="1424" y="1293"/>
                    <a:pt x="1668" y="1068"/>
                    <a:pt x="1668" y="1068"/>
                  </a:cubicBezTo>
                  <a:lnTo>
                    <a:pt x="1668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7;p22">
              <a:extLst>
                <a:ext uri="{FF2B5EF4-FFF2-40B4-BE49-F238E27FC236}">
                  <a16:creationId xmlns:a16="http://schemas.microsoft.com/office/drawing/2014/main" id="{CE25BC81-718A-B9F4-2CEA-605E1C8B3CB2}"/>
                </a:ext>
              </a:extLst>
            </p:cNvPr>
            <p:cNvSpPr/>
            <p:nvPr/>
          </p:nvSpPr>
          <p:spPr>
            <a:xfrm>
              <a:off x="3426394" y="2436060"/>
              <a:ext cx="132036" cy="201530"/>
            </a:xfrm>
            <a:custGeom>
              <a:avLst/>
              <a:gdLst/>
              <a:ahLst/>
              <a:cxnLst/>
              <a:rect l="l" t="t" r="r" b="b"/>
              <a:pathLst>
                <a:path w="5071" h="7740" extrusionOk="0">
                  <a:moveTo>
                    <a:pt x="2535" y="1468"/>
                  </a:moveTo>
                  <a:cubicBezTo>
                    <a:pt x="0" y="0"/>
                    <a:pt x="967" y="5071"/>
                    <a:pt x="1134" y="5504"/>
                  </a:cubicBezTo>
                  <a:cubicBezTo>
                    <a:pt x="1301" y="5971"/>
                    <a:pt x="2135" y="7272"/>
                    <a:pt x="2535" y="7506"/>
                  </a:cubicBezTo>
                  <a:cubicBezTo>
                    <a:pt x="2935" y="7739"/>
                    <a:pt x="3736" y="7372"/>
                    <a:pt x="3936" y="7106"/>
                  </a:cubicBezTo>
                  <a:cubicBezTo>
                    <a:pt x="4103" y="6839"/>
                    <a:pt x="5070" y="2903"/>
                    <a:pt x="2535" y="1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8;p22">
              <a:extLst>
                <a:ext uri="{FF2B5EF4-FFF2-40B4-BE49-F238E27FC236}">
                  <a16:creationId xmlns:a16="http://schemas.microsoft.com/office/drawing/2014/main" id="{195CF3BF-9454-42BC-ABE1-5A3EE99B5960}"/>
                </a:ext>
              </a:extLst>
            </p:cNvPr>
            <p:cNvSpPr/>
            <p:nvPr/>
          </p:nvSpPr>
          <p:spPr>
            <a:xfrm>
              <a:off x="3442016" y="2458973"/>
              <a:ext cx="103369" cy="140394"/>
            </a:xfrm>
            <a:custGeom>
              <a:avLst/>
              <a:gdLst/>
              <a:ahLst/>
              <a:cxnLst/>
              <a:rect l="l" t="t" r="r" b="b"/>
              <a:pathLst>
                <a:path w="3970" h="5392" extrusionOk="0">
                  <a:moveTo>
                    <a:pt x="1735" y="1422"/>
                  </a:moveTo>
                  <a:cubicBezTo>
                    <a:pt x="1768" y="1422"/>
                    <a:pt x="1768" y="1455"/>
                    <a:pt x="1802" y="1455"/>
                  </a:cubicBezTo>
                  <a:lnTo>
                    <a:pt x="1768" y="1455"/>
                  </a:lnTo>
                  <a:lnTo>
                    <a:pt x="1735" y="1422"/>
                  </a:lnTo>
                  <a:close/>
                  <a:moveTo>
                    <a:pt x="1084" y="1"/>
                  </a:moveTo>
                  <a:cubicBezTo>
                    <a:pt x="831" y="1"/>
                    <a:pt x="623" y="78"/>
                    <a:pt x="501" y="221"/>
                  </a:cubicBezTo>
                  <a:cubicBezTo>
                    <a:pt x="0" y="855"/>
                    <a:pt x="167" y="2356"/>
                    <a:pt x="301" y="3457"/>
                  </a:cubicBezTo>
                  <a:cubicBezTo>
                    <a:pt x="301" y="3490"/>
                    <a:pt x="301" y="3524"/>
                    <a:pt x="301" y="3524"/>
                  </a:cubicBezTo>
                  <a:cubicBezTo>
                    <a:pt x="301" y="3524"/>
                    <a:pt x="315" y="3538"/>
                    <a:pt x="335" y="3538"/>
                  </a:cubicBezTo>
                  <a:cubicBezTo>
                    <a:pt x="345" y="3538"/>
                    <a:pt x="356" y="3535"/>
                    <a:pt x="367" y="3524"/>
                  </a:cubicBezTo>
                  <a:cubicBezTo>
                    <a:pt x="367" y="3424"/>
                    <a:pt x="367" y="3257"/>
                    <a:pt x="367" y="3257"/>
                  </a:cubicBezTo>
                  <a:cubicBezTo>
                    <a:pt x="334" y="3090"/>
                    <a:pt x="334" y="2957"/>
                    <a:pt x="301" y="2790"/>
                  </a:cubicBezTo>
                  <a:cubicBezTo>
                    <a:pt x="367" y="2189"/>
                    <a:pt x="634" y="2189"/>
                    <a:pt x="734" y="1489"/>
                  </a:cubicBezTo>
                  <a:cubicBezTo>
                    <a:pt x="768" y="1455"/>
                    <a:pt x="801" y="1422"/>
                    <a:pt x="834" y="1389"/>
                  </a:cubicBezTo>
                  <a:cubicBezTo>
                    <a:pt x="868" y="1322"/>
                    <a:pt x="901" y="1289"/>
                    <a:pt x="934" y="1289"/>
                  </a:cubicBezTo>
                  <a:cubicBezTo>
                    <a:pt x="968" y="1255"/>
                    <a:pt x="968" y="1255"/>
                    <a:pt x="1001" y="1255"/>
                  </a:cubicBezTo>
                  <a:cubicBezTo>
                    <a:pt x="1468" y="1289"/>
                    <a:pt x="1935" y="1822"/>
                    <a:pt x="2369" y="2323"/>
                  </a:cubicBezTo>
                  <a:cubicBezTo>
                    <a:pt x="2536" y="2490"/>
                    <a:pt x="2736" y="2690"/>
                    <a:pt x="2903" y="2790"/>
                  </a:cubicBezTo>
                  <a:cubicBezTo>
                    <a:pt x="2929" y="2799"/>
                    <a:pt x="2951" y="2803"/>
                    <a:pt x="2970" y="2803"/>
                  </a:cubicBezTo>
                  <a:cubicBezTo>
                    <a:pt x="3020" y="2803"/>
                    <a:pt x="3045" y="2772"/>
                    <a:pt x="3069" y="2723"/>
                  </a:cubicBezTo>
                  <a:cubicBezTo>
                    <a:pt x="3269" y="3624"/>
                    <a:pt x="3436" y="4124"/>
                    <a:pt x="3536" y="4758"/>
                  </a:cubicBezTo>
                  <a:cubicBezTo>
                    <a:pt x="3536" y="4858"/>
                    <a:pt x="3503" y="4958"/>
                    <a:pt x="3503" y="5058"/>
                  </a:cubicBezTo>
                  <a:cubicBezTo>
                    <a:pt x="3503" y="5058"/>
                    <a:pt x="3503" y="5225"/>
                    <a:pt x="3503" y="5325"/>
                  </a:cubicBezTo>
                  <a:cubicBezTo>
                    <a:pt x="3503" y="5325"/>
                    <a:pt x="3503" y="5325"/>
                    <a:pt x="3503" y="5358"/>
                  </a:cubicBezTo>
                  <a:cubicBezTo>
                    <a:pt x="3503" y="5358"/>
                    <a:pt x="3536" y="5392"/>
                    <a:pt x="3570" y="5392"/>
                  </a:cubicBezTo>
                  <a:cubicBezTo>
                    <a:pt x="3570" y="5358"/>
                    <a:pt x="3570" y="5358"/>
                    <a:pt x="3570" y="5358"/>
                  </a:cubicBezTo>
                  <a:cubicBezTo>
                    <a:pt x="3570" y="5325"/>
                    <a:pt x="3570" y="5292"/>
                    <a:pt x="3570" y="5258"/>
                  </a:cubicBezTo>
                  <a:cubicBezTo>
                    <a:pt x="3603" y="5191"/>
                    <a:pt x="3603" y="5158"/>
                    <a:pt x="3603" y="5091"/>
                  </a:cubicBezTo>
                  <a:cubicBezTo>
                    <a:pt x="3736" y="4524"/>
                    <a:pt x="3970" y="2123"/>
                    <a:pt x="3069" y="1322"/>
                  </a:cubicBezTo>
                  <a:cubicBezTo>
                    <a:pt x="2468" y="397"/>
                    <a:pt x="1658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9;p22">
              <a:extLst>
                <a:ext uri="{FF2B5EF4-FFF2-40B4-BE49-F238E27FC236}">
                  <a16:creationId xmlns:a16="http://schemas.microsoft.com/office/drawing/2014/main" id="{E6FF4C8F-D2C3-1C3E-77E7-8410A588EDDF}"/>
                </a:ext>
              </a:extLst>
            </p:cNvPr>
            <p:cNvSpPr/>
            <p:nvPr/>
          </p:nvSpPr>
          <p:spPr>
            <a:xfrm>
              <a:off x="3492399" y="2642772"/>
              <a:ext cx="22601" cy="5647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834" y="0"/>
                  </a:moveTo>
                  <a:lnTo>
                    <a:pt x="867" y="367"/>
                  </a:lnTo>
                  <a:lnTo>
                    <a:pt x="701" y="2169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0;p22">
              <a:extLst>
                <a:ext uri="{FF2B5EF4-FFF2-40B4-BE49-F238E27FC236}">
                  <a16:creationId xmlns:a16="http://schemas.microsoft.com/office/drawing/2014/main" id="{77332FF1-BE40-9DFB-25B4-999B7B69C744}"/>
                </a:ext>
              </a:extLst>
            </p:cNvPr>
            <p:cNvSpPr/>
            <p:nvPr/>
          </p:nvSpPr>
          <p:spPr>
            <a:xfrm>
              <a:off x="3470683" y="2616709"/>
              <a:ext cx="43457" cy="48664"/>
            </a:xfrm>
            <a:custGeom>
              <a:avLst/>
              <a:gdLst/>
              <a:ahLst/>
              <a:cxnLst/>
              <a:rect l="l" t="t" r="r" b="b"/>
              <a:pathLst>
                <a:path w="1669" h="1869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69"/>
                  </a:lnTo>
                  <a:lnTo>
                    <a:pt x="1668" y="1001"/>
                  </a:lnTo>
                  <a:lnTo>
                    <a:pt x="1668" y="968"/>
                  </a:lnTo>
                  <a:lnTo>
                    <a:pt x="834" y="1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1;p22">
              <a:extLst>
                <a:ext uri="{FF2B5EF4-FFF2-40B4-BE49-F238E27FC236}">
                  <a16:creationId xmlns:a16="http://schemas.microsoft.com/office/drawing/2014/main" id="{1B87A671-9618-2D92-3418-40281212E19B}"/>
                </a:ext>
              </a:extLst>
            </p:cNvPr>
            <p:cNvSpPr/>
            <p:nvPr/>
          </p:nvSpPr>
          <p:spPr>
            <a:xfrm>
              <a:off x="3488051" y="2686203"/>
              <a:ext cx="8697" cy="4374"/>
            </a:xfrm>
            <a:custGeom>
              <a:avLst/>
              <a:gdLst/>
              <a:ahLst/>
              <a:cxnLst/>
              <a:rect l="l" t="t" r="r" b="b"/>
              <a:pathLst>
                <a:path w="334" h="168" extrusionOk="0">
                  <a:moveTo>
                    <a:pt x="0" y="0"/>
                  </a:moveTo>
                  <a:lnTo>
                    <a:pt x="301" y="167"/>
                  </a:lnTo>
                  <a:lnTo>
                    <a:pt x="334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2;p22">
              <a:extLst>
                <a:ext uri="{FF2B5EF4-FFF2-40B4-BE49-F238E27FC236}">
                  <a16:creationId xmlns:a16="http://schemas.microsoft.com/office/drawing/2014/main" id="{E9896E3C-A8E0-436F-238E-AE7C4379AA7C}"/>
                </a:ext>
              </a:extLst>
            </p:cNvPr>
            <p:cNvSpPr/>
            <p:nvPr/>
          </p:nvSpPr>
          <p:spPr>
            <a:xfrm>
              <a:off x="4645808" y="3306338"/>
              <a:ext cx="200645" cy="186767"/>
            </a:xfrm>
            <a:custGeom>
              <a:avLst/>
              <a:gdLst/>
              <a:ahLst/>
              <a:cxnLst/>
              <a:rect l="l" t="t" r="r" b="b"/>
              <a:pathLst>
                <a:path w="7706" h="7173" extrusionOk="0">
                  <a:moveTo>
                    <a:pt x="3103" y="34"/>
                  </a:moveTo>
                  <a:cubicBezTo>
                    <a:pt x="1401" y="0"/>
                    <a:pt x="868" y="234"/>
                    <a:pt x="668" y="367"/>
                  </a:cubicBezTo>
                  <a:cubicBezTo>
                    <a:pt x="367" y="534"/>
                    <a:pt x="201" y="1768"/>
                    <a:pt x="0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3;p22">
              <a:extLst>
                <a:ext uri="{FF2B5EF4-FFF2-40B4-BE49-F238E27FC236}">
                  <a16:creationId xmlns:a16="http://schemas.microsoft.com/office/drawing/2014/main" id="{4A8AB240-7CC0-FFA8-FA02-445412B360F2}"/>
                </a:ext>
              </a:extLst>
            </p:cNvPr>
            <p:cNvSpPr/>
            <p:nvPr/>
          </p:nvSpPr>
          <p:spPr>
            <a:xfrm>
              <a:off x="4645808" y="3306338"/>
              <a:ext cx="200645" cy="186767"/>
            </a:xfrm>
            <a:custGeom>
              <a:avLst/>
              <a:gdLst/>
              <a:ahLst/>
              <a:cxnLst/>
              <a:rect l="l" t="t" r="r" b="b"/>
              <a:pathLst>
                <a:path w="7706" h="7173" extrusionOk="0">
                  <a:moveTo>
                    <a:pt x="3103" y="34"/>
                  </a:moveTo>
                  <a:cubicBezTo>
                    <a:pt x="1401" y="0"/>
                    <a:pt x="868" y="234"/>
                    <a:pt x="668" y="367"/>
                  </a:cubicBezTo>
                  <a:cubicBezTo>
                    <a:pt x="367" y="534"/>
                    <a:pt x="201" y="1768"/>
                    <a:pt x="0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34;p22">
              <a:extLst>
                <a:ext uri="{FF2B5EF4-FFF2-40B4-BE49-F238E27FC236}">
                  <a16:creationId xmlns:a16="http://schemas.microsoft.com/office/drawing/2014/main" id="{5EA1997B-D41C-0D2D-EB9D-3E60EBC75C0A}"/>
                </a:ext>
              </a:extLst>
            </p:cNvPr>
            <p:cNvSpPr/>
            <p:nvPr/>
          </p:nvSpPr>
          <p:spPr>
            <a:xfrm>
              <a:off x="4724832" y="3222080"/>
              <a:ext cx="43457" cy="133781"/>
            </a:xfrm>
            <a:custGeom>
              <a:avLst/>
              <a:gdLst/>
              <a:ahLst/>
              <a:cxnLst/>
              <a:rect l="l" t="t" r="r" b="b"/>
              <a:pathLst>
                <a:path w="1669" h="5138" extrusionOk="0">
                  <a:moveTo>
                    <a:pt x="1" y="1302"/>
                  </a:moveTo>
                  <a:lnTo>
                    <a:pt x="1" y="2936"/>
                  </a:lnTo>
                  <a:lnTo>
                    <a:pt x="1" y="3737"/>
                  </a:lnTo>
                  <a:cubicBezTo>
                    <a:pt x="468" y="4704"/>
                    <a:pt x="1202" y="5138"/>
                    <a:pt x="1635" y="4671"/>
                  </a:cubicBezTo>
                  <a:lnTo>
                    <a:pt x="1635" y="3870"/>
                  </a:lnTo>
                  <a:lnTo>
                    <a:pt x="1635" y="2236"/>
                  </a:lnTo>
                  <a:cubicBezTo>
                    <a:pt x="1669" y="935"/>
                    <a:pt x="1" y="1"/>
                    <a:pt x="1" y="13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35;p22">
              <a:extLst>
                <a:ext uri="{FF2B5EF4-FFF2-40B4-BE49-F238E27FC236}">
                  <a16:creationId xmlns:a16="http://schemas.microsoft.com/office/drawing/2014/main" id="{15308C88-B520-7184-18B1-1D229C62E8D1}"/>
                </a:ext>
              </a:extLst>
            </p:cNvPr>
            <p:cNvSpPr/>
            <p:nvPr/>
          </p:nvSpPr>
          <p:spPr>
            <a:xfrm>
              <a:off x="4696191" y="3202110"/>
              <a:ext cx="18252" cy="36505"/>
            </a:xfrm>
            <a:custGeom>
              <a:avLst/>
              <a:gdLst/>
              <a:ahLst/>
              <a:cxnLst/>
              <a:rect l="l" t="t" r="r" b="b"/>
              <a:pathLst>
                <a:path w="701" h="1402" extrusionOk="0">
                  <a:moveTo>
                    <a:pt x="200" y="34"/>
                  </a:moveTo>
                  <a:cubicBezTo>
                    <a:pt x="334" y="67"/>
                    <a:pt x="534" y="367"/>
                    <a:pt x="601" y="734"/>
                  </a:cubicBezTo>
                  <a:cubicBezTo>
                    <a:pt x="701" y="1101"/>
                    <a:pt x="634" y="1402"/>
                    <a:pt x="501" y="1368"/>
                  </a:cubicBezTo>
                  <a:cubicBezTo>
                    <a:pt x="367" y="1368"/>
                    <a:pt x="167" y="1035"/>
                    <a:pt x="100" y="668"/>
                  </a:cubicBezTo>
                  <a:cubicBezTo>
                    <a:pt x="0" y="301"/>
                    <a:pt x="67" y="1"/>
                    <a:pt x="200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36;p22">
              <a:extLst>
                <a:ext uri="{FF2B5EF4-FFF2-40B4-BE49-F238E27FC236}">
                  <a16:creationId xmlns:a16="http://schemas.microsoft.com/office/drawing/2014/main" id="{4EAF78C6-136A-262A-3D7A-4BF61E33B832}"/>
                </a:ext>
              </a:extLst>
            </p:cNvPr>
            <p:cNvSpPr/>
            <p:nvPr/>
          </p:nvSpPr>
          <p:spPr>
            <a:xfrm>
              <a:off x="4777818" y="3249889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67"/>
                  </a:moveTo>
                  <a:cubicBezTo>
                    <a:pt x="368" y="0"/>
                    <a:pt x="168" y="134"/>
                    <a:pt x="101" y="400"/>
                  </a:cubicBezTo>
                  <a:cubicBezTo>
                    <a:pt x="1" y="667"/>
                    <a:pt x="67" y="1034"/>
                    <a:pt x="201" y="1168"/>
                  </a:cubicBezTo>
                  <a:cubicBezTo>
                    <a:pt x="368" y="1301"/>
                    <a:pt x="534" y="1201"/>
                    <a:pt x="635" y="934"/>
                  </a:cubicBezTo>
                  <a:cubicBezTo>
                    <a:pt x="701" y="634"/>
                    <a:pt x="668" y="300"/>
                    <a:pt x="501" y="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1237;p22">
              <a:extLst>
                <a:ext uri="{FF2B5EF4-FFF2-40B4-BE49-F238E27FC236}">
                  <a16:creationId xmlns:a16="http://schemas.microsoft.com/office/drawing/2014/main" id="{DF66ECED-339D-F6A6-A8EA-177552551863}"/>
                </a:ext>
              </a:extLst>
            </p:cNvPr>
            <p:cNvSpPr/>
            <p:nvPr/>
          </p:nvSpPr>
          <p:spPr>
            <a:xfrm>
              <a:off x="4716161" y="3337609"/>
              <a:ext cx="57335" cy="110321"/>
            </a:xfrm>
            <a:custGeom>
              <a:avLst/>
              <a:gdLst/>
              <a:ahLst/>
              <a:cxnLst/>
              <a:rect l="l" t="t" r="r" b="b"/>
              <a:pathLst>
                <a:path w="2202" h="4237" extrusionOk="0">
                  <a:moveTo>
                    <a:pt x="1168" y="300"/>
                  </a:moveTo>
                  <a:cubicBezTo>
                    <a:pt x="1168" y="300"/>
                    <a:pt x="0" y="0"/>
                    <a:pt x="0" y="100"/>
                  </a:cubicBezTo>
                  <a:cubicBezTo>
                    <a:pt x="0" y="200"/>
                    <a:pt x="434" y="3369"/>
                    <a:pt x="434" y="3369"/>
                  </a:cubicBezTo>
                  <a:lnTo>
                    <a:pt x="2002" y="4237"/>
                  </a:lnTo>
                  <a:lnTo>
                    <a:pt x="2202" y="13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1238;p22">
              <a:extLst>
                <a:ext uri="{FF2B5EF4-FFF2-40B4-BE49-F238E27FC236}">
                  <a16:creationId xmlns:a16="http://schemas.microsoft.com/office/drawing/2014/main" id="{12D91B17-77C4-7649-13B9-5434D2CAD824}"/>
                </a:ext>
              </a:extLst>
            </p:cNvPr>
            <p:cNvSpPr/>
            <p:nvPr/>
          </p:nvSpPr>
          <p:spPr>
            <a:xfrm>
              <a:off x="4736991" y="3345420"/>
              <a:ext cx="18278" cy="25204"/>
            </a:xfrm>
            <a:custGeom>
              <a:avLst/>
              <a:gdLst/>
              <a:ahLst/>
              <a:cxnLst/>
              <a:rect l="l" t="t" r="r" b="b"/>
              <a:pathLst>
                <a:path w="702" h="968" extrusionOk="0">
                  <a:moveTo>
                    <a:pt x="1" y="301"/>
                  </a:moveTo>
                  <a:lnTo>
                    <a:pt x="201" y="801"/>
                  </a:lnTo>
                  <a:cubicBezTo>
                    <a:pt x="301" y="868"/>
                    <a:pt x="401" y="934"/>
                    <a:pt x="501" y="968"/>
                  </a:cubicBezTo>
                  <a:lnTo>
                    <a:pt x="701" y="70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1239;p22">
              <a:extLst>
                <a:ext uri="{FF2B5EF4-FFF2-40B4-BE49-F238E27FC236}">
                  <a16:creationId xmlns:a16="http://schemas.microsoft.com/office/drawing/2014/main" id="{8E56E777-0279-C766-5C7C-9500446A2DC4}"/>
                </a:ext>
              </a:extLst>
            </p:cNvPr>
            <p:cNvSpPr/>
            <p:nvPr/>
          </p:nvSpPr>
          <p:spPr>
            <a:xfrm>
              <a:off x="4735273" y="3366276"/>
              <a:ext cx="22601" cy="75587"/>
            </a:xfrm>
            <a:custGeom>
              <a:avLst/>
              <a:gdLst/>
              <a:ahLst/>
              <a:cxnLst/>
              <a:rect l="l" t="t" r="r" b="b"/>
              <a:pathLst>
                <a:path w="868" h="2903" extrusionOk="0">
                  <a:moveTo>
                    <a:pt x="267" y="0"/>
                  </a:moveTo>
                  <a:lnTo>
                    <a:pt x="0" y="2402"/>
                  </a:lnTo>
                  <a:lnTo>
                    <a:pt x="868" y="2902"/>
                  </a:lnTo>
                  <a:lnTo>
                    <a:pt x="567" y="2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1240;p22">
              <a:extLst>
                <a:ext uri="{FF2B5EF4-FFF2-40B4-BE49-F238E27FC236}">
                  <a16:creationId xmlns:a16="http://schemas.microsoft.com/office/drawing/2014/main" id="{5E853BA5-91AB-4F08-5448-442325D4F911}"/>
                </a:ext>
              </a:extLst>
            </p:cNvPr>
            <p:cNvSpPr/>
            <p:nvPr/>
          </p:nvSpPr>
          <p:spPr>
            <a:xfrm>
              <a:off x="4723113" y="3298527"/>
              <a:ext cx="23460" cy="60824"/>
            </a:xfrm>
            <a:custGeom>
              <a:avLst/>
              <a:gdLst/>
              <a:ahLst/>
              <a:cxnLst/>
              <a:rect l="l" t="t" r="r" b="b"/>
              <a:pathLst>
                <a:path w="901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0" y="2335"/>
                  </a:lnTo>
                  <a:lnTo>
                    <a:pt x="901" y="1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1241;p22">
              <a:extLst>
                <a:ext uri="{FF2B5EF4-FFF2-40B4-BE49-F238E27FC236}">
                  <a16:creationId xmlns:a16="http://schemas.microsoft.com/office/drawing/2014/main" id="{2E2E7B4A-E6DD-2BC9-8F45-283C8F4A2C75}"/>
                </a:ext>
              </a:extLst>
            </p:cNvPr>
            <p:cNvSpPr/>
            <p:nvPr/>
          </p:nvSpPr>
          <p:spPr>
            <a:xfrm>
              <a:off x="4724832" y="3287226"/>
              <a:ext cx="43457" cy="33562"/>
            </a:xfrm>
            <a:custGeom>
              <a:avLst/>
              <a:gdLst/>
              <a:ahLst/>
              <a:cxnLst/>
              <a:rect l="l" t="t" r="r" b="b"/>
              <a:pathLst>
                <a:path w="1669" h="1289" extrusionOk="0">
                  <a:moveTo>
                    <a:pt x="1" y="1"/>
                  </a:moveTo>
                  <a:lnTo>
                    <a:pt x="1" y="67"/>
                  </a:lnTo>
                  <a:cubicBezTo>
                    <a:pt x="1" y="67"/>
                    <a:pt x="435" y="935"/>
                    <a:pt x="835" y="1201"/>
                  </a:cubicBezTo>
                  <a:cubicBezTo>
                    <a:pt x="929" y="1264"/>
                    <a:pt x="1025" y="1288"/>
                    <a:pt x="1117" y="1288"/>
                  </a:cubicBezTo>
                  <a:cubicBezTo>
                    <a:pt x="1415" y="1288"/>
                    <a:pt x="1669" y="1035"/>
                    <a:pt x="1669" y="1035"/>
                  </a:cubicBezTo>
                  <a:lnTo>
                    <a:pt x="1669" y="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1242;p22">
              <a:extLst>
                <a:ext uri="{FF2B5EF4-FFF2-40B4-BE49-F238E27FC236}">
                  <a16:creationId xmlns:a16="http://schemas.microsoft.com/office/drawing/2014/main" id="{44790E63-11FE-8F8E-A0A9-EDE9E219B989}"/>
                </a:ext>
              </a:extLst>
            </p:cNvPr>
            <p:cNvSpPr/>
            <p:nvPr/>
          </p:nvSpPr>
          <p:spPr>
            <a:xfrm>
              <a:off x="4679683" y="3116993"/>
              <a:ext cx="132921" cy="201530"/>
            </a:xfrm>
            <a:custGeom>
              <a:avLst/>
              <a:gdLst/>
              <a:ahLst/>
              <a:cxnLst/>
              <a:rect l="l" t="t" r="r" b="b"/>
              <a:pathLst>
                <a:path w="5105" h="7740" extrusionOk="0">
                  <a:moveTo>
                    <a:pt x="2569" y="1435"/>
                  </a:moveTo>
                  <a:cubicBezTo>
                    <a:pt x="0" y="1"/>
                    <a:pt x="1001" y="5037"/>
                    <a:pt x="1168" y="5471"/>
                  </a:cubicBezTo>
                  <a:cubicBezTo>
                    <a:pt x="1335" y="5971"/>
                    <a:pt x="2169" y="7272"/>
                    <a:pt x="2569" y="7506"/>
                  </a:cubicBezTo>
                  <a:cubicBezTo>
                    <a:pt x="2969" y="7739"/>
                    <a:pt x="3770" y="7372"/>
                    <a:pt x="3970" y="7072"/>
                  </a:cubicBezTo>
                  <a:cubicBezTo>
                    <a:pt x="4137" y="6839"/>
                    <a:pt x="5104" y="2903"/>
                    <a:pt x="2569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1243;p22">
              <a:extLst>
                <a:ext uri="{FF2B5EF4-FFF2-40B4-BE49-F238E27FC236}">
                  <a16:creationId xmlns:a16="http://schemas.microsoft.com/office/drawing/2014/main" id="{3D690357-44E6-CB80-522F-40E955F46F02}"/>
                </a:ext>
              </a:extLst>
            </p:cNvPr>
            <p:cNvSpPr/>
            <p:nvPr/>
          </p:nvSpPr>
          <p:spPr>
            <a:xfrm>
              <a:off x="4696191" y="3139359"/>
              <a:ext cx="103369" cy="140082"/>
            </a:xfrm>
            <a:custGeom>
              <a:avLst/>
              <a:gdLst/>
              <a:ahLst/>
              <a:cxnLst/>
              <a:rect l="l" t="t" r="r" b="b"/>
              <a:pathLst>
                <a:path w="3970" h="5380" extrusionOk="0">
                  <a:moveTo>
                    <a:pt x="1103" y="0"/>
                  </a:moveTo>
                  <a:cubicBezTo>
                    <a:pt x="841" y="0"/>
                    <a:pt x="626" y="85"/>
                    <a:pt x="501" y="242"/>
                  </a:cubicBezTo>
                  <a:cubicBezTo>
                    <a:pt x="0" y="876"/>
                    <a:pt x="167" y="2344"/>
                    <a:pt x="267" y="3445"/>
                  </a:cubicBezTo>
                  <a:cubicBezTo>
                    <a:pt x="267" y="3445"/>
                    <a:pt x="300" y="3478"/>
                    <a:pt x="300" y="3478"/>
                  </a:cubicBezTo>
                  <a:cubicBezTo>
                    <a:pt x="300" y="3478"/>
                    <a:pt x="300" y="3511"/>
                    <a:pt x="300" y="3545"/>
                  </a:cubicBezTo>
                  <a:lnTo>
                    <a:pt x="367" y="3545"/>
                  </a:lnTo>
                  <a:cubicBezTo>
                    <a:pt x="367" y="3445"/>
                    <a:pt x="367" y="3278"/>
                    <a:pt x="367" y="3244"/>
                  </a:cubicBezTo>
                  <a:cubicBezTo>
                    <a:pt x="334" y="3111"/>
                    <a:pt x="334" y="2944"/>
                    <a:pt x="300" y="2811"/>
                  </a:cubicBezTo>
                  <a:cubicBezTo>
                    <a:pt x="367" y="2210"/>
                    <a:pt x="634" y="2210"/>
                    <a:pt x="734" y="1477"/>
                  </a:cubicBezTo>
                  <a:cubicBezTo>
                    <a:pt x="767" y="1443"/>
                    <a:pt x="801" y="1410"/>
                    <a:pt x="834" y="1376"/>
                  </a:cubicBezTo>
                  <a:cubicBezTo>
                    <a:pt x="867" y="1343"/>
                    <a:pt x="901" y="1310"/>
                    <a:pt x="934" y="1276"/>
                  </a:cubicBezTo>
                  <a:lnTo>
                    <a:pt x="1001" y="1276"/>
                  </a:lnTo>
                  <a:cubicBezTo>
                    <a:pt x="1468" y="1310"/>
                    <a:pt x="1935" y="1843"/>
                    <a:pt x="2369" y="2310"/>
                  </a:cubicBezTo>
                  <a:cubicBezTo>
                    <a:pt x="2535" y="2511"/>
                    <a:pt x="2735" y="2711"/>
                    <a:pt x="2902" y="2777"/>
                  </a:cubicBezTo>
                  <a:cubicBezTo>
                    <a:pt x="2938" y="2801"/>
                    <a:pt x="2965" y="2812"/>
                    <a:pt x="2986" y="2812"/>
                  </a:cubicBezTo>
                  <a:cubicBezTo>
                    <a:pt x="3026" y="2812"/>
                    <a:pt x="3048" y="2775"/>
                    <a:pt x="3069" y="2711"/>
                  </a:cubicBezTo>
                  <a:cubicBezTo>
                    <a:pt x="3269" y="3645"/>
                    <a:pt x="3436" y="4112"/>
                    <a:pt x="3536" y="4779"/>
                  </a:cubicBezTo>
                  <a:cubicBezTo>
                    <a:pt x="3536" y="4846"/>
                    <a:pt x="3503" y="4946"/>
                    <a:pt x="3503" y="5046"/>
                  </a:cubicBezTo>
                  <a:cubicBezTo>
                    <a:pt x="3503" y="5046"/>
                    <a:pt x="3503" y="5246"/>
                    <a:pt x="3503" y="5346"/>
                  </a:cubicBezTo>
                  <a:cubicBezTo>
                    <a:pt x="3503" y="5346"/>
                    <a:pt x="3536" y="5379"/>
                    <a:pt x="3569" y="5379"/>
                  </a:cubicBezTo>
                  <a:cubicBezTo>
                    <a:pt x="3569" y="5379"/>
                    <a:pt x="3569" y="5346"/>
                    <a:pt x="3569" y="5346"/>
                  </a:cubicBezTo>
                  <a:cubicBezTo>
                    <a:pt x="3569" y="5313"/>
                    <a:pt x="3569" y="5279"/>
                    <a:pt x="3603" y="5246"/>
                  </a:cubicBezTo>
                  <a:cubicBezTo>
                    <a:pt x="3603" y="5213"/>
                    <a:pt x="3603" y="5146"/>
                    <a:pt x="3603" y="5079"/>
                  </a:cubicBezTo>
                  <a:cubicBezTo>
                    <a:pt x="3736" y="4545"/>
                    <a:pt x="3970" y="2144"/>
                    <a:pt x="3069" y="1343"/>
                  </a:cubicBezTo>
                  <a:cubicBezTo>
                    <a:pt x="2474" y="405"/>
                    <a:pt x="1675" y="0"/>
                    <a:pt x="1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1244;p22">
              <a:extLst>
                <a:ext uri="{FF2B5EF4-FFF2-40B4-BE49-F238E27FC236}">
                  <a16:creationId xmlns:a16="http://schemas.microsoft.com/office/drawing/2014/main" id="{7DB8A1DB-4E31-E162-2593-6C8128A93418}"/>
                </a:ext>
              </a:extLst>
            </p:cNvPr>
            <p:cNvSpPr/>
            <p:nvPr/>
          </p:nvSpPr>
          <p:spPr>
            <a:xfrm>
              <a:off x="4746547" y="3322846"/>
              <a:ext cx="22627" cy="57335"/>
            </a:xfrm>
            <a:custGeom>
              <a:avLst/>
              <a:gdLst/>
              <a:ahLst/>
              <a:cxnLst/>
              <a:rect l="l" t="t" r="r" b="b"/>
              <a:pathLst>
                <a:path w="869" h="2202" extrusionOk="0">
                  <a:moveTo>
                    <a:pt x="835" y="0"/>
                  </a:moveTo>
                  <a:lnTo>
                    <a:pt x="868" y="400"/>
                  </a:lnTo>
                  <a:lnTo>
                    <a:pt x="701" y="2202"/>
                  </a:lnTo>
                  <a:lnTo>
                    <a:pt x="1" y="8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1245;p22">
              <a:extLst>
                <a:ext uri="{FF2B5EF4-FFF2-40B4-BE49-F238E27FC236}">
                  <a16:creationId xmlns:a16="http://schemas.microsoft.com/office/drawing/2014/main" id="{A5F12BEE-C31B-8645-ABF8-E1F90CBAE47C}"/>
                </a:ext>
              </a:extLst>
            </p:cNvPr>
            <p:cNvSpPr/>
            <p:nvPr/>
          </p:nvSpPr>
          <p:spPr>
            <a:xfrm>
              <a:off x="4724832" y="3297641"/>
              <a:ext cx="43457" cy="47805"/>
            </a:xfrm>
            <a:custGeom>
              <a:avLst/>
              <a:gdLst/>
              <a:ahLst/>
              <a:cxnLst/>
              <a:rect l="l" t="t" r="r" b="b"/>
              <a:pathLst>
                <a:path w="1669" h="1836" extrusionOk="0">
                  <a:moveTo>
                    <a:pt x="1" y="1"/>
                  </a:moveTo>
                  <a:lnTo>
                    <a:pt x="1" y="34"/>
                  </a:lnTo>
                  <a:lnTo>
                    <a:pt x="835" y="1835"/>
                  </a:lnTo>
                  <a:lnTo>
                    <a:pt x="1669" y="968"/>
                  </a:lnTo>
                  <a:lnTo>
                    <a:pt x="1669" y="935"/>
                  </a:lnTo>
                  <a:lnTo>
                    <a:pt x="835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1246;p22">
              <a:extLst>
                <a:ext uri="{FF2B5EF4-FFF2-40B4-BE49-F238E27FC236}">
                  <a16:creationId xmlns:a16="http://schemas.microsoft.com/office/drawing/2014/main" id="{C5A52E2B-E960-2D3A-A4E7-A7E4E6B06190}"/>
                </a:ext>
              </a:extLst>
            </p:cNvPr>
            <p:cNvSpPr/>
            <p:nvPr/>
          </p:nvSpPr>
          <p:spPr>
            <a:xfrm>
              <a:off x="4742225" y="3366276"/>
              <a:ext cx="7837" cy="5234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0" y="0"/>
                  </a:moveTo>
                  <a:lnTo>
                    <a:pt x="300" y="200"/>
                  </a:lnTo>
                  <a:lnTo>
                    <a:pt x="300" y="20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1247;p22">
              <a:extLst>
                <a:ext uri="{FF2B5EF4-FFF2-40B4-BE49-F238E27FC236}">
                  <a16:creationId xmlns:a16="http://schemas.microsoft.com/office/drawing/2014/main" id="{B3687232-37A3-ABA4-C0CC-0549E998F836}"/>
                </a:ext>
              </a:extLst>
            </p:cNvPr>
            <p:cNvSpPr/>
            <p:nvPr/>
          </p:nvSpPr>
          <p:spPr>
            <a:xfrm>
              <a:off x="4705746" y="3231636"/>
              <a:ext cx="86002" cy="86497"/>
            </a:xfrm>
            <a:custGeom>
              <a:avLst/>
              <a:gdLst/>
              <a:ahLst/>
              <a:cxnLst/>
              <a:rect l="l" t="t" r="r" b="b"/>
              <a:pathLst>
                <a:path w="3303" h="3322" extrusionOk="0">
                  <a:moveTo>
                    <a:pt x="0" y="1"/>
                  </a:moveTo>
                  <a:lnTo>
                    <a:pt x="33" y="1068"/>
                  </a:lnTo>
                  <a:cubicBezTo>
                    <a:pt x="33" y="1068"/>
                    <a:pt x="934" y="3136"/>
                    <a:pt x="1635" y="3303"/>
                  </a:cubicBezTo>
                  <a:cubicBezTo>
                    <a:pt x="1701" y="3316"/>
                    <a:pt x="1768" y="3321"/>
                    <a:pt x="1833" y="3321"/>
                  </a:cubicBezTo>
                  <a:cubicBezTo>
                    <a:pt x="2456" y="3321"/>
                    <a:pt x="3002" y="2803"/>
                    <a:pt x="3002" y="2803"/>
                  </a:cubicBezTo>
                  <a:cubicBezTo>
                    <a:pt x="3002" y="2803"/>
                    <a:pt x="3302" y="1068"/>
                    <a:pt x="3302" y="1068"/>
                  </a:cubicBezTo>
                  <a:cubicBezTo>
                    <a:pt x="3302" y="1066"/>
                    <a:pt x="3302" y="1064"/>
                    <a:pt x="3300" y="1064"/>
                  </a:cubicBezTo>
                  <a:cubicBezTo>
                    <a:pt x="3283" y="1064"/>
                    <a:pt x="3169" y="1235"/>
                    <a:pt x="3169" y="1235"/>
                  </a:cubicBezTo>
                  <a:lnTo>
                    <a:pt x="2402" y="1902"/>
                  </a:lnTo>
                  <a:cubicBezTo>
                    <a:pt x="2402" y="1902"/>
                    <a:pt x="2268" y="1468"/>
                    <a:pt x="2102" y="1268"/>
                  </a:cubicBezTo>
                  <a:cubicBezTo>
                    <a:pt x="2035" y="1168"/>
                    <a:pt x="1801" y="1035"/>
                    <a:pt x="1568" y="935"/>
                  </a:cubicBezTo>
                  <a:cubicBezTo>
                    <a:pt x="1468" y="879"/>
                    <a:pt x="1364" y="853"/>
                    <a:pt x="1264" y="853"/>
                  </a:cubicBezTo>
                  <a:cubicBezTo>
                    <a:pt x="1064" y="853"/>
                    <a:pt x="879" y="957"/>
                    <a:pt x="767" y="1135"/>
                  </a:cubicBezTo>
                  <a:lnTo>
                    <a:pt x="667" y="1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1248;p22">
              <a:extLst>
                <a:ext uri="{FF2B5EF4-FFF2-40B4-BE49-F238E27FC236}">
                  <a16:creationId xmlns:a16="http://schemas.microsoft.com/office/drawing/2014/main" id="{7EAEA12F-7FAB-0488-77A1-49E44B5F3F90}"/>
                </a:ext>
              </a:extLst>
            </p:cNvPr>
            <p:cNvSpPr/>
            <p:nvPr/>
          </p:nvSpPr>
          <p:spPr>
            <a:xfrm>
              <a:off x="5818329" y="4011590"/>
              <a:ext cx="200671" cy="186767"/>
            </a:xfrm>
            <a:custGeom>
              <a:avLst/>
              <a:gdLst/>
              <a:ahLst/>
              <a:cxnLst/>
              <a:rect l="l" t="t" r="r" b="b"/>
              <a:pathLst>
                <a:path w="7707" h="7173" extrusionOk="0">
                  <a:moveTo>
                    <a:pt x="3103" y="34"/>
                  </a:moveTo>
                  <a:cubicBezTo>
                    <a:pt x="1402" y="0"/>
                    <a:pt x="868" y="234"/>
                    <a:pt x="668" y="334"/>
                  </a:cubicBezTo>
                  <a:cubicBezTo>
                    <a:pt x="368" y="534"/>
                    <a:pt x="201" y="1735"/>
                    <a:pt x="1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1249;p22">
              <a:extLst>
                <a:ext uri="{FF2B5EF4-FFF2-40B4-BE49-F238E27FC236}">
                  <a16:creationId xmlns:a16="http://schemas.microsoft.com/office/drawing/2014/main" id="{F7A0472A-107C-85C6-7B08-D32166979DEF}"/>
                </a:ext>
              </a:extLst>
            </p:cNvPr>
            <p:cNvSpPr/>
            <p:nvPr/>
          </p:nvSpPr>
          <p:spPr>
            <a:xfrm>
              <a:off x="5818329" y="4011590"/>
              <a:ext cx="200671" cy="186767"/>
            </a:xfrm>
            <a:custGeom>
              <a:avLst/>
              <a:gdLst/>
              <a:ahLst/>
              <a:cxnLst/>
              <a:rect l="l" t="t" r="r" b="b"/>
              <a:pathLst>
                <a:path w="7707" h="7173" extrusionOk="0">
                  <a:moveTo>
                    <a:pt x="3103" y="34"/>
                  </a:moveTo>
                  <a:cubicBezTo>
                    <a:pt x="1402" y="0"/>
                    <a:pt x="868" y="234"/>
                    <a:pt x="668" y="334"/>
                  </a:cubicBezTo>
                  <a:cubicBezTo>
                    <a:pt x="368" y="534"/>
                    <a:pt x="201" y="1735"/>
                    <a:pt x="1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1250;p22">
              <a:extLst>
                <a:ext uri="{FF2B5EF4-FFF2-40B4-BE49-F238E27FC236}">
                  <a16:creationId xmlns:a16="http://schemas.microsoft.com/office/drawing/2014/main" id="{04801E31-8979-FA97-981D-03DEA9CCEF4D}"/>
                </a:ext>
              </a:extLst>
            </p:cNvPr>
            <p:cNvSpPr/>
            <p:nvPr/>
          </p:nvSpPr>
          <p:spPr>
            <a:xfrm>
              <a:off x="5897378" y="3927332"/>
              <a:ext cx="42571" cy="133781"/>
            </a:xfrm>
            <a:custGeom>
              <a:avLst/>
              <a:gdLst/>
              <a:ahLst/>
              <a:cxnLst/>
              <a:rect l="l" t="t" r="r" b="b"/>
              <a:pathLst>
                <a:path w="1635" h="5138" extrusionOk="0">
                  <a:moveTo>
                    <a:pt x="0" y="1302"/>
                  </a:moveTo>
                  <a:lnTo>
                    <a:pt x="0" y="2936"/>
                  </a:lnTo>
                  <a:lnTo>
                    <a:pt x="0" y="3737"/>
                  </a:lnTo>
                  <a:cubicBezTo>
                    <a:pt x="434" y="4704"/>
                    <a:pt x="1201" y="5138"/>
                    <a:pt x="1635" y="4671"/>
                  </a:cubicBezTo>
                  <a:lnTo>
                    <a:pt x="1635" y="3870"/>
                  </a:lnTo>
                  <a:lnTo>
                    <a:pt x="1635" y="2236"/>
                  </a:lnTo>
                  <a:cubicBezTo>
                    <a:pt x="1635" y="935"/>
                    <a:pt x="0" y="1"/>
                    <a:pt x="0" y="13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1251;p22">
              <a:extLst>
                <a:ext uri="{FF2B5EF4-FFF2-40B4-BE49-F238E27FC236}">
                  <a16:creationId xmlns:a16="http://schemas.microsoft.com/office/drawing/2014/main" id="{6F0B2E29-AA5B-F4C2-D6BD-C72DECA02462}"/>
                </a:ext>
              </a:extLst>
            </p:cNvPr>
            <p:cNvSpPr/>
            <p:nvPr/>
          </p:nvSpPr>
          <p:spPr>
            <a:xfrm>
              <a:off x="5868711" y="3907361"/>
              <a:ext cx="18252" cy="36505"/>
            </a:xfrm>
            <a:custGeom>
              <a:avLst/>
              <a:gdLst/>
              <a:ahLst/>
              <a:cxnLst/>
              <a:rect l="l" t="t" r="r" b="b"/>
              <a:pathLst>
                <a:path w="701" h="1402" extrusionOk="0">
                  <a:moveTo>
                    <a:pt x="200" y="34"/>
                  </a:moveTo>
                  <a:cubicBezTo>
                    <a:pt x="334" y="34"/>
                    <a:pt x="534" y="367"/>
                    <a:pt x="601" y="734"/>
                  </a:cubicBezTo>
                  <a:cubicBezTo>
                    <a:pt x="701" y="1101"/>
                    <a:pt x="634" y="1402"/>
                    <a:pt x="501" y="1368"/>
                  </a:cubicBezTo>
                  <a:cubicBezTo>
                    <a:pt x="367" y="1335"/>
                    <a:pt x="167" y="1035"/>
                    <a:pt x="100" y="668"/>
                  </a:cubicBezTo>
                  <a:cubicBezTo>
                    <a:pt x="0" y="301"/>
                    <a:pt x="67" y="1"/>
                    <a:pt x="200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1252;p22">
              <a:extLst>
                <a:ext uri="{FF2B5EF4-FFF2-40B4-BE49-F238E27FC236}">
                  <a16:creationId xmlns:a16="http://schemas.microsoft.com/office/drawing/2014/main" id="{0A35FB5E-0067-B620-629B-6022CD601651}"/>
                </a:ext>
              </a:extLst>
            </p:cNvPr>
            <p:cNvSpPr/>
            <p:nvPr/>
          </p:nvSpPr>
          <p:spPr>
            <a:xfrm>
              <a:off x="5950339" y="3955140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67"/>
                  </a:moveTo>
                  <a:cubicBezTo>
                    <a:pt x="368" y="0"/>
                    <a:pt x="168" y="134"/>
                    <a:pt x="101" y="401"/>
                  </a:cubicBezTo>
                  <a:cubicBezTo>
                    <a:pt x="1" y="667"/>
                    <a:pt x="68" y="1034"/>
                    <a:pt x="201" y="1168"/>
                  </a:cubicBezTo>
                  <a:cubicBezTo>
                    <a:pt x="334" y="1301"/>
                    <a:pt x="535" y="1201"/>
                    <a:pt x="601" y="934"/>
                  </a:cubicBezTo>
                  <a:cubicBezTo>
                    <a:pt x="701" y="634"/>
                    <a:pt x="635" y="300"/>
                    <a:pt x="501" y="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1253;p22">
              <a:extLst>
                <a:ext uri="{FF2B5EF4-FFF2-40B4-BE49-F238E27FC236}">
                  <a16:creationId xmlns:a16="http://schemas.microsoft.com/office/drawing/2014/main" id="{418DDD93-0A57-E4C4-65DD-CA09D302F73B}"/>
                </a:ext>
              </a:extLst>
            </p:cNvPr>
            <p:cNvSpPr/>
            <p:nvPr/>
          </p:nvSpPr>
          <p:spPr>
            <a:xfrm>
              <a:off x="5888682" y="4042861"/>
              <a:ext cx="56475" cy="110321"/>
            </a:xfrm>
            <a:custGeom>
              <a:avLst/>
              <a:gdLst/>
              <a:ahLst/>
              <a:cxnLst/>
              <a:rect l="l" t="t" r="r" b="b"/>
              <a:pathLst>
                <a:path w="2169" h="4237" extrusionOk="0">
                  <a:moveTo>
                    <a:pt x="1168" y="301"/>
                  </a:moveTo>
                  <a:cubicBezTo>
                    <a:pt x="1168" y="301"/>
                    <a:pt x="1" y="0"/>
                    <a:pt x="1" y="100"/>
                  </a:cubicBezTo>
                  <a:cubicBezTo>
                    <a:pt x="1" y="167"/>
                    <a:pt x="434" y="3369"/>
                    <a:pt x="434" y="3369"/>
                  </a:cubicBezTo>
                  <a:lnTo>
                    <a:pt x="2002" y="4237"/>
                  </a:lnTo>
                  <a:lnTo>
                    <a:pt x="2169" y="13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1254;p22">
              <a:extLst>
                <a:ext uri="{FF2B5EF4-FFF2-40B4-BE49-F238E27FC236}">
                  <a16:creationId xmlns:a16="http://schemas.microsoft.com/office/drawing/2014/main" id="{E386AB76-1914-1E8E-B08B-70737ED8905A}"/>
                </a:ext>
              </a:extLst>
            </p:cNvPr>
            <p:cNvSpPr/>
            <p:nvPr/>
          </p:nvSpPr>
          <p:spPr>
            <a:xfrm>
              <a:off x="5868711" y="4012449"/>
              <a:ext cx="38249" cy="121621"/>
            </a:xfrm>
            <a:custGeom>
              <a:avLst/>
              <a:gdLst/>
              <a:ahLst/>
              <a:cxnLst/>
              <a:rect l="l" t="t" r="r" b="b"/>
              <a:pathLst>
                <a:path w="1469" h="4671" extrusionOk="0">
                  <a:moveTo>
                    <a:pt x="1101" y="1"/>
                  </a:moveTo>
                  <a:lnTo>
                    <a:pt x="1101" y="468"/>
                  </a:lnTo>
                  <a:lnTo>
                    <a:pt x="1468" y="4671"/>
                  </a:lnTo>
                  <a:lnTo>
                    <a:pt x="834" y="4304"/>
                  </a:lnTo>
                  <a:lnTo>
                    <a:pt x="167" y="2136"/>
                  </a:lnTo>
                  <a:lnTo>
                    <a:pt x="801" y="1969"/>
                  </a:lnTo>
                  <a:lnTo>
                    <a:pt x="0" y="10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1255;p22">
              <a:extLst>
                <a:ext uri="{FF2B5EF4-FFF2-40B4-BE49-F238E27FC236}">
                  <a16:creationId xmlns:a16="http://schemas.microsoft.com/office/drawing/2014/main" id="{89D73AE8-BFA3-F66E-30D1-884ED267C91C}"/>
                </a:ext>
              </a:extLst>
            </p:cNvPr>
            <p:cNvSpPr/>
            <p:nvPr/>
          </p:nvSpPr>
          <p:spPr>
            <a:xfrm>
              <a:off x="5930368" y="4036768"/>
              <a:ext cx="38249" cy="119903"/>
            </a:xfrm>
            <a:custGeom>
              <a:avLst/>
              <a:gdLst/>
              <a:ahLst/>
              <a:cxnLst/>
              <a:rect l="l" t="t" r="r" b="b"/>
              <a:pathLst>
                <a:path w="1469" h="4605" extrusionOk="0">
                  <a:moveTo>
                    <a:pt x="368" y="1"/>
                  </a:moveTo>
                  <a:lnTo>
                    <a:pt x="368" y="468"/>
                  </a:lnTo>
                  <a:lnTo>
                    <a:pt x="1" y="4271"/>
                  </a:lnTo>
                  <a:lnTo>
                    <a:pt x="634" y="4604"/>
                  </a:lnTo>
                  <a:lnTo>
                    <a:pt x="1302" y="3236"/>
                  </a:lnTo>
                  <a:lnTo>
                    <a:pt x="668" y="2302"/>
                  </a:lnTo>
                  <a:lnTo>
                    <a:pt x="1468" y="2269"/>
                  </a:lnTo>
                  <a:lnTo>
                    <a:pt x="801" y="5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1256;p22">
              <a:extLst>
                <a:ext uri="{FF2B5EF4-FFF2-40B4-BE49-F238E27FC236}">
                  <a16:creationId xmlns:a16="http://schemas.microsoft.com/office/drawing/2014/main" id="{6AA3C6FC-AEA2-C6E0-5695-DCFA929B697A}"/>
                </a:ext>
              </a:extLst>
            </p:cNvPr>
            <p:cNvSpPr/>
            <p:nvPr/>
          </p:nvSpPr>
          <p:spPr>
            <a:xfrm>
              <a:off x="5909538" y="4050672"/>
              <a:ext cx="18252" cy="25204"/>
            </a:xfrm>
            <a:custGeom>
              <a:avLst/>
              <a:gdLst/>
              <a:ahLst/>
              <a:cxnLst/>
              <a:rect l="l" t="t" r="r" b="b"/>
              <a:pathLst>
                <a:path w="701" h="968" extrusionOk="0">
                  <a:moveTo>
                    <a:pt x="0" y="301"/>
                  </a:moveTo>
                  <a:lnTo>
                    <a:pt x="200" y="801"/>
                  </a:lnTo>
                  <a:cubicBezTo>
                    <a:pt x="300" y="868"/>
                    <a:pt x="400" y="935"/>
                    <a:pt x="500" y="968"/>
                  </a:cubicBezTo>
                  <a:lnTo>
                    <a:pt x="701" y="701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1257;p22">
              <a:extLst>
                <a:ext uri="{FF2B5EF4-FFF2-40B4-BE49-F238E27FC236}">
                  <a16:creationId xmlns:a16="http://schemas.microsoft.com/office/drawing/2014/main" id="{EC1FED0C-E707-C1BB-F7DC-45982A251289}"/>
                </a:ext>
              </a:extLst>
            </p:cNvPr>
            <p:cNvSpPr/>
            <p:nvPr/>
          </p:nvSpPr>
          <p:spPr>
            <a:xfrm>
              <a:off x="5906934" y="4071528"/>
              <a:ext cx="23460" cy="75587"/>
            </a:xfrm>
            <a:custGeom>
              <a:avLst/>
              <a:gdLst/>
              <a:ahLst/>
              <a:cxnLst/>
              <a:rect l="l" t="t" r="r" b="b"/>
              <a:pathLst>
                <a:path w="901" h="2903" extrusionOk="0">
                  <a:moveTo>
                    <a:pt x="300" y="0"/>
                  </a:moveTo>
                  <a:lnTo>
                    <a:pt x="0" y="2402"/>
                  </a:lnTo>
                  <a:lnTo>
                    <a:pt x="901" y="2902"/>
                  </a:lnTo>
                  <a:lnTo>
                    <a:pt x="600" y="1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1258;p22">
              <a:extLst>
                <a:ext uri="{FF2B5EF4-FFF2-40B4-BE49-F238E27FC236}">
                  <a16:creationId xmlns:a16="http://schemas.microsoft.com/office/drawing/2014/main" id="{AF088CE1-A327-0F06-EE57-B39EF2B9CBC6}"/>
                </a:ext>
              </a:extLst>
            </p:cNvPr>
            <p:cNvSpPr/>
            <p:nvPr/>
          </p:nvSpPr>
          <p:spPr>
            <a:xfrm>
              <a:off x="5895634" y="4003778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1" y="2335"/>
                  </a:lnTo>
                  <a:lnTo>
                    <a:pt x="901" y="18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1259;p22">
              <a:extLst>
                <a:ext uri="{FF2B5EF4-FFF2-40B4-BE49-F238E27FC236}">
                  <a16:creationId xmlns:a16="http://schemas.microsoft.com/office/drawing/2014/main" id="{89283BA0-4A8C-C63D-A0C0-AFB976961416}"/>
                </a:ext>
              </a:extLst>
            </p:cNvPr>
            <p:cNvSpPr/>
            <p:nvPr/>
          </p:nvSpPr>
          <p:spPr>
            <a:xfrm>
              <a:off x="5897378" y="3991619"/>
              <a:ext cx="42571" cy="34057"/>
            </a:xfrm>
            <a:custGeom>
              <a:avLst/>
              <a:gdLst/>
              <a:ahLst/>
              <a:cxnLst/>
              <a:rect l="l" t="t" r="r" b="b"/>
              <a:pathLst>
                <a:path w="1635" h="1308" extrusionOk="0">
                  <a:moveTo>
                    <a:pt x="0" y="0"/>
                  </a:moveTo>
                  <a:lnTo>
                    <a:pt x="0" y="100"/>
                  </a:lnTo>
                  <a:cubicBezTo>
                    <a:pt x="0" y="100"/>
                    <a:pt x="400" y="968"/>
                    <a:pt x="834" y="1234"/>
                  </a:cubicBezTo>
                  <a:cubicBezTo>
                    <a:pt x="924" y="1287"/>
                    <a:pt x="1015" y="1308"/>
                    <a:pt x="1101" y="1308"/>
                  </a:cubicBezTo>
                  <a:cubicBezTo>
                    <a:pt x="1395" y="1308"/>
                    <a:pt x="1635" y="1068"/>
                    <a:pt x="1635" y="1068"/>
                  </a:cubicBezTo>
                  <a:lnTo>
                    <a:pt x="1635" y="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1260;p22">
              <a:extLst>
                <a:ext uri="{FF2B5EF4-FFF2-40B4-BE49-F238E27FC236}">
                  <a16:creationId xmlns:a16="http://schemas.microsoft.com/office/drawing/2014/main" id="{E3E0BB11-CC9C-2DBA-7EA7-8E3B386C74A9}"/>
                </a:ext>
              </a:extLst>
            </p:cNvPr>
            <p:cNvSpPr/>
            <p:nvPr/>
          </p:nvSpPr>
          <p:spPr>
            <a:xfrm>
              <a:off x="5852203" y="3822245"/>
              <a:ext cx="132921" cy="201530"/>
            </a:xfrm>
            <a:custGeom>
              <a:avLst/>
              <a:gdLst/>
              <a:ahLst/>
              <a:cxnLst/>
              <a:rect l="l" t="t" r="r" b="b"/>
              <a:pathLst>
                <a:path w="5105" h="7740" extrusionOk="0">
                  <a:moveTo>
                    <a:pt x="2569" y="1435"/>
                  </a:moveTo>
                  <a:cubicBezTo>
                    <a:pt x="1" y="1"/>
                    <a:pt x="1001" y="5038"/>
                    <a:pt x="1168" y="5471"/>
                  </a:cubicBezTo>
                  <a:cubicBezTo>
                    <a:pt x="1335" y="5972"/>
                    <a:pt x="2135" y="7272"/>
                    <a:pt x="2569" y="7506"/>
                  </a:cubicBezTo>
                  <a:cubicBezTo>
                    <a:pt x="2969" y="7739"/>
                    <a:pt x="3770" y="7339"/>
                    <a:pt x="3970" y="7072"/>
                  </a:cubicBezTo>
                  <a:cubicBezTo>
                    <a:pt x="4137" y="6839"/>
                    <a:pt x="5104" y="2903"/>
                    <a:pt x="2569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1261;p22">
              <a:extLst>
                <a:ext uri="{FF2B5EF4-FFF2-40B4-BE49-F238E27FC236}">
                  <a16:creationId xmlns:a16="http://schemas.microsoft.com/office/drawing/2014/main" id="{C26C9945-CE0D-87F2-9DDE-87B0247A7CEC}"/>
                </a:ext>
              </a:extLst>
            </p:cNvPr>
            <p:cNvSpPr/>
            <p:nvPr/>
          </p:nvSpPr>
          <p:spPr>
            <a:xfrm>
              <a:off x="5867826" y="3844611"/>
              <a:ext cx="104254" cy="140082"/>
            </a:xfrm>
            <a:custGeom>
              <a:avLst/>
              <a:gdLst/>
              <a:ahLst/>
              <a:cxnLst/>
              <a:rect l="l" t="t" r="r" b="b"/>
              <a:pathLst>
                <a:path w="4004" h="5380" extrusionOk="0">
                  <a:moveTo>
                    <a:pt x="1111" y="0"/>
                  </a:moveTo>
                  <a:cubicBezTo>
                    <a:pt x="845" y="0"/>
                    <a:pt x="627" y="85"/>
                    <a:pt x="501" y="242"/>
                  </a:cubicBezTo>
                  <a:cubicBezTo>
                    <a:pt x="1" y="876"/>
                    <a:pt x="201" y="2344"/>
                    <a:pt x="301" y="3445"/>
                  </a:cubicBezTo>
                  <a:cubicBezTo>
                    <a:pt x="301" y="3445"/>
                    <a:pt x="301" y="3478"/>
                    <a:pt x="301" y="3478"/>
                  </a:cubicBezTo>
                  <a:cubicBezTo>
                    <a:pt x="301" y="3478"/>
                    <a:pt x="335" y="3511"/>
                    <a:pt x="335" y="3511"/>
                  </a:cubicBezTo>
                  <a:cubicBezTo>
                    <a:pt x="335" y="3545"/>
                    <a:pt x="368" y="3545"/>
                    <a:pt x="368" y="3545"/>
                  </a:cubicBezTo>
                  <a:cubicBezTo>
                    <a:pt x="401" y="3445"/>
                    <a:pt x="368" y="3244"/>
                    <a:pt x="368" y="3244"/>
                  </a:cubicBezTo>
                  <a:cubicBezTo>
                    <a:pt x="368" y="3111"/>
                    <a:pt x="335" y="2944"/>
                    <a:pt x="335" y="2811"/>
                  </a:cubicBezTo>
                  <a:cubicBezTo>
                    <a:pt x="401" y="2210"/>
                    <a:pt x="635" y="2210"/>
                    <a:pt x="768" y="1477"/>
                  </a:cubicBezTo>
                  <a:cubicBezTo>
                    <a:pt x="802" y="1443"/>
                    <a:pt x="835" y="1410"/>
                    <a:pt x="868" y="1376"/>
                  </a:cubicBezTo>
                  <a:cubicBezTo>
                    <a:pt x="902" y="1343"/>
                    <a:pt x="935" y="1310"/>
                    <a:pt x="968" y="1276"/>
                  </a:cubicBezTo>
                  <a:cubicBezTo>
                    <a:pt x="1002" y="1276"/>
                    <a:pt x="1002" y="1276"/>
                    <a:pt x="1035" y="1243"/>
                  </a:cubicBezTo>
                  <a:cubicBezTo>
                    <a:pt x="1502" y="1310"/>
                    <a:pt x="1969" y="1843"/>
                    <a:pt x="2403" y="2310"/>
                  </a:cubicBezTo>
                  <a:cubicBezTo>
                    <a:pt x="2569" y="2511"/>
                    <a:pt x="2770" y="2711"/>
                    <a:pt x="2936" y="2811"/>
                  </a:cubicBezTo>
                  <a:cubicBezTo>
                    <a:pt x="2961" y="2819"/>
                    <a:pt x="2982" y="2823"/>
                    <a:pt x="3000" y="2823"/>
                  </a:cubicBezTo>
                  <a:cubicBezTo>
                    <a:pt x="3053" y="2823"/>
                    <a:pt x="3078" y="2786"/>
                    <a:pt x="3103" y="2711"/>
                  </a:cubicBezTo>
                  <a:cubicBezTo>
                    <a:pt x="3303" y="3645"/>
                    <a:pt x="3470" y="4112"/>
                    <a:pt x="3570" y="4779"/>
                  </a:cubicBezTo>
                  <a:cubicBezTo>
                    <a:pt x="3570" y="4846"/>
                    <a:pt x="3537" y="4946"/>
                    <a:pt x="3537" y="5046"/>
                  </a:cubicBezTo>
                  <a:cubicBezTo>
                    <a:pt x="3537" y="5046"/>
                    <a:pt x="3537" y="5246"/>
                    <a:pt x="3537" y="5346"/>
                  </a:cubicBezTo>
                  <a:cubicBezTo>
                    <a:pt x="3537" y="5346"/>
                    <a:pt x="3570" y="5379"/>
                    <a:pt x="3570" y="5379"/>
                  </a:cubicBezTo>
                  <a:cubicBezTo>
                    <a:pt x="3604" y="5379"/>
                    <a:pt x="3604" y="5346"/>
                    <a:pt x="3604" y="5346"/>
                  </a:cubicBezTo>
                  <a:cubicBezTo>
                    <a:pt x="3604" y="5313"/>
                    <a:pt x="3604" y="5279"/>
                    <a:pt x="3604" y="5246"/>
                  </a:cubicBezTo>
                  <a:cubicBezTo>
                    <a:pt x="3604" y="5213"/>
                    <a:pt x="3637" y="5146"/>
                    <a:pt x="3637" y="5079"/>
                  </a:cubicBezTo>
                  <a:cubicBezTo>
                    <a:pt x="3770" y="4545"/>
                    <a:pt x="4004" y="2144"/>
                    <a:pt x="3103" y="1343"/>
                  </a:cubicBezTo>
                  <a:cubicBezTo>
                    <a:pt x="2508" y="405"/>
                    <a:pt x="1694" y="0"/>
                    <a:pt x="1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1262;p22">
              <a:extLst>
                <a:ext uri="{FF2B5EF4-FFF2-40B4-BE49-F238E27FC236}">
                  <a16:creationId xmlns:a16="http://schemas.microsoft.com/office/drawing/2014/main" id="{1830049B-6BCB-BFFE-1A80-FE725419A626}"/>
                </a:ext>
              </a:extLst>
            </p:cNvPr>
            <p:cNvSpPr/>
            <p:nvPr/>
          </p:nvSpPr>
          <p:spPr>
            <a:xfrm>
              <a:off x="5919094" y="4028097"/>
              <a:ext cx="22601" cy="57335"/>
            </a:xfrm>
            <a:custGeom>
              <a:avLst/>
              <a:gdLst/>
              <a:ahLst/>
              <a:cxnLst/>
              <a:rect l="l" t="t" r="r" b="b"/>
              <a:pathLst>
                <a:path w="868" h="2202" extrusionOk="0">
                  <a:moveTo>
                    <a:pt x="801" y="0"/>
                  </a:moveTo>
                  <a:lnTo>
                    <a:pt x="867" y="401"/>
                  </a:lnTo>
                  <a:lnTo>
                    <a:pt x="667" y="2202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1263;p22">
              <a:extLst>
                <a:ext uri="{FF2B5EF4-FFF2-40B4-BE49-F238E27FC236}">
                  <a16:creationId xmlns:a16="http://schemas.microsoft.com/office/drawing/2014/main" id="{9303CDF1-63EC-D3A9-337E-B7A792C2D223}"/>
                </a:ext>
              </a:extLst>
            </p:cNvPr>
            <p:cNvSpPr/>
            <p:nvPr/>
          </p:nvSpPr>
          <p:spPr>
            <a:xfrm>
              <a:off x="5897378" y="4002893"/>
              <a:ext cx="42571" cy="47805"/>
            </a:xfrm>
            <a:custGeom>
              <a:avLst/>
              <a:gdLst/>
              <a:ahLst/>
              <a:cxnLst/>
              <a:rect l="l" t="t" r="r" b="b"/>
              <a:pathLst>
                <a:path w="1635" h="1836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36"/>
                  </a:lnTo>
                  <a:lnTo>
                    <a:pt x="1635" y="968"/>
                  </a:lnTo>
                  <a:lnTo>
                    <a:pt x="1635" y="935"/>
                  </a:lnTo>
                  <a:lnTo>
                    <a:pt x="834" y="1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1264;p22">
              <a:extLst>
                <a:ext uri="{FF2B5EF4-FFF2-40B4-BE49-F238E27FC236}">
                  <a16:creationId xmlns:a16="http://schemas.microsoft.com/office/drawing/2014/main" id="{433AC624-B0DB-B187-B6D8-43AC7CCEC616}"/>
                </a:ext>
              </a:extLst>
            </p:cNvPr>
            <p:cNvSpPr/>
            <p:nvPr/>
          </p:nvSpPr>
          <p:spPr>
            <a:xfrm>
              <a:off x="5914746" y="4071528"/>
              <a:ext cx="7837" cy="5234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0" y="0"/>
                  </a:moveTo>
                  <a:lnTo>
                    <a:pt x="300" y="167"/>
                  </a:lnTo>
                  <a:lnTo>
                    <a:pt x="3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1265;p22">
              <a:extLst>
                <a:ext uri="{FF2B5EF4-FFF2-40B4-BE49-F238E27FC236}">
                  <a16:creationId xmlns:a16="http://schemas.microsoft.com/office/drawing/2014/main" id="{77CD617C-D781-304F-23E0-47A9C69CE005}"/>
                </a:ext>
              </a:extLst>
            </p:cNvPr>
            <p:cNvSpPr/>
            <p:nvPr/>
          </p:nvSpPr>
          <p:spPr>
            <a:xfrm>
              <a:off x="5443128" y="2836465"/>
              <a:ext cx="200645" cy="185882"/>
            </a:xfrm>
            <a:custGeom>
              <a:avLst/>
              <a:gdLst/>
              <a:ahLst/>
              <a:cxnLst/>
              <a:rect l="l" t="t" r="r" b="b"/>
              <a:pathLst>
                <a:path w="7706" h="7139" extrusionOk="0">
                  <a:moveTo>
                    <a:pt x="3103" y="0"/>
                  </a:moveTo>
                  <a:cubicBezTo>
                    <a:pt x="1401" y="0"/>
                    <a:pt x="868" y="200"/>
                    <a:pt x="667" y="334"/>
                  </a:cubicBezTo>
                  <a:cubicBezTo>
                    <a:pt x="367" y="500"/>
                    <a:pt x="200" y="1735"/>
                    <a:pt x="0" y="2735"/>
                  </a:cubicBezTo>
                  <a:lnTo>
                    <a:pt x="3836" y="4937"/>
                  </a:lnTo>
                  <a:lnTo>
                    <a:pt x="7706" y="7139"/>
                  </a:lnTo>
                  <a:cubicBezTo>
                    <a:pt x="7506" y="5904"/>
                    <a:pt x="7339" y="4503"/>
                    <a:pt x="7039" y="3970"/>
                  </a:cubicBezTo>
                  <a:cubicBezTo>
                    <a:pt x="6839" y="3603"/>
                    <a:pt x="6338" y="2835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1266;p22">
              <a:extLst>
                <a:ext uri="{FF2B5EF4-FFF2-40B4-BE49-F238E27FC236}">
                  <a16:creationId xmlns:a16="http://schemas.microsoft.com/office/drawing/2014/main" id="{AC4A50D3-32B0-45AD-E4A3-0A7857E04590}"/>
                </a:ext>
              </a:extLst>
            </p:cNvPr>
            <p:cNvSpPr/>
            <p:nvPr/>
          </p:nvSpPr>
          <p:spPr>
            <a:xfrm>
              <a:off x="5443128" y="2836465"/>
              <a:ext cx="200645" cy="185882"/>
            </a:xfrm>
            <a:custGeom>
              <a:avLst/>
              <a:gdLst/>
              <a:ahLst/>
              <a:cxnLst/>
              <a:rect l="l" t="t" r="r" b="b"/>
              <a:pathLst>
                <a:path w="7706" h="7139" extrusionOk="0">
                  <a:moveTo>
                    <a:pt x="3103" y="0"/>
                  </a:moveTo>
                  <a:cubicBezTo>
                    <a:pt x="1401" y="0"/>
                    <a:pt x="868" y="200"/>
                    <a:pt x="667" y="334"/>
                  </a:cubicBezTo>
                  <a:cubicBezTo>
                    <a:pt x="367" y="500"/>
                    <a:pt x="200" y="1735"/>
                    <a:pt x="0" y="2735"/>
                  </a:cubicBezTo>
                  <a:lnTo>
                    <a:pt x="3836" y="4937"/>
                  </a:lnTo>
                  <a:lnTo>
                    <a:pt x="7706" y="7139"/>
                  </a:lnTo>
                  <a:cubicBezTo>
                    <a:pt x="7506" y="5904"/>
                    <a:pt x="7339" y="4503"/>
                    <a:pt x="7039" y="3970"/>
                  </a:cubicBezTo>
                  <a:cubicBezTo>
                    <a:pt x="6839" y="3603"/>
                    <a:pt x="6338" y="2835"/>
                    <a:pt x="4637" y="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1267;p22">
              <a:extLst>
                <a:ext uri="{FF2B5EF4-FFF2-40B4-BE49-F238E27FC236}">
                  <a16:creationId xmlns:a16="http://schemas.microsoft.com/office/drawing/2014/main" id="{F3594FE6-E997-6988-5136-7E9A03AA41D8}"/>
                </a:ext>
              </a:extLst>
            </p:cNvPr>
            <p:cNvSpPr/>
            <p:nvPr/>
          </p:nvSpPr>
          <p:spPr>
            <a:xfrm>
              <a:off x="5522152" y="2751349"/>
              <a:ext cx="42597" cy="133781"/>
            </a:xfrm>
            <a:custGeom>
              <a:avLst/>
              <a:gdLst/>
              <a:ahLst/>
              <a:cxnLst/>
              <a:rect l="l" t="t" r="r" b="b"/>
              <a:pathLst>
                <a:path w="1636" h="5138" extrusionOk="0">
                  <a:moveTo>
                    <a:pt x="1" y="1301"/>
                  </a:moveTo>
                  <a:lnTo>
                    <a:pt x="1" y="2936"/>
                  </a:lnTo>
                  <a:lnTo>
                    <a:pt x="1" y="3736"/>
                  </a:lnTo>
                  <a:cubicBezTo>
                    <a:pt x="434" y="4703"/>
                    <a:pt x="1202" y="5137"/>
                    <a:pt x="1635" y="4703"/>
                  </a:cubicBezTo>
                  <a:lnTo>
                    <a:pt x="1635" y="3870"/>
                  </a:lnTo>
                  <a:lnTo>
                    <a:pt x="1635" y="2268"/>
                  </a:lnTo>
                  <a:cubicBezTo>
                    <a:pt x="1635" y="934"/>
                    <a:pt x="1" y="0"/>
                    <a:pt x="1" y="13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1268;p22">
              <a:extLst>
                <a:ext uri="{FF2B5EF4-FFF2-40B4-BE49-F238E27FC236}">
                  <a16:creationId xmlns:a16="http://schemas.microsoft.com/office/drawing/2014/main" id="{E4FE3B42-8F13-B2BC-2F9B-956730879DED}"/>
                </a:ext>
              </a:extLst>
            </p:cNvPr>
            <p:cNvSpPr/>
            <p:nvPr/>
          </p:nvSpPr>
          <p:spPr>
            <a:xfrm>
              <a:off x="5493511" y="2732237"/>
              <a:ext cx="18252" cy="35619"/>
            </a:xfrm>
            <a:custGeom>
              <a:avLst/>
              <a:gdLst/>
              <a:ahLst/>
              <a:cxnLst/>
              <a:rect l="l" t="t" r="r" b="b"/>
              <a:pathLst>
                <a:path w="701" h="1368" extrusionOk="0">
                  <a:moveTo>
                    <a:pt x="200" y="0"/>
                  </a:moveTo>
                  <a:cubicBezTo>
                    <a:pt x="334" y="34"/>
                    <a:pt x="534" y="334"/>
                    <a:pt x="600" y="734"/>
                  </a:cubicBezTo>
                  <a:cubicBezTo>
                    <a:pt x="701" y="1101"/>
                    <a:pt x="634" y="1368"/>
                    <a:pt x="500" y="1368"/>
                  </a:cubicBezTo>
                  <a:cubicBezTo>
                    <a:pt x="367" y="1335"/>
                    <a:pt x="167" y="1001"/>
                    <a:pt x="100" y="634"/>
                  </a:cubicBezTo>
                  <a:cubicBezTo>
                    <a:pt x="0" y="267"/>
                    <a:pt x="67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1269;p22">
              <a:extLst>
                <a:ext uri="{FF2B5EF4-FFF2-40B4-BE49-F238E27FC236}">
                  <a16:creationId xmlns:a16="http://schemas.microsoft.com/office/drawing/2014/main" id="{B4AC75B9-0286-4556-0EBB-09078AA38B88}"/>
                </a:ext>
              </a:extLst>
            </p:cNvPr>
            <p:cNvSpPr/>
            <p:nvPr/>
          </p:nvSpPr>
          <p:spPr>
            <a:xfrm>
              <a:off x="5575138" y="2779990"/>
              <a:ext cx="18278" cy="33042"/>
            </a:xfrm>
            <a:custGeom>
              <a:avLst/>
              <a:gdLst/>
              <a:ahLst/>
              <a:cxnLst/>
              <a:rect l="l" t="t" r="r" b="b"/>
              <a:pathLst>
                <a:path w="702" h="1269" extrusionOk="0">
                  <a:moveTo>
                    <a:pt x="501" y="134"/>
                  </a:moveTo>
                  <a:cubicBezTo>
                    <a:pt x="368" y="1"/>
                    <a:pt x="167" y="101"/>
                    <a:pt x="101" y="368"/>
                  </a:cubicBezTo>
                  <a:cubicBezTo>
                    <a:pt x="1" y="668"/>
                    <a:pt x="67" y="1002"/>
                    <a:pt x="201" y="1135"/>
                  </a:cubicBezTo>
                  <a:cubicBezTo>
                    <a:pt x="334" y="1268"/>
                    <a:pt x="534" y="1168"/>
                    <a:pt x="601" y="902"/>
                  </a:cubicBezTo>
                  <a:cubicBezTo>
                    <a:pt x="701" y="635"/>
                    <a:pt x="634" y="268"/>
                    <a:pt x="501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1270;p22">
              <a:extLst>
                <a:ext uri="{FF2B5EF4-FFF2-40B4-BE49-F238E27FC236}">
                  <a16:creationId xmlns:a16="http://schemas.microsoft.com/office/drawing/2014/main" id="{88FE31A3-A241-533E-87A9-D5C8261A19D7}"/>
                </a:ext>
              </a:extLst>
            </p:cNvPr>
            <p:cNvSpPr/>
            <p:nvPr/>
          </p:nvSpPr>
          <p:spPr>
            <a:xfrm>
              <a:off x="5520434" y="2827769"/>
              <a:ext cx="23460" cy="60824"/>
            </a:xfrm>
            <a:custGeom>
              <a:avLst/>
              <a:gdLst/>
              <a:ahLst/>
              <a:cxnLst/>
              <a:rect l="l" t="t" r="r" b="b"/>
              <a:pathLst>
                <a:path w="901" h="2336" extrusionOk="0">
                  <a:moveTo>
                    <a:pt x="67" y="1"/>
                  </a:moveTo>
                  <a:lnTo>
                    <a:pt x="0" y="334"/>
                  </a:lnTo>
                  <a:lnTo>
                    <a:pt x="200" y="2336"/>
                  </a:lnTo>
                  <a:lnTo>
                    <a:pt x="901" y="18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1271;p22">
              <a:extLst>
                <a:ext uri="{FF2B5EF4-FFF2-40B4-BE49-F238E27FC236}">
                  <a16:creationId xmlns:a16="http://schemas.microsoft.com/office/drawing/2014/main" id="{864D500E-7F37-6511-42D7-F7F69F79BDFE}"/>
                </a:ext>
              </a:extLst>
            </p:cNvPr>
            <p:cNvSpPr/>
            <p:nvPr/>
          </p:nvSpPr>
          <p:spPr>
            <a:xfrm>
              <a:off x="5522152" y="2816468"/>
              <a:ext cx="42597" cy="33562"/>
            </a:xfrm>
            <a:custGeom>
              <a:avLst/>
              <a:gdLst/>
              <a:ahLst/>
              <a:cxnLst/>
              <a:rect l="l" t="t" r="r" b="b"/>
              <a:pathLst>
                <a:path w="1636" h="1289" extrusionOk="0">
                  <a:moveTo>
                    <a:pt x="1" y="1"/>
                  </a:moveTo>
                  <a:lnTo>
                    <a:pt x="1" y="68"/>
                  </a:lnTo>
                  <a:cubicBezTo>
                    <a:pt x="1" y="68"/>
                    <a:pt x="401" y="968"/>
                    <a:pt x="835" y="1202"/>
                  </a:cubicBezTo>
                  <a:cubicBezTo>
                    <a:pt x="929" y="1265"/>
                    <a:pt x="1023" y="1289"/>
                    <a:pt x="1112" y="1289"/>
                  </a:cubicBezTo>
                  <a:cubicBezTo>
                    <a:pt x="1401" y="1289"/>
                    <a:pt x="1635" y="1035"/>
                    <a:pt x="1635" y="1035"/>
                  </a:cubicBezTo>
                  <a:lnTo>
                    <a:pt x="1635" y="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1272;p22">
              <a:extLst>
                <a:ext uri="{FF2B5EF4-FFF2-40B4-BE49-F238E27FC236}">
                  <a16:creationId xmlns:a16="http://schemas.microsoft.com/office/drawing/2014/main" id="{FDBED8AD-06CB-1FB8-96B6-53C01F08EF88}"/>
                </a:ext>
              </a:extLst>
            </p:cNvPr>
            <p:cNvSpPr/>
            <p:nvPr/>
          </p:nvSpPr>
          <p:spPr>
            <a:xfrm>
              <a:off x="5477003" y="2646235"/>
              <a:ext cx="132895" cy="201530"/>
            </a:xfrm>
            <a:custGeom>
              <a:avLst/>
              <a:gdLst/>
              <a:ahLst/>
              <a:cxnLst/>
              <a:rect l="l" t="t" r="r" b="b"/>
              <a:pathLst>
                <a:path w="5104" h="7740" extrusionOk="0">
                  <a:moveTo>
                    <a:pt x="2569" y="1469"/>
                  </a:moveTo>
                  <a:cubicBezTo>
                    <a:pt x="0" y="1"/>
                    <a:pt x="1001" y="5038"/>
                    <a:pt x="1168" y="5505"/>
                  </a:cubicBezTo>
                  <a:cubicBezTo>
                    <a:pt x="1335" y="5972"/>
                    <a:pt x="2135" y="7273"/>
                    <a:pt x="2569" y="7506"/>
                  </a:cubicBezTo>
                  <a:cubicBezTo>
                    <a:pt x="2969" y="7740"/>
                    <a:pt x="3770" y="7373"/>
                    <a:pt x="3970" y="7073"/>
                  </a:cubicBezTo>
                  <a:cubicBezTo>
                    <a:pt x="4137" y="6839"/>
                    <a:pt x="5104" y="2903"/>
                    <a:pt x="2569" y="1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1273;p22">
              <a:extLst>
                <a:ext uri="{FF2B5EF4-FFF2-40B4-BE49-F238E27FC236}">
                  <a16:creationId xmlns:a16="http://schemas.microsoft.com/office/drawing/2014/main" id="{25EFC7CB-06D1-5080-DCF8-033C6415DB89}"/>
                </a:ext>
              </a:extLst>
            </p:cNvPr>
            <p:cNvSpPr/>
            <p:nvPr/>
          </p:nvSpPr>
          <p:spPr>
            <a:xfrm>
              <a:off x="5489163" y="2668601"/>
              <a:ext cx="107717" cy="140446"/>
            </a:xfrm>
            <a:custGeom>
              <a:avLst/>
              <a:gdLst/>
              <a:ahLst/>
              <a:cxnLst/>
              <a:rect l="l" t="t" r="r" b="b"/>
              <a:pathLst>
                <a:path w="4137" h="5394" extrusionOk="0">
                  <a:moveTo>
                    <a:pt x="1244" y="1"/>
                  </a:moveTo>
                  <a:cubicBezTo>
                    <a:pt x="978" y="1"/>
                    <a:pt x="760" y="86"/>
                    <a:pt x="634" y="243"/>
                  </a:cubicBezTo>
                  <a:cubicBezTo>
                    <a:pt x="0" y="1043"/>
                    <a:pt x="334" y="2544"/>
                    <a:pt x="434" y="3445"/>
                  </a:cubicBezTo>
                  <a:cubicBezTo>
                    <a:pt x="434" y="3512"/>
                    <a:pt x="467" y="3545"/>
                    <a:pt x="501" y="3545"/>
                  </a:cubicBezTo>
                  <a:cubicBezTo>
                    <a:pt x="564" y="3291"/>
                    <a:pt x="236" y="2706"/>
                    <a:pt x="432" y="2706"/>
                  </a:cubicBezTo>
                  <a:cubicBezTo>
                    <a:pt x="442" y="2706"/>
                    <a:pt x="454" y="2708"/>
                    <a:pt x="467" y="2711"/>
                  </a:cubicBezTo>
                  <a:cubicBezTo>
                    <a:pt x="1224" y="2906"/>
                    <a:pt x="1749" y="2967"/>
                    <a:pt x="2118" y="2967"/>
                  </a:cubicBezTo>
                  <a:cubicBezTo>
                    <a:pt x="2731" y="2967"/>
                    <a:pt x="2915" y="2799"/>
                    <a:pt x="3024" y="2799"/>
                  </a:cubicBezTo>
                  <a:cubicBezTo>
                    <a:pt x="3040" y="2799"/>
                    <a:pt x="3055" y="2803"/>
                    <a:pt x="3069" y="2811"/>
                  </a:cubicBezTo>
                  <a:cubicBezTo>
                    <a:pt x="3094" y="2820"/>
                    <a:pt x="3115" y="2824"/>
                    <a:pt x="3133" y="2824"/>
                  </a:cubicBezTo>
                  <a:cubicBezTo>
                    <a:pt x="3186" y="2824"/>
                    <a:pt x="3211" y="2786"/>
                    <a:pt x="3236" y="2711"/>
                  </a:cubicBezTo>
                  <a:cubicBezTo>
                    <a:pt x="3436" y="3645"/>
                    <a:pt x="3603" y="4112"/>
                    <a:pt x="3703" y="4779"/>
                  </a:cubicBezTo>
                  <a:cubicBezTo>
                    <a:pt x="3703" y="4879"/>
                    <a:pt x="3670" y="4946"/>
                    <a:pt x="3670" y="5079"/>
                  </a:cubicBezTo>
                  <a:cubicBezTo>
                    <a:pt x="3670" y="5079"/>
                    <a:pt x="3670" y="5246"/>
                    <a:pt x="3670" y="5346"/>
                  </a:cubicBezTo>
                  <a:cubicBezTo>
                    <a:pt x="3670" y="5370"/>
                    <a:pt x="3686" y="5394"/>
                    <a:pt x="3708" y="5394"/>
                  </a:cubicBezTo>
                  <a:cubicBezTo>
                    <a:pt x="3717" y="5394"/>
                    <a:pt x="3727" y="5389"/>
                    <a:pt x="3736" y="5380"/>
                  </a:cubicBezTo>
                  <a:cubicBezTo>
                    <a:pt x="3736" y="5380"/>
                    <a:pt x="3736" y="5380"/>
                    <a:pt x="3736" y="5346"/>
                  </a:cubicBezTo>
                  <a:cubicBezTo>
                    <a:pt x="3736" y="5313"/>
                    <a:pt x="3736" y="5280"/>
                    <a:pt x="3770" y="5246"/>
                  </a:cubicBezTo>
                  <a:cubicBezTo>
                    <a:pt x="3770" y="5213"/>
                    <a:pt x="3770" y="5146"/>
                    <a:pt x="3770" y="5113"/>
                  </a:cubicBezTo>
                  <a:cubicBezTo>
                    <a:pt x="3903" y="4546"/>
                    <a:pt x="4137" y="2144"/>
                    <a:pt x="3236" y="1343"/>
                  </a:cubicBezTo>
                  <a:cubicBezTo>
                    <a:pt x="2641" y="405"/>
                    <a:pt x="1826" y="1"/>
                    <a:pt x="1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1274;p22">
              <a:extLst>
                <a:ext uri="{FF2B5EF4-FFF2-40B4-BE49-F238E27FC236}">
                  <a16:creationId xmlns:a16="http://schemas.microsoft.com/office/drawing/2014/main" id="{B8407B74-E948-562E-A9A1-35827CDA9AA2}"/>
                </a:ext>
              </a:extLst>
            </p:cNvPr>
            <p:cNvSpPr/>
            <p:nvPr/>
          </p:nvSpPr>
          <p:spPr>
            <a:xfrm>
              <a:off x="5543867" y="2852088"/>
              <a:ext cx="22627" cy="57361"/>
            </a:xfrm>
            <a:custGeom>
              <a:avLst/>
              <a:gdLst/>
              <a:ahLst/>
              <a:cxnLst/>
              <a:rect l="l" t="t" r="r" b="b"/>
              <a:pathLst>
                <a:path w="869" h="2203" extrusionOk="0">
                  <a:moveTo>
                    <a:pt x="801" y="1"/>
                  </a:moveTo>
                  <a:lnTo>
                    <a:pt x="868" y="401"/>
                  </a:lnTo>
                  <a:lnTo>
                    <a:pt x="668" y="2202"/>
                  </a:lnTo>
                  <a:lnTo>
                    <a:pt x="1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1275;p22">
              <a:extLst>
                <a:ext uri="{FF2B5EF4-FFF2-40B4-BE49-F238E27FC236}">
                  <a16:creationId xmlns:a16="http://schemas.microsoft.com/office/drawing/2014/main" id="{35AF4EC2-E5C8-F04A-ACDF-878893E9FF62}"/>
                </a:ext>
              </a:extLst>
            </p:cNvPr>
            <p:cNvSpPr/>
            <p:nvPr/>
          </p:nvSpPr>
          <p:spPr>
            <a:xfrm>
              <a:off x="5522152" y="2826909"/>
              <a:ext cx="42597" cy="47779"/>
            </a:xfrm>
            <a:custGeom>
              <a:avLst/>
              <a:gdLst/>
              <a:ahLst/>
              <a:cxnLst/>
              <a:rect l="l" t="t" r="r" b="b"/>
              <a:pathLst>
                <a:path w="1636" h="1835" extrusionOk="0">
                  <a:moveTo>
                    <a:pt x="1" y="0"/>
                  </a:moveTo>
                  <a:lnTo>
                    <a:pt x="1" y="34"/>
                  </a:lnTo>
                  <a:lnTo>
                    <a:pt x="835" y="1835"/>
                  </a:lnTo>
                  <a:lnTo>
                    <a:pt x="1635" y="968"/>
                  </a:lnTo>
                  <a:lnTo>
                    <a:pt x="1635" y="934"/>
                  </a:lnTo>
                  <a:lnTo>
                    <a:pt x="835" y="1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1276;p22">
              <a:extLst>
                <a:ext uri="{FF2B5EF4-FFF2-40B4-BE49-F238E27FC236}">
                  <a16:creationId xmlns:a16="http://schemas.microsoft.com/office/drawing/2014/main" id="{4D5FBB00-60CD-3146-3DBA-D372C1652ADF}"/>
                </a:ext>
              </a:extLst>
            </p:cNvPr>
            <p:cNvSpPr/>
            <p:nvPr/>
          </p:nvSpPr>
          <p:spPr>
            <a:xfrm>
              <a:off x="5539519" y="2895518"/>
              <a:ext cx="7863" cy="5234"/>
            </a:xfrm>
            <a:custGeom>
              <a:avLst/>
              <a:gdLst/>
              <a:ahLst/>
              <a:cxnLst/>
              <a:rect l="l" t="t" r="r" b="b"/>
              <a:pathLst>
                <a:path w="302" h="201" extrusionOk="0">
                  <a:moveTo>
                    <a:pt x="1" y="0"/>
                  </a:moveTo>
                  <a:lnTo>
                    <a:pt x="301" y="201"/>
                  </a:lnTo>
                  <a:lnTo>
                    <a:pt x="301" y="20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1277;p22">
              <a:extLst>
                <a:ext uri="{FF2B5EF4-FFF2-40B4-BE49-F238E27FC236}">
                  <a16:creationId xmlns:a16="http://schemas.microsoft.com/office/drawing/2014/main" id="{BBA7156B-C937-8F19-A87F-268EAFB57E5C}"/>
                </a:ext>
              </a:extLst>
            </p:cNvPr>
            <p:cNvSpPr/>
            <p:nvPr/>
          </p:nvSpPr>
          <p:spPr>
            <a:xfrm>
              <a:off x="5516945" y="2634961"/>
              <a:ext cx="64313" cy="75587"/>
            </a:xfrm>
            <a:custGeom>
              <a:avLst/>
              <a:gdLst/>
              <a:ahLst/>
              <a:cxnLst/>
              <a:rect l="l" t="t" r="r" b="b"/>
              <a:pathLst>
                <a:path w="2470" h="2903" extrusionOk="0">
                  <a:moveTo>
                    <a:pt x="2269" y="1468"/>
                  </a:moveTo>
                  <a:cubicBezTo>
                    <a:pt x="2469" y="2269"/>
                    <a:pt x="2169" y="2902"/>
                    <a:pt x="1602" y="2902"/>
                  </a:cubicBezTo>
                  <a:cubicBezTo>
                    <a:pt x="1035" y="2902"/>
                    <a:pt x="401" y="2269"/>
                    <a:pt x="201" y="1468"/>
                  </a:cubicBezTo>
                  <a:cubicBezTo>
                    <a:pt x="1" y="667"/>
                    <a:pt x="334" y="0"/>
                    <a:pt x="901" y="0"/>
                  </a:cubicBezTo>
                  <a:cubicBezTo>
                    <a:pt x="1468" y="0"/>
                    <a:pt x="2069" y="667"/>
                    <a:pt x="2269" y="14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1278;p22">
              <a:extLst>
                <a:ext uri="{FF2B5EF4-FFF2-40B4-BE49-F238E27FC236}">
                  <a16:creationId xmlns:a16="http://schemas.microsoft.com/office/drawing/2014/main" id="{ECEF6B35-420F-4561-ED31-624DF2C3953C}"/>
                </a:ext>
              </a:extLst>
            </p:cNvPr>
            <p:cNvSpPr/>
            <p:nvPr/>
          </p:nvSpPr>
          <p:spPr>
            <a:xfrm>
              <a:off x="4274071" y="212772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7"/>
                    <a:pt x="6338" y="2836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1279;p22">
              <a:extLst>
                <a:ext uri="{FF2B5EF4-FFF2-40B4-BE49-F238E27FC236}">
                  <a16:creationId xmlns:a16="http://schemas.microsoft.com/office/drawing/2014/main" id="{887AF1C7-695E-24A6-070A-5E4B96CA6BD9}"/>
                </a:ext>
              </a:extLst>
            </p:cNvPr>
            <p:cNvSpPr/>
            <p:nvPr/>
          </p:nvSpPr>
          <p:spPr>
            <a:xfrm>
              <a:off x="4274071" y="212772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7"/>
                    <a:pt x="6338" y="2836"/>
                    <a:pt x="4637" y="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1280;p22">
              <a:extLst>
                <a:ext uri="{FF2B5EF4-FFF2-40B4-BE49-F238E27FC236}">
                  <a16:creationId xmlns:a16="http://schemas.microsoft.com/office/drawing/2014/main" id="{9A1A73BD-BEF3-C9CA-04C9-142BAC67E6C6}"/>
                </a:ext>
              </a:extLst>
            </p:cNvPr>
            <p:cNvSpPr/>
            <p:nvPr/>
          </p:nvSpPr>
          <p:spPr>
            <a:xfrm>
              <a:off x="4353120" y="2042608"/>
              <a:ext cx="42571" cy="134640"/>
            </a:xfrm>
            <a:custGeom>
              <a:avLst/>
              <a:gdLst/>
              <a:ahLst/>
              <a:cxnLst/>
              <a:rect l="l" t="t" r="r" b="b"/>
              <a:pathLst>
                <a:path w="1635" h="5171" extrusionOk="0">
                  <a:moveTo>
                    <a:pt x="0" y="1335"/>
                  </a:moveTo>
                  <a:lnTo>
                    <a:pt x="0" y="2969"/>
                  </a:lnTo>
                  <a:lnTo>
                    <a:pt x="0" y="3770"/>
                  </a:lnTo>
                  <a:cubicBezTo>
                    <a:pt x="434" y="4704"/>
                    <a:pt x="1201" y="5171"/>
                    <a:pt x="1635" y="4704"/>
                  </a:cubicBezTo>
                  <a:lnTo>
                    <a:pt x="1635" y="3903"/>
                  </a:lnTo>
                  <a:lnTo>
                    <a:pt x="1635" y="2269"/>
                  </a:lnTo>
                  <a:cubicBezTo>
                    <a:pt x="1635" y="935"/>
                    <a:pt x="0" y="1"/>
                    <a:pt x="0" y="1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281;p22">
              <a:extLst>
                <a:ext uri="{FF2B5EF4-FFF2-40B4-BE49-F238E27FC236}">
                  <a16:creationId xmlns:a16="http://schemas.microsoft.com/office/drawing/2014/main" id="{E457B84A-8038-4375-F364-8C9DC7FFCBA4}"/>
                </a:ext>
              </a:extLst>
            </p:cNvPr>
            <p:cNvSpPr/>
            <p:nvPr/>
          </p:nvSpPr>
          <p:spPr>
            <a:xfrm>
              <a:off x="4324453" y="2023496"/>
              <a:ext cx="18252" cy="35645"/>
            </a:xfrm>
            <a:custGeom>
              <a:avLst/>
              <a:gdLst/>
              <a:ahLst/>
              <a:cxnLst/>
              <a:rect l="l" t="t" r="r" b="b"/>
              <a:pathLst>
                <a:path w="701" h="1369" extrusionOk="0">
                  <a:moveTo>
                    <a:pt x="200" y="1"/>
                  </a:moveTo>
                  <a:cubicBezTo>
                    <a:pt x="334" y="34"/>
                    <a:pt x="534" y="368"/>
                    <a:pt x="601" y="735"/>
                  </a:cubicBezTo>
                  <a:cubicBezTo>
                    <a:pt x="701" y="1102"/>
                    <a:pt x="634" y="1368"/>
                    <a:pt x="501" y="1368"/>
                  </a:cubicBezTo>
                  <a:cubicBezTo>
                    <a:pt x="367" y="1335"/>
                    <a:pt x="167" y="1035"/>
                    <a:pt x="67" y="635"/>
                  </a:cubicBezTo>
                  <a:cubicBezTo>
                    <a:pt x="0" y="268"/>
                    <a:pt x="67" y="1"/>
                    <a:pt x="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282;p22">
              <a:extLst>
                <a:ext uri="{FF2B5EF4-FFF2-40B4-BE49-F238E27FC236}">
                  <a16:creationId xmlns:a16="http://schemas.microsoft.com/office/drawing/2014/main" id="{1DA8B7CC-933E-9D71-26F1-C9F452B796D7}"/>
                </a:ext>
              </a:extLst>
            </p:cNvPr>
            <p:cNvSpPr/>
            <p:nvPr/>
          </p:nvSpPr>
          <p:spPr>
            <a:xfrm>
              <a:off x="4406081" y="2071275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34"/>
                  </a:moveTo>
                  <a:cubicBezTo>
                    <a:pt x="368" y="0"/>
                    <a:pt x="168" y="100"/>
                    <a:pt x="101" y="367"/>
                  </a:cubicBezTo>
                  <a:cubicBezTo>
                    <a:pt x="1" y="668"/>
                    <a:pt x="68" y="1001"/>
                    <a:pt x="201" y="1135"/>
                  </a:cubicBezTo>
                  <a:cubicBezTo>
                    <a:pt x="334" y="1301"/>
                    <a:pt x="535" y="1168"/>
                    <a:pt x="601" y="901"/>
                  </a:cubicBezTo>
                  <a:cubicBezTo>
                    <a:pt x="701" y="634"/>
                    <a:pt x="635" y="301"/>
                    <a:pt x="501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283;p22">
              <a:extLst>
                <a:ext uri="{FF2B5EF4-FFF2-40B4-BE49-F238E27FC236}">
                  <a16:creationId xmlns:a16="http://schemas.microsoft.com/office/drawing/2014/main" id="{4FD191AC-07DF-FD6F-23E8-B73FE35066BF}"/>
                </a:ext>
              </a:extLst>
            </p:cNvPr>
            <p:cNvSpPr/>
            <p:nvPr/>
          </p:nvSpPr>
          <p:spPr>
            <a:xfrm>
              <a:off x="4344424" y="2158995"/>
              <a:ext cx="57361" cy="110321"/>
            </a:xfrm>
            <a:custGeom>
              <a:avLst/>
              <a:gdLst/>
              <a:ahLst/>
              <a:cxnLst/>
              <a:rect l="l" t="t" r="r" b="b"/>
              <a:pathLst>
                <a:path w="2203" h="4237" extrusionOk="0">
                  <a:moveTo>
                    <a:pt x="1168" y="301"/>
                  </a:moveTo>
                  <a:cubicBezTo>
                    <a:pt x="1168" y="301"/>
                    <a:pt x="1" y="0"/>
                    <a:pt x="1" y="67"/>
                  </a:cubicBezTo>
                  <a:cubicBezTo>
                    <a:pt x="1" y="167"/>
                    <a:pt x="434" y="3336"/>
                    <a:pt x="434" y="3336"/>
                  </a:cubicBezTo>
                  <a:lnTo>
                    <a:pt x="2002" y="4237"/>
                  </a:lnTo>
                  <a:lnTo>
                    <a:pt x="2202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284;p22">
              <a:extLst>
                <a:ext uri="{FF2B5EF4-FFF2-40B4-BE49-F238E27FC236}">
                  <a16:creationId xmlns:a16="http://schemas.microsoft.com/office/drawing/2014/main" id="{45E2EAC7-C589-50CD-9BED-36584204D583}"/>
                </a:ext>
              </a:extLst>
            </p:cNvPr>
            <p:cNvSpPr/>
            <p:nvPr/>
          </p:nvSpPr>
          <p:spPr>
            <a:xfrm>
              <a:off x="4324453" y="2127724"/>
              <a:ext cx="38249" cy="121621"/>
            </a:xfrm>
            <a:custGeom>
              <a:avLst/>
              <a:gdLst/>
              <a:ahLst/>
              <a:cxnLst/>
              <a:rect l="l" t="t" r="r" b="b"/>
              <a:pathLst>
                <a:path w="1469" h="4671" extrusionOk="0">
                  <a:moveTo>
                    <a:pt x="1101" y="1"/>
                  </a:moveTo>
                  <a:lnTo>
                    <a:pt x="1101" y="468"/>
                  </a:lnTo>
                  <a:lnTo>
                    <a:pt x="1468" y="4671"/>
                  </a:lnTo>
                  <a:lnTo>
                    <a:pt x="834" y="4337"/>
                  </a:lnTo>
                  <a:lnTo>
                    <a:pt x="167" y="2169"/>
                  </a:lnTo>
                  <a:lnTo>
                    <a:pt x="801" y="1969"/>
                  </a:lnTo>
                  <a:lnTo>
                    <a:pt x="0" y="10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285;p22">
              <a:extLst>
                <a:ext uri="{FF2B5EF4-FFF2-40B4-BE49-F238E27FC236}">
                  <a16:creationId xmlns:a16="http://schemas.microsoft.com/office/drawing/2014/main" id="{61BE201C-7FC8-1689-CF0A-78339DF61716}"/>
                </a:ext>
              </a:extLst>
            </p:cNvPr>
            <p:cNvSpPr/>
            <p:nvPr/>
          </p:nvSpPr>
          <p:spPr>
            <a:xfrm>
              <a:off x="4386995" y="2152043"/>
              <a:ext cx="37364" cy="120762"/>
            </a:xfrm>
            <a:custGeom>
              <a:avLst/>
              <a:gdLst/>
              <a:ahLst/>
              <a:cxnLst/>
              <a:rect l="l" t="t" r="r" b="b"/>
              <a:pathLst>
                <a:path w="1435" h="4638" extrusionOk="0">
                  <a:moveTo>
                    <a:pt x="334" y="1"/>
                  </a:moveTo>
                  <a:lnTo>
                    <a:pt x="334" y="501"/>
                  </a:lnTo>
                  <a:lnTo>
                    <a:pt x="0" y="4270"/>
                  </a:lnTo>
                  <a:lnTo>
                    <a:pt x="600" y="4637"/>
                  </a:lnTo>
                  <a:lnTo>
                    <a:pt x="1268" y="3236"/>
                  </a:lnTo>
                  <a:lnTo>
                    <a:pt x="634" y="2302"/>
                  </a:lnTo>
                  <a:lnTo>
                    <a:pt x="1434" y="2302"/>
                  </a:lnTo>
                  <a:lnTo>
                    <a:pt x="767" y="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286;p22">
              <a:extLst>
                <a:ext uri="{FF2B5EF4-FFF2-40B4-BE49-F238E27FC236}">
                  <a16:creationId xmlns:a16="http://schemas.microsoft.com/office/drawing/2014/main" id="{DDEC1BEA-835B-ECA3-252E-8380C92A065C}"/>
                </a:ext>
              </a:extLst>
            </p:cNvPr>
            <p:cNvSpPr/>
            <p:nvPr/>
          </p:nvSpPr>
          <p:spPr>
            <a:xfrm>
              <a:off x="4365280" y="2166807"/>
              <a:ext cx="18252" cy="25230"/>
            </a:xfrm>
            <a:custGeom>
              <a:avLst/>
              <a:gdLst/>
              <a:ahLst/>
              <a:cxnLst/>
              <a:rect l="l" t="t" r="r" b="b"/>
              <a:pathLst>
                <a:path w="701" h="969" extrusionOk="0">
                  <a:moveTo>
                    <a:pt x="0" y="268"/>
                  </a:moveTo>
                  <a:lnTo>
                    <a:pt x="200" y="801"/>
                  </a:lnTo>
                  <a:cubicBezTo>
                    <a:pt x="300" y="835"/>
                    <a:pt x="400" y="901"/>
                    <a:pt x="500" y="968"/>
                  </a:cubicBezTo>
                  <a:lnTo>
                    <a:pt x="701" y="66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287;p22">
              <a:extLst>
                <a:ext uri="{FF2B5EF4-FFF2-40B4-BE49-F238E27FC236}">
                  <a16:creationId xmlns:a16="http://schemas.microsoft.com/office/drawing/2014/main" id="{F498A138-ADDC-9A60-B03E-52599F816007}"/>
                </a:ext>
              </a:extLst>
            </p:cNvPr>
            <p:cNvSpPr/>
            <p:nvPr/>
          </p:nvSpPr>
          <p:spPr>
            <a:xfrm>
              <a:off x="4362676" y="2187663"/>
              <a:ext cx="23460" cy="75587"/>
            </a:xfrm>
            <a:custGeom>
              <a:avLst/>
              <a:gdLst/>
              <a:ahLst/>
              <a:cxnLst/>
              <a:rect l="l" t="t" r="r" b="b"/>
              <a:pathLst>
                <a:path w="901" h="2903" extrusionOk="0">
                  <a:moveTo>
                    <a:pt x="300" y="0"/>
                  </a:moveTo>
                  <a:lnTo>
                    <a:pt x="0" y="2402"/>
                  </a:lnTo>
                  <a:lnTo>
                    <a:pt x="901" y="2902"/>
                  </a:lnTo>
                  <a:lnTo>
                    <a:pt x="600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288;p22">
              <a:extLst>
                <a:ext uri="{FF2B5EF4-FFF2-40B4-BE49-F238E27FC236}">
                  <a16:creationId xmlns:a16="http://schemas.microsoft.com/office/drawing/2014/main" id="{C4C2A2F6-4E9F-ABC8-FD80-6762B851DA37}"/>
                </a:ext>
              </a:extLst>
            </p:cNvPr>
            <p:cNvSpPr/>
            <p:nvPr/>
          </p:nvSpPr>
          <p:spPr>
            <a:xfrm>
              <a:off x="4351376" y="2119054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1" y="2335"/>
                  </a:lnTo>
                  <a:lnTo>
                    <a:pt x="901" y="18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289;p22">
              <a:extLst>
                <a:ext uri="{FF2B5EF4-FFF2-40B4-BE49-F238E27FC236}">
                  <a16:creationId xmlns:a16="http://schemas.microsoft.com/office/drawing/2014/main" id="{DE9C1DEA-793D-6DEF-9D70-77DC43773720}"/>
                </a:ext>
              </a:extLst>
            </p:cNvPr>
            <p:cNvSpPr/>
            <p:nvPr/>
          </p:nvSpPr>
          <p:spPr>
            <a:xfrm>
              <a:off x="4353120" y="2107754"/>
              <a:ext cx="42571" cy="33693"/>
            </a:xfrm>
            <a:custGeom>
              <a:avLst/>
              <a:gdLst/>
              <a:ahLst/>
              <a:cxnLst/>
              <a:rect l="l" t="t" r="r" b="b"/>
              <a:pathLst>
                <a:path w="1635" h="1294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67"/>
                    <a:pt x="400" y="968"/>
                    <a:pt x="834" y="1201"/>
                  </a:cubicBezTo>
                  <a:cubicBezTo>
                    <a:pt x="934" y="1268"/>
                    <a:pt x="1034" y="1293"/>
                    <a:pt x="1128" y="1293"/>
                  </a:cubicBezTo>
                  <a:cubicBezTo>
                    <a:pt x="1409" y="1293"/>
                    <a:pt x="1635" y="1068"/>
                    <a:pt x="1635" y="1068"/>
                  </a:cubicBezTo>
                  <a:lnTo>
                    <a:pt x="1635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290;p22">
              <a:extLst>
                <a:ext uri="{FF2B5EF4-FFF2-40B4-BE49-F238E27FC236}">
                  <a16:creationId xmlns:a16="http://schemas.microsoft.com/office/drawing/2014/main" id="{739D65DB-B1EC-8D35-77F6-E7A19E9452E0}"/>
                </a:ext>
              </a:extLst>
            </p:cNvPr>
            <p:cNvSpPr/>
            <p:nvPr/>
          </p:nvSpPr>
          <p:spPr>
            <a:xfrm>
              <a:off x="4310549" y="1931428"/>
              <a:ext cx="132921" cy="207623"/>
            </a:xfrm>
            <a:custGeom>
              <a:avLst/>
              <a:gdLst/>
              <a:ahLst/>
              <a:cxnLst/>
              <a:rect l="l" t="t" r="r" b="b"/>
              <a:pathLst>
                <a:path w="5105" h="7974" extrusionOk="0">
                  <a:moveTo>
                    <a:pt x="2536" y="1435"/>
                  </a:moveTo>
                  <a:cubicBezTo>
                    <a:pt x="1" y="1"/>
                    <a:pt x="901" y="5305"/>
                    <a:pt x="1068" y="5738"/>
                  </a:cubicBezTo>
                  <a:cubicBezTo>
                    <a:pt x="1235" y="6205"/>
                    <a:pt x="2035" y="7506"/>
                    <a:pt x="2469" y="7740"/>
                  </a:cubicBezTo>
                  <a:cubicBezTo>
                    <a:pt x="2869" y="7973"/>
                    <a:pt x="3670" y="7606"/>
                    <a:pt x="3870" y="7339"/>
                  </a:cubicBezTo>
                  <a:cubicBezTo>
                    <a:pt x="4037" y="7073"/>
                    <a:pt x="5104" y="2903"/>
                    <a:pt x="2536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291;p22">
              <a:extLst>
                <a:ext uri="{FF2B5EF4-FFF2-40B4-BE49-F238E27FC236}">
                  <a16:creationId xmlns:a16="http://schemas.microsoft.com/office/drawing/2014/main" id="{747D4CED-2683-D3A0-403E-E911FABC7FE8}"/>
                </a:ext>
              </a:extLst>
            </p:cNvPr>
            <p:cNvSpPr/>
            <p:nvPr/>
          </p:nvSpPr>
          <p:spPr>
            <a:xfrm>
              <a:off x="4323568" y="1960433"/>
              <a:ext cx="104254" cy="140394"/>
            </a:xfrm>
            <a:custGeom>
              <a:avLst/>
              <a:gdLst/>
              <a:ahLst/>
              <a:cxnLst/>
              <a:rect l="l" t="t" r="r" b="b"/>
              <a:pathLst>
                <a:path w="4004" h="5392" extrusionOk="0">
                  <a:moveTo>
                    <a:pt x="1092" y="1"/>
                  </a:moveTo>
                  <a:cubicBezTo>
                    <a:pt x="834" y="1"/>
                    <a:pt x="624" y="78"/>
                    <a:pt x="501" y="221"/>
                  </a:cubicBezTo>
                  <a:cubicBezTo>
                    <a:pt x="1" y="855"/>
                    <a:pt x="201" y="2356"/>
                    <a:pt x="301" y="3457"/>
                  </a:cubicBezTo>
                  <a:cubicBezTo>
                    <a:pt x="301" y="3490"/>
                    <a:pt x="335" y="3524"/>
                    <a:pt x="335" y="3524"/>
                  </a:cubicBezTo>
                  <a:cubicBezTo>
                    <a:pt x="335" y="3524"/>
                    <a:pt x="349" y="3538"/>
                    <a:pt x="359" y="3538"/>
                  </a:cubicBezTo>
                  <a:cubicBezTo>
                    <a:pt x="364" y="3538"/>
                    <a:pt x="368" y="3535"/>
                    <a:pt x="368" y="3524"/>
                  </a:cubicBezTo>
                  <a:cubicBezTo>
                    <a:pt x="368" y="3423"/>
                    <a:pt x="368" y="3257"/>
                    <a:pt x="368" y="3257"/>
                  </a:cubicBezTo>
                  <a:cubicBezTo>
                    <a:pt x="368" y="3090"/>
                    <a:pt x="335" y="2956"/>
                    <a:pt x="335" y="2790"/>
                  </a:cubicBezTo>
                  <a:cubicBezTo>
                    <a:pt x="401" y="2189"/>
                    <a:pt x="635" y="2189"/>
                    <a:pt x="768" y="1489"/>
                  </a:cubicBezTo>
                  <a:cubicBezTo>
                    <a:pt x="802" y="1455"/>
                    <a:pt x="835" y="1422"/>
                    <a:pt x="835" y="1389"/>
                  </a:cubicBezTo>
                  <a:cubicBezTo>
                    <a:pt x="866" y="1327"/>
                    <a:pt x="1041" y="200"/>
                    <a:pt x="1573" y="200"/>
                  </a:cubicBezTo>
                  <a:cubicBezTo>
                    <a:pt x="1614" y="200"/>
                    <a:pt x="1657" y="207"/>
                    <a:pt x="1702" y="221"/>
                  </a:cubicBezTo>
                  <a:cubicBezTo>
                    <a:pt x="2670" y="555"/>
                    <a:pt x="2736" y="1088"/>
                    <a:pt x="2936" y="1455"/>
                  </a:cubicBezTo>
                  <a:cubicBezTo>
                    <a:pt x="2970" y="1522"/>
                    <a:pt x="3470" y="4124"/>
                    <a:pt x="3570" y="4758"/>
                  </a:cubicBezTo>
                  <a:cubicBezTo>
                    <a:pt x="3537" y="4858"/>
                    <a:pt x="3537" y="4958"/>
                    <a:pt x="3537" y="5058"/>
                  </a:cubicBezTo>
                  <a:cubicBezTo>
                    <a:pt x="3537" y="5058"/>
                    <a:pt x="3537" y="5225"/>
                    <a:pt x="3537" y="5325"/>
                  </a:cubicBezTo>
                  <a:cubicBezTo>
                    <a:pt x="3537" y="5325"/>
                    <a:pt x="3537" y="5325"/>
                    <a:pt x="3537" y="5358"/>
                  </a:cubicBezTo>
                  <a:cubicBezTo>
                    <a:pt x="3537" y="5358"/>
                    <a:pt x="3570" y="5392"/>
                    <a:pt x="3570" y="5392"/>
                  </a:cubicBezTo>
                  <a:cubicBezTo>
                    <a:pt x="3570" y="5358"/>
                    <a:pt x="3604" y="5358"/>
                    <a:pt x="3604" y="5358"/>
                  </a:cubicBezTo>
                  <a:cubicBezTo>
                    <a:pt x="3604" y="5325"/>
                    <a:pt x="3604" y="5291"/>
                    <a:pt x="3604" y="5258"/>
                  </a:cubicBezTo>
                  <a:cubicBezTo>
                    <a:pt x="3604" y="5191"/>
                    <a:pt x="3604" y="5158"/>
                    <a:pt x="3637" y="5091"/>
                  </a:cubicBezTo>
                  <a:cubicBezTo>
                    <a:pt x="3770" y="4524"/>
                    <a:pt x="4004" y="2123"/>
                    <a:pt x="3103" y="1322"/>
                  </a:cubicBezTo>
                  <a:cubicBezTo>
                    <a:pt x="2502" y="397"/>
                    <a:pt x="1676" y="1"/>
                    <a:pt x="1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292;p22">
              <a:extLst>
                <a:ext uri="{FF2B5EF4-FFF2-40B4-BE49-F238E27FC236}">
                  <a16:creationId xmlns:a16="http://schemas.microsoft.com/office/drawing/2014/main" id="{F5525CE6-7320-9A47-B2B3-ED3458BCAD0F}"/>
                </a:ext>
              </a:extLst>
            </p:cNvPr>
            <p:cNvSpPr/>
            <p:nvPr/>
          </p:nvSpPr>
          <p:spPr>
            <a:xfrm>
              <a:off x="4374836" y="2144232"/>
              <a:ext cx="22601" cy="5647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801" y="0"/>
                  </a:moveTo>
                  <a:lnTo>
                    <a:pt x="867" y="367"/>
                  </a:lnTo>
                  <a:lnTo>
                    <a:pt x="667" y="2169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293;p22">
              <a:extLst>
                <a:ext uri="{FF2B5EF4-FFF2-40B4-BE49-F238E27FC236}">
                  <a16:creationId xmlns:a16="http://schemas.microsoft.com/office/drawing/2014/main" id="{BB19CA11-A284-35F3-B23D-5B5558983CC6}"/>
                </a:ext>
              </a:extLst>
            </p:cNvPr>
            <p:cNvSpPr/>
            <p:nvPr/>
          </p:nvSpPr>
          <p:spPr>
            <a:xfrm>
              <a:off x="4353120" y="2118169"/>
              <a:ext cx="42571" cy="48664"/>
            </a:xfrm>
            <a:custGeom>
              <a:avLst/>
              <a:gdLst/>
              <a:ahLst/>
              <a:cxnLst/>
              <a:rect l="l" t="t" r="r" b="b"/>
              <a:pathLst>
                <a:path w="1635" h="1869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69"/>
                  </a:lnTo>
                  <a:lnTo>
                    <a:pt x="1635" y="1001"/>
                  </a:lnTo>
                  <a:lnTo>
                    <a:pt x="1635" y="968"/>
                  </a:lnTo>
                  <a:lnTo>
                    <a:pt x="834" y="1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294;p22">
              <a:extLst>
                <a:ext uri="{FF2B5EF4-FFF2-40B4-BE49-F238E27FC236}">
                  <a16:creationId xmlns:a16="http://schemas.microsoft.com/office/drawing/2014/main" id="{61A94CD1-CDF1-017C-301A-0874365A894F}"/>
                </a:ext>
              </a:extLst>
            </p:cNvPr>
            <p:cNvSpPr/>
            <p:nvPr/>
          </p:nvSpPr>
          <p:spPr>
            <a:xfrm>
              <a:off x="4370487" y="2187663"/>
              <a:ext cx="7837" cy="43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0" y="0"/>
                  </a:moveTo>
                  <a:lnTo>
                    <a:pt x="300" y="167"/>
                  </a:lnTo>
                  <a:lnTo>
                    <a:pt x="30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2" name="Google Shape;1295;p22">
              <a:extLst>
                <a:ext uri="{FF2B5EF4-FFF2-40B4-BE49-F238E27FC236}">
                  <a16:creationId xmlns:a16="http://schemas.microsoft.com/office/drawing/2014/main" id="{C1CFD822-AEBC-4C59-CA4A-DB3D48D6948C}"/>
                </a:ext>
              </a:extLst>
            </p:cNvPr>
            <p:cNvGrpSpPr/>
            <p:nvPr/>
          </p:nvGrpSpPr>
          <p:grpSpPr>
            <a:xfrm>
              <a:off x="2746320" y="2761764"/>
              <a:ext cx="2735057" cy="2079303"/>
              <a:chOff x="2746320" y="2761764"/>
              <a:chExt cx="2735057" cy="2079303"/>
            </a:xfrm>
          </p:grpSpPr>
          <p:sp>
            <p:nvSpPr>
              <p:cNvPr id="4628" name="Google Shape;1296;p22">
                <a:extLst>
                  <a:ext uri="{FF2B5EF4-FFF2-40B4-BE49-F238E27FC236}">
                    <a16:creationId xmlns:a16="http://schemas.microsoft.com/office/drawing/2014/main" id="{3D325F84-29C3-6BA1-26B9-36D1CD4F44AC}"/>
                  </a:ext>
                </a:extLst>
              </p:cNvPr>
              <p:cNvSpPr/>
              <p:nvPr/>
            </p:nvSpPr>
            <p:spPr>
              <a:xfrm>
                <a:off x="2746320" y="4428997"/>
                <a:ext cx="737408" cy="412069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15826" extrusionOk="0">
                    <a:moveTo>
                      <a:pt x="13895" y="0"/>
                    </a:moveTo>
                    <a:cubicBezTo>
                      <a:pt x="13400" y="0"/>
                      <a:pt x="12905" y="24"/>
                      <a:pt x="12409" y="48"/>
                    </a:cubicBezTo>
                    <a:lnTo>
                      <a:pt x="12443" y="481"/>
                    </a:lnTo>
                    <a:cubicBezTo>
                      <a:pt x="13110" y="415"/>
                      <a:pt x="13810" y="415"/>
                      <a:pt x="14511" y="415"/>
                    </a:cubicBezTo>
                    <a:lnTo>
                      <a:pt x="14511" y="14"/>
                    </a:lnTo>
                    <a:cubicBezTo>
                      <a:pt x="14306" y="4"/>
                      <a:pt x="14100" y="0"/>
                      <a:pt x="13895" y="0"/>
                    </a:cubicBezTo>
                    <a:close/>
                    <a:moveTo>
                      <a:pt x="17013" y="181"/>
                    </a:moveTo>
                    <a:lnTo>
                      <a:pt x="16979" y="581"/>
                    </a:lnTo>
                    <a:cubicBezTo>
                      <a:pt x="17680" y="648"/>
                      <a:pt x="18347" y="781"/>
                      <a:pt x="19014" y="915"/>
                    </a:cubicBezTo>
                    <a:lnTo>
                      <a:pt x="19114" y="515"/>
                    </a:lnTo>
                    <a:cubicBezTo>
                      <a:pt x="18414" y="348"/>
                      <a:pt x="17713" y="248"/>
                      <a:pt x="17013" y="181"/>
                    </a:cubicBezTo>
                    <a:close/>
                    <a:moveTo>
                      <a:pt x="9907" y="348"/>
                    </a:moveTo>
                    <a:cubicBezTo>
                      <a:pt x="9207" y="481"/>
                      <a:pt x="8506" y="648"/>
                      <a:pt x="7839" y="815"/>
                    </a:cubicBezTo>
                    <a:lnTo>
                      <a:pt x="7973" y="1215"/>
                    </a:lnTo>
                    <a:cubicBezTo>
                      <a:pt x="8607" y="1048"/>
                      <a:pt x="9274" y="882"/>
                      <a:pt x="9974" y="781"/>
                    </a:cubicBezTo>
                    <a:lnTo>
                      <a:pt x="9907" y="348"/>
                    </a:lnTo>
                    <a:close/>
                    <a:moveTo>
                      <a:pt x="21549" y="1148"/>
                    </a:moveTo>
                    <a:lnTo>
                      <a:pt x="21416" y="1549"/>
                    </a:lnTo>
                    <a:cubicBezTo>
                      <a:pt x="22083" y="1782"/>
                      <a:pt x="22717" y="2049"/>
                      <a:pt x="23317" y="2316"/>
                    </a:cubicBezTo>
                    <a:lnTo>
                      <a:pt x="23484" y="1949"/>
                    </a:lnTo>
                    <a:cubicBezTo>
                      <a:pt x="22883" y="1649"/>
                      <a:pt x="22216" y="1382"/>
                      <a:pt x="21549" y="1148"/>
                    </a:cubicBezTo>
                    <a:close/>
                    <a:moveTo>
                      <a:pt x="5471" y="1649"/>
                    </a:moveTo>
                    <a:cubicBezTo>
                      <a:pt x="4770" y="1949"/>
                      <a:pt x="4170" y="2249"/>
                      <a:pt x="3570" y="2616"/>
                    </a:cubicBezTo>
                    <a:lnTo>
                      <a:pt x="3803" y="2983"/>
                    </a:lnTo>
                    <a:cubicBezTo>
                      <a:pt x="4370" y="2649"/>
                      <a:pt x="4971" y="2316"/>
                      <a:pt x="5638" y="2016"/>
                    </a:cubicBezTo>
                    <a:lnTo>
                      <a:pt x="5471" y="1649"/>
                    </a:lnTo>
                    <a:close/>
                    <a:moveTo>
                      <a:pt x="25652" y="3283"/>
                    </a:moveTo>
                    <a:lnTo>
                      <a:pt x="25385" y="3617"/>
                    </a:lnTo>
                    <a:cubicBezTo>
                      <a:pt x="25986" y="4050"/>
                      <a:pt x="26453" y="4551"/>
                      <a:pt x="26853" y="5051"/>
                    </a:cubicBezTo>
                    <a:lnTo>
                      <a:pt x="27186" y="4784"/>
                    </a:lnTo>
                    <a:cubicBezTo>
                      <a:pt x="26753" y="4251"/>
                      <a:pt x="26252" y="3750"/>
                      <a:pt x="25652" y="3283"/>
                    </a:cubicBezTo>
                    <a:close/>
                    <a:moveTo>
                      <a:pt x="1602" y="4217"/>
                    </a:moveTo>
                    <a:cubicBezTo>
                      <a:pt x="1068" y="4784"/>
                      <a:pt x="668" y="5385"/>
                      <a:pt x="401" y="5985"/>
                    </a:cubicBezTo>
                    <a:lnTo>
                      <a:pt x="768" y="6152"/>
                    </a:lnTo>
                    <a:cubicBezTo>
                      <a:pt x="1034" y="5585"/>
                      <a:pt x="1401" y="5018"/>
                      <a:pt x="1902" y="4484"/>
                    </a:cubicBezTo>
                    <a:lnTo>
                      <a:pt x="1602" y="4217"/>
                    </a:lnTo>
                    <a:close/>
                    <a:moveTo>
                      <a:pt x="28254" y="7119"/>
                    </a:moveTo>
                    <a:lnTo>
                      <a:pt x="27854" y="7186"/>
                    </a:lnTo>
                    <a:cubicBezTo>
                      <a:pt x="27887" y="7420"/>
                      <a:pt x="27887" y="7686"/>
                      <a:pt x="27887" y="7920"/>
                    </a:cubicBezTo>
                    <a:cubicBezTo>
                      <a:pt x="27887" y="8554"/>
                      <a:pt x="27754" y="9221"/>
                      <a:pt x="27453" y="9821"/>
                    </a:cubicBezTo>
                    <a:lnTo>
                      <a:pt x="27820" y="10021"/>
                    </a:lnTo>
                    <a:cubicBezTo>
                      <a:pt x="28154" y="9354"/>
                      <a:pt x="28321" y="8620"/>
                      <a:pt x="28321" y="7920"/>
                    </a:cubicBezTo>
                    <a:cubicBezTo>
                      <a:pt x="28321" y="7653"/>
                      <a:pt x="28287" y="7386"/>
                      <a:pt x="28254" y="7119"/>
                    </a:cubicBezTo>
                    <a:close/>
                    <a:moveTo>
                      <a:pt x="434" y="8487"/>
                    </a:moveTo>
                    <a:lnTo>
                      <a:pt x="0" y="8554"/>
                    </a:lnTo>
                    <a:cubicBezTo>
                      <a:pt x="100" y="9221"/>
                      <a:pt x="367" y="9921"/>
                      <a:pt x="768" y="10555"/>
                    </a:cubicBezTo>
                    <a:lnTo>
                      <a:pt x="1135" y="10322"/>
                    </a:lnTo>
                    <a:cubicBezTo>
                      <a:pt x="734" y="9721"/>
                      <a:pt x="501" y="9121"/>
                      <a:pt x="434" y="8487"/>
                    </a:cubicBezTo>
                    <a:close/>
                    <a:moveTo>
                      <a:pt x="25986" y="11756"/>
                    </a:moveTo>
                    <a:cubicBezTo>
                      <a:pt x="25519" y="12190"/>
                      <a:pt x="24952" y="12590"/>
                      <a:pt x="24318" y="12957"/>
                    </a:cubicBezTo>
                    <a:lnTo>
                      <a:pt x="24551" y="13324"/>
                    </a:lnTo>
                    <a:cubicBezTo>
                      <a:pt x="25185" y="12923"/>
                      <a:pt x="25752" y="12490"/>
                      <a:pt x="26252" y="12056"/>
                    </a:cubicBezTo>
                    <a:lnTo>
                      <a:pt x="25986" y="11756"/>
                    </a:lnTo>
                    <a:close/>
                    <a:moveTo>
                      <a:pt x="2736" y="12123"/>
                    </a:moveTo>
                    <a:lnTo>
                      <a:pt x="2502" y="12456"/>
                    </a:lnTo>
                    <a:cubicBezTo>
                      <a:pt x="3003" y="12857"/>
                      <a:pt x="3603" y="13257"/>
                      <a:pt x="4270" y="13624"/>
                    </a:cubicBezTo>
                    <a:lnTo>
                      <a:pt x="4470" y="13257"/>
                    </a:lnTo>
                    <a:cubicBezTo>
                      <a:pt x="3836" y="12890"/>
                      <a:pt x="3236" y="12523"/>
                      <a:pt x="2736" y="12123"/>
                    </a:cubicBezTo>
                    <a:close/>
                    <a:moveTo>
                      <a:pt x="22116" y="14024"/>
                    </a:moveTo>
                    <a:cubicBezTo>
                      <a:pt x="21482" y="14258"/>
                      <a:pt x="20849" y="14491"/>
                      <a:pt x="20148" y="14658"/>
                    </a:cubicBezTo>
                    <a:lnTo>
                      <a:pt x="20282" y="15058"/>
                    </a:lnTo>
                    <a:cubicBezTo>
                      <a:pt x="20949" y="14892"/>
                      <a:pt x="21649" y="14658"/>
                      <a:pt x="22283" y="14425"/>
                    </a:cubicBezTo>
                    <a:lnTo>
                      <a:pt x="22116" y="14024"/>
                    </a:lnTo>
                    <a:close/>
                    <a:moveTo>
                      <a:pt x="6705" y="14224"/>
                    </a:moveTo>
                    <a:lnTo>
                      <a:pt x="6572" y="14625"/>
                    </a:lnTo>
                    <a:cubicBezTo>
                      <a:pt x="7206" y="14858"/>
                      <a:pt x="7906" y="15058"/>
                      <a:pt x="8607" y="15225"/>
                    </a:cubicBezTo>
                    <a:lnTo>
                      <a:pt x="8707" y="14825"/>
                    </a:lnTo>
                    <a:cubicBezTo>
                      <a:pt x="8006" y="14658"/>
                      <a:pt x="7339" y="14458"/>
                      <a:pt x="6705" y="14224"/>
                    </a:cubicBezTo>
                    <a:close/>
                    <a:moveTo>
                      <a:pt x="17746" y="15158"/>
                    </a:moveTo>
                    <a:cubicBezTo>
                      <a:pt x="17079" y="15258"/>
                      <a:pt x="16379" y="15325"/>
                      <a:pt x="15678" y="15392"/>
                    </a:cubicBezTo>
                    <a:lnTo>
                      <a:pt x="15712" y="15792"/>
                    </a:lnTo>
                    <a:cubicBezTo>
                      <a:pt x="16412" y="15759"/>
                      <a:pt x="17113" y="15692"/>
                      <a:pt x="17813" y="15592"/>
                    </a:cubicBezTo>
                    <a:lnTo>
                      <a:pt x="17746" y="15158"/>
                    </a:lnTo>
                    <a:close/>
                    <a:moveTo>
                      <a:pt x="11142" y="15258"/>
                    </a:moveTo>
                    <a:lnTo>
                      <a:pt x="11075" y="15659"/>
                    </a:lnTo>
                    <a:cubicBezTo>
                      <a:pt x="11775" y="15759"/>
                      <a:pt x="12476" y="15792"/>
                      <a:pt x="13176" y="15826"/>
                    </a:cubicBezTo>
                    <a:lnTo>
                      <a:pt x="13210" y="15425"/>
                    </a:lnTo>
                    <a:cubicBezTo>
                      <a:pt x="12509" y="15392"/>
                      <a:pt x="11809" y="15325"/>
                      <a:pt x="11142" y="152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1297;p22">
                <a:extLst>
                  <a:ext uri="{FF2B5EF4-FFF2-40B4-BE49-F238E27FC236}">
                    <a16:creationId xmlns:a16="http://schemas.microsoft.com/office/drawing/2014/main" id="{B2335B18-DB7B-B4C8-57C6-53B88E02D7C5}"/>
                  </a:ext>
                </a:extLst>
              </p:cNvPr>
              <p:cNvSpPr/>
              <p:nvPr/>
            </p:nvSpPr>
            <p:spPr>
              <a:xfrm>
                <a:off x="3435064" y="3467015"/>
                <a:ext cx="2046313" cy="1052696"/>
              </a:xfrm>
              <a:custGeom>
                <a:avLst/>
                <a:gdLst/>
                <a:ahLst/>
                <a:cxnLst/>
                <a:rect l="l" t="t" r="r" b="b"/>
                <a:pathLst>
                  <a:path w="78591" h="40430" extrusionOk="0">
                    <a:moveTo>
                      <a:pt x="78256" y="0"/>
                    </a:moveTo>
                    <a:lnTo>
                      <a:pt x="77089" y="1735"/>
                    </a:lnTo>
                    <a:lnTo>
                      <a:pt x="77456" y="1969"/>
                    </a:lnTo>
                    <a:lnTo>
                      <a:pt x="78590" y="234"/>
                    </a:lnTo>
                    <a:lnTo>
                      <a:pt x="78256" y="0"/>
                    </a:lnTo>
                    <a:close/>
                    <a:moveTo>
                      <a:pt x="75721" y="3803"/>
                    </a:moveTo>
                    <a:lnTo>
                      <a:pt x="74554" y="5538"/>
                    </a:lnTo>
                    <a:lnTo>
                      <a:pt x="74887" y="5771"/>
                    </a:lnTo>
                    <a:lnTo>
                      <a:pt x="76055" y="4037"/>
                    </a:lnTo>
                    <a:lnTo>
                      <a:pt x="75721" y="3803"/>
                    </a:lnTo>
                    <a:close/>
                    <a:moveTo>
                      <a:pt x="73153" y="7606"/>
                    </a:moveTo>
                    <a:lnTo>
                      <a:pt x="72019" y="9340"/>
                    </a:lnTo>
                    <a:lnTo>
                      <a:pt x="72352" y="9574"/>
                    </a:lnTo>
                    <a:lnTo>
                      <a:pt x="73520" y="7839"/>
                    </a:lnTo>
                    <a:lnTo>
                      <a:pt x="73153" y="7606"/>
                    </a:lnTo>
                    <a:close/>
                    <a:moveTo>
                      <a:pt x="70618" y="11442"/>
                    </a:moveTo>
                    <a:lnTo>
                      <a:pt x="69484" y="13177"/>
                    </a:lnTo>
                    <a:lnTo>
                      <a:pt x="69817" y="13410"/>
                    </a:lnTo>
                    <a:lnTo>
                      <a:pt x="70951" y="11675"/>
                    </a:lnTo>
                    <a:lnTo>
                      <a:pt x="70618" y="11442"/>
                    </a:lnTo>
                    <a:close/>
                    <a:moveTo>
                      <a:pt x="68083" y="15245"/>
                    </a:moveTo>
                    <a:lnTo>
                      <a:pt x="66915" y="16979"/>
                    </a:lnTo>
                    <a:lnTo>
                      <a:pt x="67282" y="17213"/>
                    </a:lnTo>
                    <a:lnTo>
                      <a:pt x="68416" y="15478"/>
                    </a:lnTo>
                    <a:lnTo>
                      <a:pt x="68083" y="15245"/>
                    </a:lnTo>
                    <a:close/>
                    <a:moveTo>
                      <a:pt x="36627" y="16579"/>
                    </a:moveTo>
                    <a:lnTo>
                      <a:pt x="34892" y="17680"/>
                    </a:lnTo>
                    <a:lnTo>
                      <a:pt x="35092" y="18047"/>
                    </a:lnTo>
                    <a:lnTo>
                      <a:pt x="36860" y="16913"/>
                    </a:lnTo>
                    <a:lnTo>
                      <a:pt x="36627" y="16579"/>
                    </a:lnTo>
                    <a:close/>
                    <a:moveTo>
                      <a:pt x="32757" y="19014"/>
                    </a:moveTo>
                    <a:lnTo>
                      <a:pt x="31023" y="20148"/>
                    </a:lnTo>
                    <a:lnTo>
                      <a:pt x="31223" y="20482"/>
                    </a:lnTo>
                    <a:lnTo>
                      <a:pt x="32991" y="19381"/>
                    </a:lnTo>
                    <a:lnTo>
                      <a:pt x="32757" y="19014"/>
                    </a:lnTo>
                    <a:close/>
                    <a:moveTo>
                      <a:pt x="65547" y="19081"/>
                    </a:moveTo>
                    <a:lnTo>
                      <a:pt x="64380" y="20815"/>
                    </a:lnTo>
                    <a:lnTo>
                      <a:pt x="64713" y="21049"/>
                    </a:lnTo>
                    <a:lnTo>
                      <a:pt x="65881" y="19314"/>
                    </a:lnTo>
                    <a:lnTo>
                      <a:pt x="65547" y="19081"/>
                    </a:lnTo>
                    <a:close/>
                    <a:moveTo>
                      <a:pt x="28888" y="21483"/>
                    </a:moveTo>
                    <a:lnTo>
                      <a:pt x="27120" y="22583"/>
                    </a:lnTo>
                    <a:lnTo>
                      <a:pt x="27353" y="22950"/>
                    </a:lnTo>
                    <a:lnTo>
                      <a:pt x="29121" y="21849"/>
                    </a:lnTo>
                    <a:lnTo>
                      <a:pt x="28888" y="21483"/>
                    </a:lnTo>
                    <a:close/>
                    <a:moveTo>
                      <a:pt x="62979" y="22884"/>
                    </a:moveTo>
                    <a:lnTo>
                      <a:pt x="61845" y="24618"/>
                    </a:lnTo>
                    <a:lnTo>
                      <a:pt x="62178" y="24852"/>
                    </a:lnTo>
                    <a:lnTo>
                      <a:pt x="63346" y="23117"/>
                    </a:lnTo>
                    <a:lnTo>
                      <a:pt x="62979" y="22884"/>
                    </a:lnTo>
                    <a:close/>
                    <a:moveTo>
                      <a:pt x="25018" y="23918"/>
                    </a:moveTo>
                    <a:lnTo>
                      <a:pt x="23251" y="25052"/>
                    </a:lnTo>
                    <a:lnTo>
                      <a:pt x="23484" y="25385"/>
                    </a:lnTo>
                    <a:lnTo>
                      <a:pt x="25252" y="24285"/>
                    </a:lnTo>
                    <a:lnTo>
                      <a:pt x="25018" y="23918"/>
                    </a:lnTo>
                    <a:close/>
                    <a:moveTo>
                      <a:pt x="21149" y="26386"/>
                    </a:moveTo>
                    <a:lnTo>
                      <a:pt x="19381" y="27487"/>
                    </a:lnTo>
                    <a:lnTo>
                      <a:pt x="19615" y="27854"/>
                    </a:lnTo>
                    <a:lnTo>
                      <a:pt x="21383" y="26753"/>
                    </a:lnTo>
                    <a:lnTo>
                      <a:pt x="21149" y="26386"/>
                    </a:lnTo>
                    <a:close/>
                    <a:moveTo>
                      <a:pt x="60444" y="26686"/>
                    </a:moveTo>
                    <a:lnTo>
                      <a:pt x="59977" y="27387"/>
                    </a:lnTo>
                    <a:lnTo>
                      <a:pt x="58943" y="27620"/>
                    </a:lnTo>
                    <a:lnTo>
                      <a:pt x="59009" y="28021"/>
                    </a:lnTo>
                    <a:lnTo>
                      <a:pt x="60244" y="27754"/>
                    </a:lnTo>
                    <a:lnTo>
                      <a:pt x="60777" y="26920"/>
                    </a:lnTo>
                    <a:lnTo>
                      <a:pt x="60444" y="26686"/>
                    </a:lnTo>
                    <a:close/>
                    <a:moveTo>
                      <a:pt x="56474" y="28154"/>
                    </a:moveTo>
                    <a:lnTo>
                      <a:pt x="54439" y="28588"/>
                    </a:lnTo>
                    <a:lnTo>
                      <a:pt x="54540" y="28988"/>
                    </a:lnTo>
                    <a:lnTo>
                      <a:pt x="56574" y="28554"/>
                    </a:lnTo>
                    <a:lnTo>
                      <a:pt x="56474" y="28154"/>
                    </a:lnTo>
                    <a:close/>
                    <a:moveTo>
                      <a:pt x="52004" y="29088"/>
                    </a:moveTo>
                    <a:lnTo>
                      <a:pt x="49970" y="29522"/>
                    </a:lnTo>
                    <a:lnTo>
                      <a:pt x="50036" y="29955"/>
                    </a:lnTo>
                    <a:lnTo>
                      <a:pt x="52071" y="29522"/>
                    </a:lnTo>
                    <a:lnTo>
                      <a:pt x="52004" y="29088"/>
                    </a:lnTo>
                    <a:close/>
                    <a:moveTo>
                      <a:pt x="17280" y="28821"/>
                    </a:moveTo>
                    <a:lnTo>
                      <a:pt x="15512" y="29955"/>
                    </a:lnTo>
                    <a:lnTo>
                      <a:pt x="15745" y="30322"/>
                    </a:lnTo>
                    <a:lnTo>
                      <a:pt x="17480" y="29188"/>
                    </a:lnTo>
                    <a:lnTo>
                      <a:pt x="17280" y="28821"/>
                    </a:lnTo>
                    <a:close/>
                    <a:moveTo>
                      <a:pt x="47501" y="30055"/>
                    </a:moveTo>
                    <a:lnTo>
                      <a:pt x="45466" y="30489"/>
                    </a:lnTo>
                    <a:lnTo>
                      <a:pt x="45566" y="30889"/>
                    </a:lnTo>
                    <a:lnTo>
                      <a:pt x="47601" y="30456"/>
                    </a:lnTo>
                    <a:lnTo>
                      <a:pt x="47501" y="30055"/>
                    </a:lnTo>
                    <a:close/>
                    <a:moveTo>
                      <a:pt x="43031" y="30989"/>
                    </a:moveTo>
                    <a:lnTo>
                      <a:pt x="40997" y="31423"/>
                    </a:lnTo>
                    <a:lnTo>
                      <a:pt x="41063" y="31857"/>
                    </a:lnTo>
                    <a:lnTo>
                      <a:pt x="43098" y="31423"/>
                    </a:lnTo>
                    <a:lnTo>
                      <a:pt x="43031" y="30989"/>
                    </a:lnTo>
                    <a:close/>
                    <a:moveTo>
                      <a:pt x="13377" y="31290"/>
                    </a:moveTo>
                    <a:lnTo>
                      <a:pt x="11642" y="32424"/>
                    </a:lnTo>
                    <a:lnTo>
                      <a:pt x="11842" y="32757"/>
                    </a:lnTo>
                    <a:lnTo>
                      <a:pt x="13610" y="31656"/>
                    </a:lnTo>
                    <a:lnTo>
                      <a:pt x="13377" y="31290"/>
                    </a:lnTo>
                    <a:close/>
                    <a:moveTo>
                      <a:pt x="38528" y="31957"/>
                    </a:moveTo>
                    <a:lnTo>
                      <a:pt x="36493" y="32390"/>
                    </a:lnTo>
                    <a:lnTo>
                      <a:pt x="36593" y="32791"/>
                    </a:lnTo>
                    <a:lnTo>
                      <a:pt x="38628" y="32357"/>
                    </a:lnTo>
                    <a:lnTo>
                      <a:pt x="38528" y="31957"/>
                    </a:lnTo>
                    <a:close/>
                    <a:moveTo>
                      <a:pt x="34058" y="32891"/>
                    </a:moveTo>
                    <a:lnTo>
                      <a:pt x="32023" y="33324"/>
                    </a:lnTo>
                    <a:lnTo>
                      <a:pt x="32090" y="33758"/>
                    </a:lnTo>
                    <a:lnTo>
                      <a:pt x="34125" y="33324"/>
                    </a:lnTo>
                    <a:lnTo>
                      <a:pt x="34058" y="32891"/>
                    </a:lnTo>
                    <a:close/>
                    <a:moveTo>
                      <a:pt x="29555" y="33858"/>
                    </a:moveTo>
                    <a:lnTo>
                      <a:pt x="27520" y="34292"/>
                    </a:lnTo>
                    <a:lnTo>
                      <a:pt x="27620" y="34692"/>
                    </a:lnTo>
                    <a:lnTo>
                      <a:pt x="29655" y="34258"/>
                    </a:lnTo>
                    <a:lnTo>
                      <a:pt x="29555" y="33858"/>
                    </a:lnTo>
                    <a:close/>
                    <a:moveTo>
                      <a:pt x="9507" y="33758"/>
                    </a:moveTo>
                    <a:lnTo>
                      <a:pt x="7773" y="34859"/>
                    </a:lnTo>
                    <a:lnTo>
                      <a:pt x="7973" y="35226"/>
                    </a:lnTo>
                    <a:lnTo>
                      <a:pt x="9741" y="34092"/>
                    </a:lnTo>
                    <a:lnTo>
                      <a:pt x="9507" y="33758"/>
                    </a:lnTo>
                    <a:close/>
                    <a:moveTo>
                      <a:pt x="25085" y="34825"/>
                    </a:moveTo>
                    <a:lnTo>
                      <a:pt x="23050" y="35259"/>
                    </a:lnTo>
                    <a:lnTo>
                      <a:pt x="23117" y="35659"/>
                    </a:lnTo>
                    <a:lnTo>
                      <a:pt x="25152" y="35226"/>
                    </a:lnTo>
                    <a:lnTo>
                      <a:pt x="25085" y="34825"/>
                    </a:lnTo>
                    <a:close/>
                    <a:moveTo>
                      <a:pt x="20582" y="35759"/>
                    </a:moveTo>
                    <a:lnTo>
                      <a:pt x="18547" y="36193"/>
                    </a:lnTo>
                    <a:lnTo>
                      <a:pt x="18647" y="36593"/>
                    </a:lnTo>
                    <a:lnTo>
                      <a:pt x="20682" y="36160"/>
                    </a:lnTo>
                    <a:lnTo>
                      <a:pt x="20582" y="35759"/>
                    </a:lnTo>
                    <a:close/>
                    <a:moveTo>
                      <a:pt x="16112" y="36727"/>
                    </a:moveTo>
                    <a:lnTo>
                      <a:pt x="14077" y="37160"/>
                    </a:lnTo>
                    <a:lnTo>
                      <a:pt x="14144" y="37561"/>
                    </a:lnTo>
                    <a:lnTo>
                      <a:pt x="16179" y="37127"/>
                    </a:lnTo>
                    <a:lnTo>
                      <a:pt x="16112" y="36727"/>
                    </a:lnTo>
                    <a:close/>
                    <a:moveTo>
                      <a:pt x="5638" y="36193"/>
                    </a:moveTo>
                    <a:lnTo>
                      <a:pt x="3870" y="37327"/>
                    </a:lnTo>
                    <a:lnTo>
                      <a:pt x="4104" y="37661"/>
                    </a:lnTo>
                    <a:lnTo>
                      <a:pt x="5871" y="36560"/>
                    </a:lnTo>
                    <a:lnTo>
                      <a:pt x="5638" y="36193"/>
                    </a:lnTo>
                    <a:close/>
                    <a:moveTo>
                      <a:pt x="11609" y="37661"/>
                    </a:moveTo>
                    <a:lnTo>
                      <a:pt x="9574" y="38094"/>
                    </a:lnTo>
                    <a:lnTo>
                      <a:pt x="9674" y="38528"/>
                    </a:lnTo>
                    <a:lnTo>
                      <a:pt x="11709" y="38094"/>
                    </a:lnTo>
                    <a:lnTo>
                      <a:pt x="11609" y="37661"/>
                    </a:lnTo>
                    <a:close/>
                    <a:moveTo>
                      <a:pt x="7139" y="38628"/>
                    </a:moveTo>
                    <a:lnTo>
                      <a:pt x="5071" y="39062"/>
                    </a:lnTo>
                    <a:lnTo>
                      <a:pt x="5171" y="39462"/>
                    </a:lnTo>
                    <a:lnTo>
                      <a:pt x="7206" y="39028"/>
                    </a:lnTo>
                    <a:lnTo>
                      <a:pt x="7139" y="38628"/>
                    </a:lnTo>
                    <a:close/>
                    <a:moveTo>
                      <a:pt x="1769" y="38661"/>
                    </a:moveTo>
                    <a:lnTo>
                      <a:pt x="1" y="39762"/>
                    </a:lnTo>
                    <a:lnTo>
                      <a:pt x="234" y="40129"/>
                    </a:lnTo>
                    <a:lnTo>
                      <a:pt x="2002" y="38995"/>
                    </a:lnTo>
                    <a:lnTo>
                      <a:pt x="1769" y="38661"/>
                    </a:lnTo>
                    <a:close/>
                    <a:moveTo>
                      <a:pt x="2636" y="39562"/>
                    </a:moveTo>
                    <a:lnTo>
                      <a:pt x="601" y="39996"/>
                    </a:lnTo>
                    <a:lnTo>
                      <a:pt x="701" y="40429"/>
                    </a:lnTo>
                    <a:lnTo>
                      <a:pt x="2736" y="39996"/>
                    </a:lnTo>
                    <a:lnTo>
                      <a:pt x="2636" y="395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1298;p22">
                <a:extLst>
                  <a:ext uri="{FF2B5EF4-FFF2-40B4-BE49-F238E27FC236}">
                    <a16:creationId xmlns:a16="http://schemas.microsoft.com/office/drawing/2014/main" id="{010B0E4A-AE63-F229-1541-5D4BFB145B60}"/>
                  </a:ext>
                </a:extLst>
              </p:cNvPr>
              <p:cNvSpPr/>
              <p:nvPr/>
            </p:nvSpPr>
            <p:spPr>
              <a:xfrm>
                <a:off x="3406397" y="2761764"/>
                <a:ext cx="2059332" cy="1786615"/>
              </a:xfrm>
              <a:custGeom>
                <a:avLst/>
                <a:gdLst/>
                <a:ahLst/>
                <a:cxnLst/>
                <a:rect l="l" t="t" r="r" b="b"/>
                <a:pathLst>
                  <a:path w="79091" h="68617" extrusionOk="0">
                    <a:moveTo>
                      <a:pt x="31390" y="0"/>
                    </a:moveTo>
                    <a:lnTo>
                      <a:pt x="30756" y="1968"/>
                    </a:lnTo>
                    <a:lnTo>
                      <a:pt x="31156" y="2102"/>
                    </a:lnTo>
                    <a:lnTo>
                      <a:pt x="31790" y="100"/>
                    </a:lnTo>
                    <a:lnTo>
                      <a:pt x="31390" y="0"/>
                    </a:lnTo>
                    <a:close/>
                    <a:moveTo>
                      <a:pt x="30022" y="4370"/>
                    </a:moveTo>
                    <a:lnTo>
                      <a:pt x="29388" y="6338"/>
                    </a:lnTo>
                    <a:lnTo>
                      <a:pt x="29755" y="6472"/>
                    </a:lnTo>
                    <a:lnTo>
                      <a:pt x="30389" y="4470"/>
                    </a:lnTo>
                    <a:lnTo>
                      <a:pt x="30022" y="4370"/>
                    </a:lnTo>
                    <a:close/>
                    <a:moveTo>
                      <a:pt x="28621" y="8740"/>
                    </a:moveTo>
                    <a:lnTo>
                      <a:pt x="27987" y="10708"/>
                    </a:lnTo>
                    <a:lnTo>
                      <a:pt x="28388" y="10841"/>
                    </a:lnTo>
                    <a:lnTo>
                      <a:pt x="29022" y="8840"/>
                    </a:lnTo>
                    <a:lnTo>
                      <a:pt x="28621" y="8740"/>
                    </a:lnTo>
                    <a:close/>
                    <a:moveTo>
                      <a:pt x="27220" y="13110"/>
                    </a:moveTo>
                    <a:lnTo>
                      <a:pt x="26586" y="15078"/>
                    </a:lnTo>
                    <a:lnTo>
                      <a:pt x="26987" y="15211"/>
                    </a:lnTo>
                    <a:lnTo>
                      <a:pt x="27621" y="13210"/>
                    </a:lnTo>
                    <a:lnTo>
                      <a:pt x="27220" y="13110"/>
                    </a:lnTo>
                    <a:close/>
                    <a:moveTo>
                      <a:pt x="25819" y="17480"/>
                    </a:moveTo>
                    <a:lnTo>
                      <a:pt x="25185" y="19448"/>
                    </a:lnTo>
                    <a:lnTo>
                      <a:pt x="25586" y="19581"/>
                    </a:lnTo>
                    <a:lnTo>
                      <a:pt x="26220" y="17580"/>
                    </a:lnTo>
                    <a:lnTo>
                      <a:pt x="25819" y="17480"/>
                    </a:lnTo>
                    <a:close/>
                    <a:moveTo>
                      <a:pt x="24251" y="21716"/>
                    </a:moveTo>
                    <a:lnTo>
                      <a:pt x="23284" y="23551"/>
                    </a:lnTo>
                    <a:lnTo>
                      <a:pt x="23651" y="23751"/>
                    </a:lnTo>
                    <a:lnTo>
                      <a:pt x="24618" y="21916"/>
                    </a:lnTo>
                    <a:lnTo>
                      <a:pt x="24251" y="21716"/>
                    </a:lnTo>
                    <a:close/>
                    <a:moveTo>
                      <a:pt x="22117" y="25786"/>
                    </a:moveTo>
                    <a:lnTo>
                      <a:pt x="21149" y="27620"/>
                    </a:lnTo>
                    <a:lnTo>
                      <a:pt x="21516" y="27820"/>
                    </a:lnTo>
                    <a:lnTo>
                      <a:pt x="22484" y="25986"/>
                    </a:lnTo>
                    <a:lnTo>
                      <a:pt x="22117" y="25786"/>
                    </a:lnTo>
                    <a:close/>
                    <a:moveTo>
                      <a:pt x="19982" y="29855"/>
                    </a:moveTo>
                    <a:lnTo>
                      <a:pt x="19014" y="31690"/>
                    </a:lnTo>
                    <a:lnTo>
                      <a:pt x="19381" y="31890"/>
                    </a:lnTo>
                    <a:lnTo>
                      <a:pt x="20349" y="30022"/>
                    </a:lnTo>
                    <a:lnTo>
                      <a:pt x="19982" y="29855"/>
                    </a:lnTo>
                    <a:close/>
                    <a:moveTo>
                      <a:pt x="17847" y="33891"/>
                    </a:moveTo>
                    <a:lnTo>
                      <a:pt x="16880" y="35726"/>
                    </a:lnTo>
                    <a:lnTo>
                      <a:pt x="17246" y="35926"/>
                    </a:lnTo>
                    <a:lnTo>
                      <a:pt x="18214" y="34091"/>
                    </a:lnTo>
                    <a:lnTo>
                      <a:pt x="17847" y="33891"/>
                    </a:lnTo>
                    <a:close/>
                    <a:moveTo>
                      <a:pt x="15712" y="37961"/>
                    </a:moveTo>
                    <a:lnTo>
                      <a:pt x="14745" y="39796"/>
                    </a:lnTo>
                    <a:lnTo>
                      <a:pt x="15112" y="39996"/>
                    </a:lnTo>
                    <a:lnTo>
                      <a:pt x="16079" y="38161"/>
                    </a:lnTo>
                    <a:lnTo>
                      <a:pt x="15712" y="37961"/>
                    </a:lnTo>
                    <a:close/>
                    <a:moveTo>
                      <a:pt x="13577" y="41997"/>
                    </a:moveTo>
                    <a:lnTo>
                      <a:pt x="12610" y="43865"/>
                    </a:lnTo>
                    <a:lnTo>
                      <a:pt x="12977" y="44065"/>
                    </a:lnTo>
                    <a:lnTo>
                      <a:pt x="13944" y="42197"/>
                    </a:lnTo>
                    <a:lnTo>
                      <a:pt x="13577" y="41997"/>
                    </a:lnTo>
                    <a:close/>
                    <a:moveTo>
                      <a:pt x="11442" y="46067"/>
                    </a:moveTo>
                    <a:lnTo>
                      <a:pt x="10475" y="47901"/>
                    </a:lnTo>
                    <a:lnTo>
                      <a:pt x="10842" y="48102"/>
                    </a:lnTo>
                    <a:lnTo>
                      <a:pt x="11809" y="46267"/>
                    </a:lnTo>
                    <a:lnTo>
                      <a:pt x="11442" y="46067"/>
                    </a:lnTo>
                    <a:close/>
                    <a:moveTo>
                      <a:pt x="9307" y="50136"/>
                    </a:moveTo>
                    <a:lnTo>
                      <a:pt x="8340" y="51971"/>
                    </a:lnTo>
                    <a:lnTo>
                      <a:pt x="8707" y="52171"/>
                    </a:lnTo>
                    <a:lnTo>
                      <a:pt x="9674" y="50336"/>
                    </a:lnTo>
                    <a:lnTo>
                      <a:pt x="9307" y="50136"/>
                    </a:lnTo>
                    <a:close/>
                    <a:moveTo>
                      <a:pt x="7173" y="54206"/>
                    </a:moveTo>
                    <a:lnTo>
                      <a:pt x="6205" y="56041"/>
                    </a:lnTo>
                    <a:lnTo>
                      <a:pt x="6572" y="56241"/>
                    </a:lnTo>
                    <a:lnTo>
                      <a:pt x="7540" y="54373"/>
                    </a:lnTo>
                    <a:lnTo>
                      <a:pt x="7173" y="54206"/>
                    </a:lnTo>
                    <a:close/>
                    <a:moveTo>
                      <a:pt x="5038" y="58242"/>
                    </a:moveTo>
                    <a:lnTo>
                      <a:pt x="4037" y="60077"/>
                    </a:lnTo>
                    <a:lnTo>
                      <a:pt x="4404" y="60277"/>
                    </a:lnTo>
                    <a:lnTo>
                      <a:pt x="5405" y="58442"/>
                    </a:lnTo>
                    <a:lnTo>
                      <a:pt x="5038" y="58242"/>
                    </a:lnTo>
                    <a:close/>
                    <a:moveTo>
                      <a:pt x="2903" y="62312"/>
                    </a:moveTo>
                    <a:lnTo>
                      <a:pt x="1902" y="64146"/>
                    </a:lnTo>
                    <a:lnTo>
                      <a:pt x="2269" y="64346"/>
                    </a:lnTo>
                    <a:lnTo>
                      <a:pt x="3270" y="62512"/>
                    </a:lnTo>
                    <a:lnTo>
                      <a:pt x="2903" y="62312"/>
                    </a:lnTo>
                    <a:close/>
                    <a:moveTo>
                      <a:pt x="735" y="66348"/>
                    </a:moveTo>
                    <a:lnTo>
                      <a:pt x="1" y="67816"/>
                    </a:lnTo>
                    <a:lnTo>
                      <a:pt x="1135" y="67816"/>
                    </a:lnTo>
                    <a:lnTo>
                      <a:pt x="1135" y="67415"/>
                    </a:lnTo>
                    <a:lnTo>
                      <a:pt x="668" y="67382"/>
                    </a:lnTo>
                    <a:lnTo>
                      <a:pt x="1102" y="66548"/>
                    </a:lnTo>
                    <a:lnTo>
                      <a:pt x="735" y="66348"/>
                    </a:lnTo>
                    <a:close/>
                    <a:moveTo>
                      <a:pt x="3637" y="67415"/>
                    </a:moveTo>
                    <a:lnTo>
                      <a:pt x="3637" y="67849"/>
                    </a:lnTo>
                    <a:lnTo>
                      <a:pt x="5705" y="67849"/>
                    </a:lnTo>
                    <a:lnTo>
                      <a:pt x="5705" y="67449"/>
                    </a:lnTo>
                    <a:lnTo>
                      <a:pt x="3637" y="67415"/>
                    </a:lnTo>
                    <a:close/>
                    <a:moveTo>
                      <a:pt x="8207" y="67482"/>
                    </a:moveTo>
                    <a:lnTo>
                      <a:pt x="8207" y="67882"/>
                    </a:lnTo>
                    <a:lnTo>
                      <a:pt x="10308" y="67916"/>
                    </a:lnTo>
                    <a:lnTo>
                      <a:pt x="10308" y="67482"/>
                    </a:lnTo>
                    <a:close/>
                    <a:moveTo>
                      <a:pt x="12810" y="67515"/>
                    </a:moveTo>
                    <a:lnTo>
                      <a:pt x="12810" y="67949"/>
                    </a:lnTo>
                    <a:lnTo>
                      <a:pt x="14878" y="67949"/>
                    </a:lnTo>
                    <a:lnTo>
                      <a:pt x="14878" y="67549"/>
                    </a:lnTo>
                    <a:lnTo>
                      <a:pt x="12810" y="67515"/>
                    </a:lnTo>
                    <a:close/>
                    <a:moveTo>
                      <a:pt x="17380" y="67582"/>
                    </a:moveTo>
                    <a:lnTo>
                      <a:pt x="17380" y="67982"/>
                    </a:lnTo>
                    <a:lnTo>
                      <a:pt x="19481" y="68016"/>
                    </a:lnTo>
                    <a:lnTo>
                      <a:pt x="19481" y="67582"/>
                    </a:lnTo>
                    <a:close/>
                    <a:moveTo>
                      <a:pt x="21983" y="67615"/>
                    </a:moveTo>
                    <a:lnTo>
                      <a:pt x="21983" y="68049"/>
                    </a:lnTo>
                    <a:lnTo>
                      <a:pt x="24051" y="68049"/>
                    </a:lnTo>
                    <a:lnTo>
                      <a:pt x="24051" y="67649"/>
                    </a:lnTo>
                    <a:lnTo>
                      <a:pt x="21983" y="67615"/>
                    </a:lnTo>
                    <a:close/>
                    <a:moveTo>
                      <a:pt x="26553" y="67649"/>
                    </a:moveTo>
                    <a:lnTo>
                      <a:pt x="26553" y="68082"/>
                    </a:lnTo>
                    <a:lnTo>
                      <a:pt x="28655" y="68116"/>
                    </a:lnTo>
                    <a:lnTo>
                      <a:pt x="28655" y="67682"/>
                    </a:lnTo>
                    <a:lnTo>
                      <a:pt x="26553" y="67649"/>
                    </a:lnTo>
                    <a:close/>
                    <a:moveTo>
                      <a:pt x="31156" y="67716"/>
                    </a:moveTo>
                    <a:lnTo>
                      <a:pt x="31156" y="68116"/>
                    </a:lnTo>
                    <a:lnTo>
                      <a:pt x="33225" y="68149"/>
                    </a:lnTo>
                    <a:lnTo>
                      <a:pt x="33225" y="67749"/>
                    </a:lnTo>
                    <a:lnTo>
                      <a:pt x="31156" y="67716"/>
                    </a:lnTo>
                    <a:close/>
                    <a:moveTo>
                      <a:pt x="35726" y="67749"/>
                    </a:moveTo>
                    <a:lnTo>
                      <a:pt x="35726" y="68183"/>
                    </a:lnTo>
                    <a:lnTo>
                      <a:pt x="37828" y="68183"/>
                    </a:lnTo>
                    <a:lnTo>
                      <a:pt x="37828" y="67782"/>
                    </a:lnTo>
                    <a:lnTo>
                      <a:pt x="35726" y="67749"/>
                    </a:lnTo>
                    <a:close/>
                    <a:moveTo>
                      <a:pt x="40330" y="67816"/>
                    </a:moveTo>
                    <a:lnTo>
                      <a:pt x="40330" y="68216"/>
                    </a:lnTo>
                    <a:lnTo>
                      <a:pt x="42398" y="68249"/>
                    </a:lnTo>
                    <a:lnTo>
                      <a:pt x="42398" y="67816"/>
                    </a:lnTo>
                    <a:close/>
                    <a:moveTo>
                      <a:pt x="44900" y="67849"/>
                    </a:moveTo>
                    <a:lnTo>
                      <a:pt x="44900" y="68283"/>
                    </a:lnTo>
                    <a:lnTo>
                      <a:pt x="47001" y="68283"/>
                    </a:lnTo>
                    <a:lnTo>
                      <a:pt x="47001" y="67882"/>
                    </a:lnTo>
                    <a:lnTo>
                      <a:pt x="44900" y="67849"/>
                    </a:lnTo>
                    <a:close/>
                    <a:moveTo>
                      <a:pt x="49503" y="67916"/>
                    </a:moveTo>
                    <a:lnTo>
                      <a:pt x="49503" y="68316"/>
                    </a:lnTo>
                    <a:lnTo>
                      <a:pt x="51571" y="68349"/>
                    </a:lnTo>
                    <a:lnTo>
                      <a:pt x="51571" y="67916"/>
                    </a:lnTo>
                    <a:close/>
                    <a:moveTo>
                      <a:pt x="54073" y="67949"/>
                    </a:moveTo>
                    <a:lnTo>
                      <a:pt x="54073" y="68383"/>
                    </a:lnTo>
                    <a:lnTo>
                      <a:pt x="56174" y="68383"/>
                    </a:lnTo>
                    <a:lnTo>
                      <a:pt x="56174" y="67982"/>
                    </a:lnTo>
                    <a:lnTo>
                      <a:pt x="54073" y="67949"/>
                    </a:lnTo>
                    <a:close/>
                    <a:moveTo>
                      <a:pt x="58676" y="67982"/>
                    </a:moveTo>
                    <a:lnTo>
                      <a:pt x="58676" y="68416"/>
                    </a:lnTo>
                    <a:lnTo>
                      <a:pt x="60744" y="68449"/>
                    </a:lnTo>
                    <a:lnTo>
                      <a:pt x="60744" y="68016"/>
                    </a:lnTo>
                    <a:lnTo>
                      <a:pt x="58676" y="67982"/>
                    </a:lnTo>
                    <a:close/>
                    <a:moveTo>
                      <a:pt x="63246" y="68049"/>
                    </a:moveTo>
                    <a:lnTo>
                      <a:pt x="63246" y="68449"/>
                    </a:lnTo>
                    <a:lnTo>
                      <a:pt x="65347" y="68483"/>
                    </a:lnTo>
                    <a:lnTo>
                      <a:pt x="65347" y="68082"/>
                    </a:lnTo>
                    <a:lnTo>
                      <a:pt x="63246" y="68049"/>
                    </a:lnTo>
                    <a:close/>
                    <a:moveTo>
                      <a:pt x="67849" y="68082"/>
                    </a:moveTo>
                    <a:lnTo>
                      <a:pt x="67849" y="68516"/>
                    </a:lnTo>
                    <a:lnTo>
                      <a:pt x="69917" y="68516"/>
                    </a:lnTo>
                    <a:lnTo>
                      <a:pt x="69917" y="68116"/>
                    </a:lnTo>
                    <a:lnTo>
                      <a:pt x="67849" y="68082"/>
                    </a:lnTo>
                    <a:close/>
                    <a:moveTo>
                      <a:pt x="72419" y="68149"/>
                    </a:moveTo>
                    <a:lnTo>
                      <a:pt x="72419" y="68549"/>
                    </a:lnTo>
                    <a:lnTo>
                      <a:pt x="74521" y="68583"/>
                    </a:lnTo>
                    <a:lnTo>
                      <a:pt x="74521" y="68149"/>
                    </a:lnTo>
                    <a:close/>
                    <a:moveTo>
                      <a:pt x="77022" y="68183"/>
                    </a:moveTo>
                    <a:lnTo>
                      <a:pt x="77022" y="68616"/>
                    </a:lnTo>
                    <a:lnTo>
                      <a:pt x="79091" y="68616"/>
                    </a:lnTo>
                    <a:lnTo>
                      <a:pt x="79091" y="68216"/>
                    </a:lnTo>
                    <a:lnTo>
                      <a:pt x="77022" y="681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1299;p22">
                <a:extLst>
                  <a:ext uri="{FF2B5EF4-FFF2-40B4-BE49-F238E27FC236}">
                    <a16:creationId xmlns:a16="http://schemas.microsoft.com/office/drawing/2014/main" id="{C1C9F548-8885-D477-944E-E95E5E1FDEAC}"/>
                  </a:ext>
                </a:extLst>
              </p:cNvPr>
              <p:cNvSpPr/>
              <p:nvPr/>
            </p:nvSpPr>
            <p:spPr>
              <a:xfrm>
                <a:off x="3376870" y="3283763"/>
                <a:ext cx="43457" cy="1238552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47568" extrusionOk="0">
                    <a:moveTo>
                      <a:pt x="434" y="0"/>
                    </a:moveTo>
                    <a:lnTo>
                      <a:pt x="1" y="33"/>
                    </a:lnTo>
                    <a:lnTo>
                      <a:pt x="67" y="2102"/>
                    </a:lnTo>
                    <a:lnTo>
                      <a:pt x="468" y="2102"/>
                    </a:lnTo>
                    <a:lnTo>
                      <a:pt x="434" y="0"/>
                    </a:lnTo>
                    <a:close/>
                    <a:moveTo>
                      <a:pt x="134" y="4603"/>
                    </a:moveTo>
                    <a:lnTo>
                      <a:pt x="167" y="6705"/>
                    </a:lnTo>
                    <a:lnTo>
                      <a:pt x="601" y="6672"/>
                    </a:lnTo>
                    <a:lnTo>
                      <a:pt x="534" y="4603"/>
                    </a:lnTo>
                    <a:close/>
                    <a:moveTo>
                      <a:pt x="668" y="9173"/>
                    </a:moveTo>
                    <a:lnTo>
                      <a:pt x="234" y="9207"/>
                    </a:lnTo>
                    <a:lnTo>
                      <a:pt x="301" y="11275"/>
                    </a:lnTo>
                    <a:lnTo>
                      <a:pt x="701" y="11275"/>
                    </a:lnTo>
                    <a:lnTo>
                      <a:pt x="668" y="9173"/>
                    </a:lnTo>
                    <a:close/>
                    <a:moveTo>
                      <a:pt x="368" y="13777"/>
                    </a:moveTo>
                    <a:lnTo>
                      <a:pt x="434" y="15878"/>
                    </a:lnTo>
                    <a:lnTo>
                      <a:pt x="835" y="15845"/>
                    </a:lnTo>
                    <a:lnTo>
                      <a:pt x="801" y="13777"/>
                    </a:lnTo>
                    <a:close/>
                    <a:moveTo>
                      <a:pt x="901" y="18347"/>
                    </a:moveTo>
                    <a:lnTo>
                      <a:pt x="501" y="18380"/>
                    </a:lnTo>
                    <a:lnTo>
                      <a:pt x="534" y="20448"/>
                    </a:lnTo>
                    <a:lnTo>
                      <a:pt x="968" y="20448"/>
                    </a:lnTo>
                    <a:lnTo>
                      <a:pt x="901" y="18347"/>
                    </a:lnTo>
                    <a:close/>
                    <a:moveTo>
                      <a:pt x="601" y="22950"/>
                    </a:moveTo>
                    <a:lnTo>
                      <a:pt x="668" y="25018"/>
                    </a:lnTo>
                    <a:lnTo>
                      <a:pt x="1068" y="25018"/>
                    </a:lnTo>
                    <a:lnTo>
                      <a:pt x="1035" y="22950"/>
                    </a:lnTo>
                    <a:close/>
                    <a:moveTo>
                      <a:pt x="735" y="27520"/>
                    </a:moveTo>
                    <a:lnTo>
                      <a:pt x="801" y="29621"/>
                    </a:lnTo>
                    <a:lnTo>
                      <a:pt x="1202" y="29621"/>
                    </a:lnTo>
                    <a:lnTo>
                      <a:pt x="1135" y="27520"/>
                    </a:lnTo>
                    <a:close/>
                    <a:moveTo>
                      <a:pt x="1268" y="32090"/>
                    </a:moveTo>
                    <a:lnTo>
                      <a:pt x="868" y="32123"/>
                    </a:lnTo>
                    <a:lnTo>
                      <a:pt x="901" y="34191"/>
                    </a:lnTo>
                    <a:lnTo>
                      <a:pt x="1335" y="34191"/>
                    </a:lnTo>
                    <a:lnTo>
                      <a:pt x="1268" y="32090"/>
                    </a:lnTo>
                    <a:close/>
                    <a:moveTo>
                      <a:pt x="968" y="36693"/>
                    </a:moveTo>
                    <a:lnTo>
                      <a:pt x="1035" y="38795"/>
                    </a:lnTo>
                    <a:lnTo>
                      <a:pt x="1435" y="38761"/>
                    </a:lnTo>
                    <a:lnTo>
                      <a:pt x="1402" y="36693"/>
                    </a:lnTo>
                    <a:close/>
                    <a:moveTo>
                      <a:pt x="1502" y="41263"/>
                    </a:moveTo>
                    <a:lnTo>
                      <a:pt x="1101" y="41296"/>
                    </a:lnTo>
                    <a:lnTo>
                      <a:pt x="1135" y="43364"/>
                    </a:lnTo>
                    <a:lnTo>
                      <a:pt x="1568" y="43364"/>
                    </a:lnTo>
                    <a:lnTo>
                      <a:pt x="1502" y="41263"/>
                    </a:lnTo>
                    <a:close/>
                    <a:moveTo>
                      <a:pt x="1202" y="45866"/>
                    </a:moveTo>
                    <a:lnTo>
                      <a:pt x="1268" y="47567"/>
                    </a:lnTo>
                    <a:lnTo>
                      <a:pt x="1669" y="47534"/>
                    </a:lnTo>
                    <a:lnTo>
                      <a:pt x="1635" y="458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3" name="Google Shape;1300;p22">
              <a:extLst>
                <a:ext uri="{FF2B5EF4-FFF2-40B4-BE49-F238E27FC236}">
                  <a16:creationId xmlns:a16="http://schemas.microsoft.com/office/drawing/2014/main" id="{C57B0C7C-6DD6-1B68-650E-CE4862393FC0}"/>
                </a:ext>
              </a:extLst>
            </p:cNvPr>
            <p:cNvSpPr/>
            <p:nvPr/>
          </p:nvSpPr>
          <p:spPr>
            <a:xfrm>
              <a:off x="3193618" y="3099600"/>
              <a:ext cx="409960" cy="577277"/>
            </a:xfrm>
            <a:custGeom>
              <a:avLst/>
              <a:gdLst/>
              <a:ahLst/>
              <a:cxnLst/>
              <a:rect l="l" t="t" r="r" b="b"/>
              <a:pathLst>
                <a:path w="15745" h="22171" extrusionOk="0">
                  <a:moveTo>
                    <a:pt x="1997" y="0"/>
                  </a:moveTo>
                  <a:cubicBezTo>
                    <a:pt x="1948" y="0"/>
                    <a:pt x="1904" y="11"/>
                    <a:pt x="1868" y="35"/>
                  </a:cubicBezTo>
                  <a:lnTo>
                    <a:pt x="1802" y="35"/>
                  </a:lnTo>
                  <a:cubicBezTo>
                    <a:pt x="1802" y="35"/>
                    <a:pt x="1768" y="68"/>
                    <a:pt x="1768" y="68"/>
                  </a:cubicBezTo>
                  <a:lnTo>
                    <a:pt x="1702" y="68"/>
                  </a:lnTo>
                  <a:cubicBezTo>
                    <a:pt x="1702" y="68"/>
                    <a:pt x="1702" y="101"/>
                    <a:pt x="1668" y="101"/>
                  </a:cubicBezTo>
                  <a:lnTo>
                    <a:pt x="1635" y="101"/>
                  </a:lnTo>
                  <a:cubicBezTo>
                    <a:pt x="1601" y="101"/>
                    <a:pt x="1601" y="135"/>
                    <a:pt x="1568" y="135"/>
                  </a:cubicBezTo>
                  <a:lnTo>
                    <a:pt x="1535" y="135"/>
                  </a:lnTo>
                  <a:cubicBezTo>
                    <a:pt x="1501" y="135"/>
                    <a:pt x="1501" y="168"/>
                    <a:pt x="1501" y="168"/>
                  </a:cubicBezTo>
                  <a:lnTo>
                    <a:pt x="1435" y="168"/>
                  </a:lnTo>
                  <a:cubicBezTo>
                    <a:pt x="1435" y="168"/>
                    <a:pt x="1401" y="202"/>
                    <a:pt x="1401" y="202"/>
                  </a:cubicBezTo>
                  <a:lnTo>
                    <a:pt x="1335" y="202"/>
                  </a:lnTo>
                  <a:cubicBezTo>
                    <a:pt x="1335" y="202"/>
                    <a:pt x="1335" y="235"/>
                    <a:pt x="1301" y="235"/>
                  </a:cubicBezTo>
                  <a:lnTo>
                    <a:pt x="1268" y="235"/>
                  </a:lnTo>
                  <a:cubicBezTo>
                    <a:pt x="1235" y="235"/>
                    <a:pt x="1235" y="268"/>
                    <a:pt x="1201" y="268"/>
                  </a:cubicBezTo>
                  <a:lnTo>
                    <a:pt x="1168" y="268"/>
                  </a:lnTo>
                  <a:cubicBezTo>
                    <a:pt x="1134" y="268"/>
                    <a:pt x="1134" y="302"/>
                    <a:pt x="1134" y="302"/>
                  </a:cubicBezTo>
                  <a:lnTo>
                    <a:pt x="1068" y="302"/>
                  </a:lnTo>
                  <a:cubicBezTo>
                    <a:pt x="1068" y="302"/>
                    <a:pt x="1034" y="335"/>
                    <a:pt x="1034" y="335"/>
                  </a:cubicBezTo>
                  <a:lnTo>
                    <a:pt x="968" y="335"/>
                  </a:lnTo>
                  <a:cubicBezTo>
                    <a:pt x="968" y="335"/>
                    <a:pt x="968" y="368"/>
                    <a:pt x="934" y="368"/>
                  </a:cubicBezTo>
                  <a:lnTo>
                    <a:pt x="901" y="368"/>
                  </a:lnTo>
                  <a:cubicBezTo>
                    <a:pt x="868" y="368"/>
                    <a:pt x="868" y="402"/>
                    <a:pt x="834" y="402"/>
                  </a:cubicBezTo>
                  <a:lnTo>
                    <a:pt x="801" y="402"/>
                  </a:lnTo>
                  <a:cubicBezTo>
                    <a:pt x="768" y="402"/>
                    <a:pt x="768" y="435"/>
                    <a:pt x="768" y="435"/>
                  </a:cubicBezTo>
                  <a:lnTo>
                    <a:pt x="701" y="435"/>
                  </a:lnTo>
                  <a:cubicBezTo>
                    <a:pt x="701" y="435"/>
                    <a:pt x="667" y="468"/>
                    <a:pt x="667" y="468"/>
                  </a:cubicBezTo>
                  <a:lnTo>
                    <a:pt x="601" y="468"/>
                  </a:lnTo>
                  <a:cubicBezTo>
                    <a:pt x="601" y="468"/>
                    <a:pt x="601" y="502"/>
                    <a:pt x="567" y="502"/>
                  </a:cubicBezTo>
                  <a:lnTo>
                    <a:pt x="534" y="502"/>
                  </a:lnTo>
                  <a:cubicBezTo>
                    <a:pt x="501" y="502"/>
                    <a:pt x="501" y="535"/>
                    <a:pt x="467" y="535"/>
                  </a:cubicBezTo>
                  <a:cubicBezTo>
                    <a:pt x="200" y="602"/>
                    <a:pt x="0" y="1002"/>
                    <a:pt x="0" y="1603"/>
                  </a:cubicBezTo>
                  <a:lnTo>
                    <a:pt x="0" y="13011"/>
                  </a:lnTo>
                  <a:cubicBezTo>
                    <a:pt x="0" y="13878"/>
                    <a:pt x="401" y="14812"/>
                    <a:pt x="868" y="15079"/>
                  </a:cubicBezTo>
                  <a:lnTo>
                    <a:pt x="2669" y="16146"/>
                  </a:lnTo>
                  <a:lnTo>
                    <a:pt x="2669" y="19649"/>
                  </a:lnTo>
                  <a:lnTo>
                    <a:pt x="2702" y="19582"/>
                  </a:lnTo>
                  <a:lnTo>
                    <a:pt x="2702" y="19615"/>
                  </a:lnTo>
                  <a:lnTo>
                    <a:pt x="2769" y="19582"/>
                  </a:lnTo>
                  <a:lnTo>
                    <a:pt x="2769" y="19615"/>
                  </a:lnTo>
                  <a:lnTo>
                    <a:pt x="2802" y="19549"/>
                  </a:lnTo>
                  <a:lnTo>
                    <a:pt x="2802" y="19582"/>
                  </a:lnTo>
                  <a:lnTo>
                    <a:pt x="2836" y="19549"/>
                  </a:lnTo>
                  <a:lnTo>
                    <a:pt x="2836" y="19582"/>
                  </a:lnTo>
                  <a:lnTo>
                    <a:pt x="2902" y="19515"/>
                  </a:lnTo>
                  <a:lnTo>
                    <a:pt x="2902" y="19549"/>
                  </a:lnTo>
                  <a:lnTo>
                    <a:pt x="2936" y="19515"/>
                  </a:lnTo>
                  <a:lnTo>
                    <a:pt x="2936" y="19549"/>
                  </a:lnTo>
                  <a:lnTo>
                    <a:pt x="3002" y="19482"/>
                  </a:lnTo>
                  <a:lnTo>
                    <a:pt x="3002" y="19515"/>
                  </a:lnTo>
                  <a:lnTo>
                    <a:pt x="3036" y="19482"/>
                  </a:lnTo>
                  <a:lnTo>
                    <a:pt x="3036" y="19515"/>
                  </a:lnTo>
                  <a:lnTo>
                    <a:pt x="3069" y="19449"/>
                  </a:lnTo>
                  <a:lnTo>
                    <a:pt x="3069" y="19482"/>
                  </a:lnTo>
                  <a:lnTo>
                    <a:pt x="3136" y="19449"/>
                  </a:lnTo>
                  <a:lnTo>
                    <a:pt x="3136" y="19482"/>
                  </a:lnTo>
                  <a:lnTo>
                    <a:pt x="3169" y="19415"/>
                  </a:lnTo>
                  <a:lnTo>
                    <a:pt x="3169" y="19449"/>
                  </a:lnTo>
                  <a:lnTo>
                    <a:pt x="3203" y="19415"/>
                  </a:lnTo>
                  <a:lnTo>
                    <a:pt x="3203" y="19449"/>
                  </a:lnTo>
                  <a:lnTo>
                    <a:pt x="3269" y="19382"/>
                  </a:lnTo>
                  <a:lnTo>
                    <a:pt x="3269" y="19415"/>
                  </a:lnTo>
                  <a:lnTo>
                    <a:pt x="3303" y="19382"/>
                  </a:lnTo>
                  <a:lnTo>
                    <a:pt x="3303" y="19415"/>
                  </a:lnTo>
                  <a:lnTo>
                    <a:pt x="3369" y="19349"/>
                  </a:lnTo>
                  <a:lnTo>
                    <a:pt x="3369" y="19382"/>
                  </a:lnTo>
                  <a:lnTo>
                    <a:pt x="3403" y="19349"/>
                  </a:lnTo>
                  <a:lnTo>
                    <a:pt x="3403" y="19382"/>
                  </a:lnTo>
                  <a:lnTo>
                    <a:pt x="3436" y="19315"/>
                  </a:lnTo>
                  <a:lnTo>
                    <a:pt x="3436" y="19349"/>
                  </a:lnTo>
                  <a:lnTo>
                    <a:pt x="3503" y="19315"/>
                  </a:lnTo>
                  <a:lnTo>
                    <a:pt x="3503" y="19349"/>
                  </a:lnTo>
                  <a:lnTo>
                    <a:pt x="3536" y="19282"/>
                  </a:lnTo>
                  <a:lnTo>
                    <a:pt x="3536" y="19315"/>
                  </a:lnTo>
                  <a:lnTo>
                    <a:pt x="3570" y="19282"/>
                  </a:lnTo>
                  <a:lnTo>
                    <a:pt x="3570" y="19315"/>
                  </a:lnTo>
                  <a:lnTo>
                    <a:pt x="3636" y="19248"/>
                  </a:lnTo>
                  <a:lnTo>
                    <a:pt x="3636" y="19282"/>
                  </a:lnTo>
                  <a:lnTo>
                    <a:pt x="3670" y="19248"/>
                  </a:lnTo>
                  <a:lnTo>
                    <a:pt x="3670" y="19282"/>
                  </a:lnTo>
                  <a:lnTo>
                    <a:pt x="3736" y="19215"/>
                  </a:lnTo>
                  <a:lnTo>
                    <a:pt x="3736" y="19248"/>
                  </a:lnTo>
                  <a:lnTo>
                    <a:pt x="3770" y="19215"/>
                  </a:lnTo>
                  <a:lnTo>
                    <a:pt x="3770" y="19248"/>
                  </a:lnTo>
                  <a:lnTo>
                    <a:pt x="3803" y="19182"/>
                  </a:lnTo>
                  <a:lnTo>
                    <a:pt x="3803" y="19215"/>
                  </a:lnTo>
                  <a:lnTo>
                    <a:pt x="3870" y="19182"/>
                  </a:lnTo>
                  <a:lnTo>
                    <a:pt x="3870" y="19215"/>
                  </a:lnTo>
                  <a:lnTo>
                    <a:pt x="3903" y="19148"/>
                  </a:lnTo>
                  <a:lnTo>
                    <a:pt x="3903" y="19182"/>
                  </a:lnTo>
                  <a:lnTo>
                    <a:pt x="3936" y="19148"/>
                  </a:lnTo>
                  <a:lnTo>
                    <a:pt x="4003" y="19115"/>
                  </a:lnTo>
                  <a:lnTo>
                    <a:pt x="4003" y="19148"/>
                  </a:lnTo>
                  <a:lnTo>
                    <a:pt x="4037" y="19115"/>
                  </a:lnTo>
                  <a:lnTo>
                    <a:pt x="4103" y="19082"/>
                  </a:lnTo>
                  <a:lnTo>
                    <a:pt x="4103" y="19115"/>
                  </a:lnTo>
                  <a:lnTo>
                    <a:pt x="5571" y="17781"/>
                  </a:lnTo>
                  <a:lnTo>
                    <a:pt x="13777" y="22084"/>
                  </a:lnTo>
                  <a:cubicBezTo>
                    <a:pt x="13861" y="22147"/>
                    <a:pt x="13959" y="22171"/>
                    <a:pt x="14054" y="22171"/>
                  </a:cubicBezTo>
                  <a:cubicBezTo>
                    <a:pt x="14108" y="22171"/>
                    <a:pt x="14162" y="22163"/>
                    <a:pt x="14210" y="22151"/>
                  </a:cubicBezTo>
                  <a:cubicBezTo>
                    <a:pt x="14210" y="22151"/>
                    <a:pt x="14244" y="22151"/>
                    <a:pt x="14244" y="22117"/>
                  </a:cubicBezTo>
                  <a:lnTo>
                    <a:pt x="14311" y="22117"/>
                  </a:lnTo>
                  <a:cubicBezTo>
                    <a:pt x="15211" y="21750"/>
                    <a:pt x="15745" y="21750"/>
                    <a:pt x="15745" y="20616"/>
                  </a:cubicBezTo>
                  <a:lnTo>
                    <a:pt x="15745" y="9208"/>
                  </a:lnTo>
                  <a:cubicBezTo>
                    <a:pt x="15745" y="8374"/>
                    <a:pt x="15345" y="7440"/>
                    <a:pt x="14844" y="7140"/>
                  </a:cubicBezTo>
                  <a:lnTo>
                    <a:pt x="2302" y="101"/>
                  </a:lnTo>
                  <a:cubicBezTo>
                    <a:pt x="2194" y="37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301;p22">
              <a:extLst>
                <a:ext uri="{FF2B5EF4-FFF2-40B4-BE49-F238E27FC236}">
                  <a16:creationId xmlns:a16="http://schemas.microsoft.com/office/drawing/2014/main" id="{EDC1CEF1-C959-90A8-14A5-8E611F506E12}"/>
                </a:ext>
              </a:extLst>
            </p:cNvPr>
            <p:cNvSpPr/>
            <p:nvPr/>
          </p:nvSpPr>
          <p:spPr>
            <a:xfrm>
              <a:off x="3193618" y="3111916"/>
              <a:ext cx="381319" cy="565092"/>
            </a:xfrm>
            <a:custGeom>
              <a:avLst/>
              <a:gdLst/>
              <a:ahLst/>
              <a:cxnLst/>
              <a:rect l="l" t="t" r="r" b="b"/>
              <a:pathLst>
                <a:path w="14645" h="21703" extrusionOk="0">
                  <a:moveTo>
                    <a:pt x="597" y="1"/>
                  </a:moveTo>
                  <a:cubicBezTo>
                    <a:pt x="248" y="1"/>
                    <a:pt x="0" y="414"/>
                    <a:pt x="0" y="1096"/>
                  </a:cubicBezTo>
                  <a:lnTo>
                    <a:pt x="0" y="12504"/>
                  </a:lnTo>
                  <a:cubicBezTo>
                    <a:pt x="0" y="13338"/>
                    <a:pt x="401" y="14272"/>
                    <a:pt x="901" y="14572"/>
                  </a:cubicBezTo>
                  <a:lnTo>
                    <a:pt x="2702" y="15607"/>
                  </a:lnTo>
                  <a:lnTo>
                    <a:pt x="2702" y="19109"/>
                  </a:lnTo>
                  <a:lnTo>
                    <a:pt x="5037" y="17008"/>
                  </a:lnTo>
                  <a:lnTo>
                    <a:pt x="13743" y="21611"/>
                  </a:lnTo>
                  <a:cubicBezTo>
                    <a:pt x="13847" y="21673"/>
                    <a:pt x="13946" y="21702"/>
                    <a:pt x="14038" y="21702"/>
                  </a:cubicBezTo>
                  <a:cubicBezTo>
                    <a:pt x="14392" y="21702"/>
                    <a:pt x="14644" y="21272"/>
                    <a:pt x="14644" y="20610"/>
                  </a:cubicBezTo>
                  <a:lnTo>
                    <a:pt x="14644" y="9202"/>
                  </a:lnTo>
                  <a:cubicBezTo>
                    <a:pt x="14644" y="8368"/>
                    <a:pt x="14244" y="7434"/>
                    <a:pt x="13743" y="7134"/>
                  </a:cubicBezTo>
                  <a:lnTo>
                    <a:pt x="901" y="95"/>
                  </a:lnTo>
                  <a:cubicBezTo>
                    <a:pt x="794" y="31"/>
                    <a:pt x="691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302;p22">
              <a:extLst>
                <a:ext uri="{FF2B5EF4-FFF2-40B4-BE49-F238E27FC236}">
                  <a16:creationId xmlns:a16="http://schemas.microsoft.com/office/drawing/2014/main" id="{F14D9C81-2BC9-ADCC-4E20-187F7DB9F6B8}"/>
                </a:ext>
              </a:extLst>
            </p:cNvPr>
            <p:cNvSpPr/>
            <p:nvPr/>
          </p:nvSpPr>
          <p:spPr>
            <a:xfrm>
              <a:off x="3292639" y="3339770"/>
              <a:ext cx="24345" cy="44863"/>
            </a:xfrm>
            <a:custGeom>
              <a:avLst/>
              <a:gdLst/>
              <a:ahLst/>
              <a:cxnLst/>
              <a:rect l="l" t="t" r="r" b="b"/>
              <a:pathLst>
                <a:path w="935" h="1723" extrusionOk="0">
                  <a:moveTo>
                    <a:pt x="325" y="0"/>
                  </a:moveTo>
                  <a:cubicBezTo>
                    <a:pt x="147" y="0"/>
                    <a:pt x="0" y="240"/>
                    <a:pt x="0" y="584"/>
                  </a:cubicBezTo>
                  <a:cubicBezTo>
                    <a:pt x="0" y="1018"/>
                    <a:pt x="234" y="1518"/>
                    <a:pt x="467" y="1685"/>
                  </a:cubicBezTo>
                  <a:cubicBezTo>
                    <a:pt x="518" y="1711"/>
                    <a:pt x="566" y="1723"/>
                    <a:pt x="611" y="1723"/>
                  </a:cubicBezTo>
                  <a:cubicBezTo>
                    <a:pt x="803" y="1723"/>
                    <a:pt x="934" y="1503"/>
                    <a:pt x="934" y="1151"/>
                  </a:cubicBezTo>
                  <a:cubicBezTo>
                    <a:pt x="934" y="684"/>
                    <a:pt x="734" y="217"/>
                    <a:pt x="467" y="51"/>
                  </a:cubicBezTo>
                  <a:cubicBezTo>
                    <a:pt x="419" y="16"/>
                    <a:pt x="371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303;p22">
              <a:extLst>
                <a:ext uri="{FF2B5EF4-FFF2-40B4-BE49-F238E27FC236}">
                  <a16:creationId xmlns:a16="http://schemas.microsoft.com/office/drawing/2014/main" id="{5EC65B1F-E64F-C4FD-3805-72CEA6A0B53C}"/>
                </a:ext>
              </a:extLst>
            </p:cNvPr>
            <p:cNvSpPr/>
            <p:nvPr/>
          </p:nvSpPr>
          <p:spPr>
            <a:xfrm>
              <a:off x="3365596" y="3383096"/>
              <a:ext cx="24345" cy="44524"/>
            </a:xfrm>
            <a:custGeom>
              <a:avLst/>
              <a:gdLst/>
              <a:ahLst/>
              <a:cxnLst/>
              <a:rect l="l" t="t" r="r" b="b"/>
              <a:pathLst>
                <a:path w="935" h="1710" extrusionOk="0">
                  <a:moveTo>
                    <a:pt x="302" y="0"/>
                  </a:moveTo>
                  <a:cubicBezTo>
                    <a:pt x="122" y="0"/>
                    <a:pt x="0" y="217"/>
                    <a:pt x="0" y="555"/>
                  </a:cubicBezTo>
                  <a:cubicBezTo>
                    <a:pt x="0" y="1022"/>
                    <a:pt x="200" y="1489"/>
                    <a:pt x="467" y="1656"/>
                  </a:cubicBezTo>
                  <a:cubicBezTo>
                    <a:pt x="525" y="1692"/>
                    <a:pt x="580" y="1709"/>
                    <a:pt x="631" y="1709"/>
                  </a:cubicBezTo>
                  <a:cubicBezTo>
                    <a:pt x="812" y="1709"/>
                    <a:pt x="934" y="1487"/>
                    <a:pt x="934" y="1122"/>
                  </a:cubicBezTo>
                  <a:cubicBezTo>
                    <a:pt x="934" y="688"/>
                    <a:pt x="734" y="188"/>
                    <a:pt x="467" y="55"/>
                  </a:cubicBezTo>
                  <a:cubicBezTo>
                    <a:pt x="408" y="18"/>
                    <a:pt x="35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304;p22">
              <a:extLst>
                <a:ext uri="{FF2B5EF4-FFF2-40B4-BE49-F238E27FC236}">
                  <a16:creationId xmlns:a16="http://schemas.microsoft.com/office/drawing/2014/main" id="{DA030E11-C57B-A727-7823-D11006F3582F}"/>
                </a:ext>
              </a:extLst>
            </p:cNvPr>
            <p:cNvSpPr/>
            <p:nvPr/>
          </p:nvSpPr>
          <p:spPr>
            <a:xfrm>
              <a:off x="3437668" y="3425668"/>
              <a:ext cx="25230" cy="44524"/>
            </a:xfrm>
            <a:custGeom>
              <a:avLst/>
              <a:gdLst/>
              <a:ahLst/>
              <a:cxnLst/>
              <a:rect l="l" t="t" r="r" b="b"/>
              <a:pathLst>
                <a:path w="969" h="1710" extrusionOk="0">
                  <a:moveTo>
                    <a:pt x="317" y="0"/>
                  </a:moveTo>
                  <a:cubicBezTo>
                    <a:pt x="143" y="0"/>
                    <a:pt x="1" y="223"/>
                    <a:pt x="1" y="588"/>
                  </a:cubicBezTo>
                  <a:cubicBezTo>
                    <a:pt x="1" y="1021"/>
                    <a:pt x="234" y="1522"/>
                    <a:pt x="468" y="1655"/>
                  </a:cubicBezTo>
                  <a:cubicBezTo>
                    <a:pt x="527" y="1692"/>
                    <a:pt x="584" y="1709"/>
                    <a:pt x="637" y="1709"/>
                  </a:cubicBezTo>
                  <a:cubicBezTo>
                    <a:pt x="826" y="1709"/>
                    <a:pt x="968" y="1493"/>
                    <a:pt x="968" y="1155"/>
                  </a:cubicBezTo>
                  <a:cubicBezTo>
                    <a:pt x="968" y="688"/>
                    <a:pt x="735" y="221"/>
                    <a:pt x="468" y="54"/>
                  </a:cubicBezTo>
                  <a:cubicBezTo>
                    <a:pt x="417" y="18"/>
                    <a:pt x="366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305;p22">
              <a:extLst>
                <a:ext uri="{FF2B5EF4-FFF2-40B4-BE49-F238E27FC236}">
                  <a16:creationId xmlns:a16="http://schemas.microsoft.com/office/drawing/2014/main" id="{34A8F123-978B-9829-8772-9E2549E2A785}"/>
                </a:ext>
              </a:extLst>
            </p:cNvPr>
            <p:cNvSpPr/>
            <p:nvPr/>
          </p:nvSpPr>
          <p:spPr>
            <a:xfrm>
              <a:off x="3001670" y="4582097"/>
              <a:ext cx="136384" cy="77852"/>
            </a:xfrm>
            <a:custGeom>
              <a:avLst/>
              <a:gdLst/>
              <a:ahLst/>
              <a:cxnLst/>
              <a:rect l="l" t="t" r="r" b="b"/>
              <a:pathLst>
                <a:path w="5238" h="2990" extrusionOk="0">
                  <a:moveTo>
                    <a:pt x="4295" y="0"/>
                  </a:moveTo>
                  <a:cubicBezTo>
                    <a:pt x="3975" y="0"/>
                    <a:pt x="3503" y="82"/>
                    <a:pt x="2836" y="372"/>
                  </a:cubicBezTo>
                  <a:cubicBezTo>
                    <a:pt x="1335" y="1039"/>
                    <a:pt x="234" y="1239"/>
                    <a:pt x="234" y="1239"/>
                  </a:cubicBezTo>
                  <a:lnTo>
                    <a:pt x="34" y="2440"/>
                  </a:lnTo>
                  <a:cubicBezTo>
                    <a:pt x="34" y="2440"/>
                    <a:pt x="0" y="2707"/>
                    <a:pt x="167" y="2807"/>
                  </a:cubicBezTo>
                  <a:cubicBezTo>
                    <a:pt x="307" y="2863"/>
                    <a:pt x="541" y="2989"/>
                    <a:pt x="868" y="2989"/>
                  </a:cubicBezTo>
                  <a:cubicBezTo>
                    <a:pt x="931" y="2989"/>
                    <a:pt x="998" y="2985"/>
                    <a:pt x="1068" y="2974"/>
                  </a:cubicBezTo>
                  <a:cubicBezTo>
                    <a:pt x="1468" y="2941"/>
                    <a:pt x="2369" y="2474"/>
                    <a:pt x="2369" y="2474"/>
                  </a:cubicBezTo>
                  <a:cubicBezTo>
                    <a:pt x="2369" y="2474"/>
                    <a:pt x="2613" y="2138"/>
                    <a:pt x="2663" y="2138"/>
                  </a:cubicBezTo>
                  <a:cubicBezTo>
                    <a:pt x="2666" y="2138"/>
                    <a:pt x="2667" y="2139"/>
                    <a:pt x="2669" y="2140"/>
                  </a:cubicBezTo>
                  <a:lnTo>
                    <a:pt x="3003" y="2140"/>
                  </a:lnTo>
                  <a:cubicBezTo>
                    <a:pt x="3003" y="2140"/>
                    <a:pt x="4704" y="1373"/>
                    <a:pt x="4971" y="1006"/>
                  </a:cubicBezTo>
                  <a:cubicBezTo>
                    <a:pt x="5237" y="639"/>
                    <a:pt x="4871" y="139"/>
                    <a:pt x="4871" y="139"/>
                  </a:cubicBezTo>
                  <a:cubicBezTo>
                    <a:pt x="4871" y="139"/>
                    <a:pt x="4711" y="0"/>
                    <a:pt x="4295" y="0"/>
                  </a:cubicBezTo>
                  <a:close/>
                </a:path>
              </a:pathLst>
            </a:custGeom>
            <a:solidFill>
              <a:srgbClr val="19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306;p22">
              <a:extLst>
                <a:ext uri="{FF2B5EF4-FFF2-40B4-BE49-F238E27FC236}">
                  <a16:creationId xmlns:a16="http://schemas.microsoft.com/office/drawing/2014/main" id="{809C38E0-997E-F920-3BA8-2B825EB28D81}"/>
                </a:ext>
              </a:extLst>
            </p:cNvPr>
            <p:cNvSpPr/>
            <p:nvPr/>
          </p:nvSpPr>
          <p:spPr>
            <a:xfrm>
              <a:off x="3143236" y="4654508"/>
              <a:ext cx="136384" cy="77540"/>
            </a:xfrm>
            <a:custGeom>
              <a:avLst/>
              <a:gdLst/>
              <a:ahLst/>
              <a:cxnLst/>
              <a:rect l="l" t="t" r="r" b="b"/>
              <a:pathLst>
                <a:path w="5238" h="2978" extrusionOk="0">
                  <a:moveTo>
                    <a:pt x="4241" y="1"/>
                  </a:moveTo>
                  <a:cubicBezTo>
                    <a:pt x="3929" y="1"/>
                    <a:pt x="3475" y="82"/>
                    <a:pt x="2836" y="360"/>
                  </a:cubicBezTo>
                  <a:cubicBezTo>
                    <a:pt x="1335" y="1060"/>
                    <a:pt x="201" y="1227"/>
                    <a:pt x="201" y="1227"/>
                  </a:cubicBezTo>
                  <a:lnTo>
                    <a:pt x="1" y="2428"/>
                  </a:lnTo>
                  <a:cubicBezTo>
                    <a:pt x="1" y="2428"/>
                    <a:pt x="1" y="2695"/>
                    <a:pt x="134" y="2795"/>
                  </a:cubicBezTo>
                  <a:cubicBezTo>
                    <a:pt x="274" y="2851"/>
                    <a:pt x="531" y="2977"/>
                    <a:pt x="846" y="2977"/>
                  </a:cubicBezTo>
                  <a:cubicBezTo>
                    <a:pt x="907" y="2977"/>
                    <a:pt x="970" y="2972"/>
                    <a:pt x="1035" y="2962"/>
                  </a:cubicBezTo>
                  <a:cubicBezTo>
                    <a:pt x="1468" y="2928"/>
                    <a:pt x="2369" y="2461"/>
                    <a:pt x="2369" y="2461"/>
                  </a:cubicBezTo>
                  <a:cubicBezTo>
                    <a:pt x="2369" y="2461"/>
                    <a:pt x="2613" y="2125"/>
                    <a:pt x="2664" y="2125"/>
                  </a:cubicBezTo>
                  <a:cubicBezTo>
                    <a:pt x="2666" y="2125"/>
                    <a:pt x="2668" y="2126"/>
                    <a:pt x="2669" y="2128"/>
                  </a:cubicBezTo>
                  <a:lnTo>
                    <a:pt x="3003" y="2128"/>
                  </a:lnTo>
                  <a:cubicBezTo>
                    <a:pt x="3003" y="2128"/>
                    <a:pt x="4704" y="1360"/>
                    <a:pt x="4971" y="993"/>
                  </a:cubicBezTo>
                  <a:cubicBezTo>
                    <a:pt x="5238" y="627"/>
                    <a:pt x="4837" y="160"/>
                    <a:pt x="4837" y="160"/>
                  </a:cubicBezTo>
                  <a:cubicBezTo>
                    <a:pt x="4837" y="160"/>
                    <a:pt x="4678" y="1"/>
                    <a:pt x="4241" y="1"/>
                  </a:cubicBezTo>
                  <a:close/>
                </a:path>
              </a:pathLst>
            </a:custGeom>
            <a:solidFill>
              <a:srgbClr val="19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307;p22">
              <a:extLst>
                <a:ext uri="{FF2B5EF4-FFF2-40B4-BE49-F238E27FC236}">
                  <a16:creationId xmlns:a16="http://schemas.microsoft.com/office/drawing/2014/main" id="{F2734B73-7E41-3ABF-D294-F9AC39D55C12}"/>
                </a:ext>
              </a:extLst>
            </p:cNvPr>
            <p:cNvSpPr/>
            <p:nvPr/>
          </p:nvSpPr>
          <p:spPr>
            <a:xfrm>
              <a:off x="3000811" y="4118421"/>
              <a:ext cx="150262" cy="521141"/>
            </a:xfrm>
            <a:custGeom>
              <a:avLst/>
              <a:gdLst/>
              <a:ahLst/>
              <a:cxnLst/>
              <a:rect l="l" t="t" r="r" b="b"/>
              <a:pathLst>
                <a:path w="5771" h="20015" extrusionOk="0">
                  <a:moveTo>
                    <a:pt x="1635" y="0"/>
                  </a:moveTo>
                  <a:cubicBezTo>
                    <a:pt x="1635" y="0"/>
                    <a:pt x="434" y="15178"/>
                    <a:pt x="167" y="18113"/>
                  </a:cubicBezTo>
                  <a:cubicBezTo>
                    <a:pt x="133" y="18614"/>
                    <a:pt x="0" y="19681"/>
                    <a:pt x="33" y="19714"/>
                  </a:cubicBezTo>
                  <a:cubicBezTo>
                    <a:pt x="67" y="19781"/>
                    <a:pt x="133" y="19881"/>
                    <a:pt x="234" y="19915"/>
                  </a:cubicBezTo>
                  <a:cubicBezTo>
                    <a:pt x="267" y="19948"/>
                    <a:pt x="334" y="19948"/>
                    <a:pt x="400" y="19948"/>
                  </a:cubicBezTo>
                  <a:cubicBezTo>
                    <a:pt x="701" y="19981"/>
                    <a:pt x="1001" y="20015"/>
                    <a:pt x="1268" y="20015"/>
                  </a:cubicBezTo>
                  <a:lnTo>
                    <a:pt x="1301" y="20015"/>
                  </a:lnTo>
                  <a:cubicBezTo>
                    <a:pt x="2035" y="19881"/>
                    <a:pt x="2902" y="19481"/>
                    <a:pt x="3336" y="18847"/>
                  </a:cubicBezTo>
                  <a:lnTo>
                    <a:pt x="3369" y="18714"/>
                  </a:lnTo>
                  <a:lnTo>
                    <a:pt x="5771" y="4203"/>
                  </a:lnTo>
                  <a:cubicBezTo>
                    <a:pt x="5737" y="4103"/>
                    <a:pt x="5104" y="2602"/>
                    <a:pt x="5104" y="1401"/>
                  </a:cubicBezTo>
                  <a:cubicBezTo>
                    <a:pt x="5004" y="1401"/>
                    <a:pt x="4937" y="1368"/>
                    <a:pt x="4870" y="1335"/>
                  </a:cubicBezTo>
                  <a:cubicBezTo>
                    <a:pt x="4670" y="1268"/>
                    <a:pt x="4470" y="1201"/>
                    <a:pt x="4270" y="1101"/>
                  </a:cubicBezTo>
                  <a:cubicBezTo>
                    <a:pt x="4036" y="1034"/>
                    <a:pt x="3836" y="934"/>
                    <a:pt x="3669" y="834"/>
                  </a:cubicBezTo>
                  <a:cubicBezTo>
                    <a:pt x="3436" y="701"/>
                    <a:pt x="1835" y="10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308;p22">
              <a:extLst>
                <a:ext uri="{FF2B5EF4-FFF2-40B4-BE49-F238E27FC236}">
                  <a16:creationId xmlns:a16="http://schemas.microsoft.com/office/drawing/2014/main" id="{E0CC33F8-B770-EF50-0379-7D088307ED16}"/>
                </a:ext>
              </a:extLst>
            </p:cNvPr>
            <p:cNvSpPr/>
            <p:nvPr/>
          </p:nvSpPr>
          <p:spPr>
            <a:xfrm>
              <a:off x="3322166" y="3709346"/>
              <a:ext cx="230172" cy="157214"/>
            </a:xfrm>
            <a:custGeom>
              <a:avLst/>
              <a:gdLst/>
              <a:ahLst/>
              <a:cxnLst/>
              <a:rect l="l" t="t" r="r" b="b"/>
              <a:pathLst>
                <a:path w="8840" h="6038" extrusionOk="0">
                  <a:moveTo>
                    <a:pt x="4570" y="0"/>
                  </a:moveTo>
                  <a:lnTo>
                    <a:pt x="0" y="4603"/>
                  </a:lnTo>
                  <a:cubicBezTo>
                    <a:pt x="0" y="4603"/>
                    <a:pt x="0" y="4637"/>
                    <a:pt x="0" y="4670"/>
                  </a:cubicBezTo>
                  <a:lnTo>
                    <a:pt x="0" y="4703"/>
                  </a:lnTo>
                  <a:lnTo>
                    <a:pt x="0" y="4737"/>
                  </a:lnTo>
                  <a:lnTo>
                    <a:pt x="0" y="4770"/>
                  </a:lnTo>
                  <a:lnTo>
                    <a:pt x="0" y="4804"/>
                  </a:lnTo>
                  <a:lnTo>
                    <a:pt x="0" y="4837"/>
                  </a:lnTo>
                  <a:lnTo>
                    <a:pt x="0" y="4870"/>
                  </a:lnTo>
                  <a:lnTo>
                    <a:pt x="0" y="4904"/>
                  </a:lnTo>
                  <a:cubicBezTo>
                    <a:pt x="0" y="4937"/>
                    <a:pt x="0" y="4937"/>
                    <a:pt x="34" y="4937"/>
                  </a:cubicBezTo>
                  <a:lnTo>
                    <a:pt x="4170" y="6038"/>
                  </a:lnTo>
                  <a:lnTo>
                    <a:pt x="4237" y="6038"/>
                  </a:lnTo>
                  <a:lnTo>
                    <a:pt x="8806" y="1434"/>
                  </a:lnTo>
                  <a:cubicBezTo>
                    <a:pt x="8806" y="1434"/>
                    <a:pt x="8840" y="1401"/>
                    <a:pt x="8806" y="1368"/>
                  </a:cubicBezTo>
                  <a:lnTo>
                    <a:pt x="8806" y="1334"/>
                  </a:lnTo>
                  <a:lnTo>
                    <a:pt x="8806" y="1301"/>
                  </a:lnTo>
                  <a:lnTo>
                    <a:pt x="8806" y="1268"/>
                  </a:lnTo>
                  <a:lnTo>
                    <a:pt x="8806" y="1234"/>
                  </a:lnTo>
                  <a:lnTo>
                    <a:pt x="8806" y="1201"/>
                  </a:lnTo>
                  <a:lnTo>
                    <a:pt x="8806" y="1168"/>
                  </a:lnTo>
                  <a:lnTo>
                    <a:pt x="8806" y="1134"/>
                  </a:lnTo>
                  <a:cubicBezTo>
                    <a:pt x="8806" y="1101"/>
                    <a:pt x="8806" y="1101"/>
                    <a:pt x="8773" y="1101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309;p22">
              <a:extLst>
                <a:ext uri="{FF2B5EF4-FFF2-40B4-BE49-F238E27FC236}">
                  <a16:creationId xmlns:a16="http://schemas.microsoft.com/office/drawing/2014/main" id="{668CDCAC-BAEC-5CD7-F4AA-3FE7EAFA7FB3}"/>
                </a:ext>
              </a:extLst>
            </p:cNvPr>
            <p:cNvSpPr/>
            <p:nvPr/>
          </p:nvSpPr>
          <p:spPr>
            <a:xfrm>
              <a:off x="3321280" y="3823989"/>
              <a:ext cx="110347" cy="42571"/>
            </a:xfrm>
            <a:custGeom>
              <a:avLst/>
              <a:gdLst/>
              <a:ahLst/>
              <a:cxnLst/>
              <a:rect l="l" t="t" r="r" b="b"/>
              <a:pathLst>
                <a:path w="4238" h="1635" extrusionOk="0">
                  <a:moveTo>
                    <a:pt x="168" y="0"/>
                  </a:moveTo>
                  <a:lnTo>
                    <a:pt x="1" y="200"/>
                  </a:lnTo>
                  <a:cubicBezTo>
                    <a:pt x="34" y="200"/>
                    <a:pt x="34" y="234"/>
                    <a:pt x="34" y="267"/>
                  </a:cubicBezTo>
                  <a:lnTo>
                    <a:pt x="34" y="300"/>
                  </a:lnTo>
                  <a:lnTo>
                    <a:pt x="34" y="334"/>
                  </a:lnTo>
                  <a:lnTo>
                    <a:pt x="34" y="367"/>
                  </a:lnTo>
                  <a:lnTo>
                    <a:pt x="34" y="401"/>
                  </a:lnTo>
                  <a:lnTo>
                    <a:pt x="34" y="434"/>
                  </a:lnTo>
                  <a:lnTo>
                    <a:pt x="34" y="467"/>
                  </a:lnTo>
                  <a:lnTo>
                    <a:pt x="34" y="501"/>
                  </a:lnTo>
                  <a:cubicBezTo>
                    <a:pt x="34" y="501"/>
                    <a:pt x="68" y="534"/>
                    <a:pt x="68" y="534"/>
                  </a:cubicBezTo>
                  <a:lnTo>
                    <a:pt x="4204" y="1635"/>
                  </a:lnTo>
                  <a:lnTo>
                    <a:pt x="4237" y="1635"/>
                  </a:lnTo>
                  <a:lnTo>
                    <a:pt x="4104" y="12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310;p22">
              <a:extLst>
                <a:ext uri="{FF2B5EF4-FFF2-40B4-BE49-F238E27FC236}">
                  <a16:creationId xmlns:a16="http://schemas.microsoft.com/office/drawing/2014/main" id="{18D8A744-F1EC-9AB1-726D-0F68C738F7C6}"/>
                </a:ext>
              </a:extLst>
            </p:cNvPr>
            <p:cNvSpPr/>
            <p:nvPr/>
          </p:nvSpPr>
          <p:spPr>
            <a:xfrm>
              <a:off x="3321280" y="3709346"/>
              <a:ext cx="231057" cy="151148"/>
            </a:xfrm>
            <a:custGeom>
              <a:avLst/>
              <a:gdLst/>
              <a:ahLst/>
              <a:cxnLst/>
              <a:rect l="l" t="t" r="r" b="b"/>
              <a:pathLst>
                <a:path w="8874" h="5805" extrusionOk="0">
                  <a:moveTo>
                    <a:pt x="4604" y="0"/>
                  </a:moveTo>
                  <a:lnTo>
                    <a:pt x="34" y="4603"/>
                  </a:lnTo>
                  <a:cubicBezTo>
                    <a:pt x="1" y="4637"/>
                    <a:pt x="34" y="4703"/>
                    <a:pt x="68" y="4703"/>
                  </a:cubicBezTo>
                  <a:lnTo>
                    <a:pt x="4204" y="5804"/>
                  </a:lnTo>
                  <a:lnTo>
                    <a:pt x="4271" y="5804"/>
                  </a:lnTo>
                  <a:lnTo>
                    <a:pt x="8840" y="1201"/>
                  </a:lnTo>
                  <a:cubicBezTo>
                    <a:pt x="8874" y="1168"/>
                    <a:pt x="8840" y="1101"/>
                    <a:pt x="8807" y="1101"/>
                  </a:cubicBezTo>
                  <a:lnTo>
                    <a:pt x="46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311;p22">
              <a:extLst>
                <a:ext uri="{FF2B5EF4-FFF2-40B4-BE49-F238E27FC236}">
                  <a16:creationId xmlns:a16="http://schemas.microsoft.com/office/drawing/2014/main" id="{7312A36D-ABF0-A97D-D64E-49663086B9D5}"/>
                </a:ext>
              </a:extLst>
            </p:cNvPr>
            <p:cNvSpPr/>
            <p:nvPr/>
          </p:nvSpPr>
          <p:spPr>
            <a:xfrm>
              <a:off x="3336044" y="3718017"/>
              <a:ext cx="201530" cy="133781"/>
            </a:xfrm>
            <a:custGeom>
              <a:avLst/>
              <a:gdLst/>
              <a:ahLst/>
              <a:cxnLst/>
              <a:rect l="l" t="t" r="r" b="b"/>
              <a:pathLst>
                <a:path w="7740" h="5138" extrusionOk="0">
                  <a:moveTo>
                    <a:pt x="4171" y="1"/>
                  </a:moveTo>
                  <a:lnTo>
                    <a:pt x="1" y="4170"/>
                  </a:lnTo>
                  <a:lnTo>
                    <a:pt x="3570" y="5138"/>
                  </a:lnTo>
                  <a:lnTo>
                    <a:pt x="7740" y="968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312;p22">
              <a:extLst>
                <a:ext uri="{FF2B5EF4-FFF2-40B4-BE49-F238E27FC236}">
                  <a16:creationId xmlns:a16="http://schemas.microsoft.com/office/drawing/2014/main" id="{77BAD115-37D8-98CB-22F4-AFD02E0DF772}"/>
                </a:ext>
              </a:extLst>
            </p:cNvPr>
            <p:cNvSpPr/>
            <p:nvPr/>
          </p:nvSpPr>
          <p:spPr>
            <a:xfrm>
              <a:off x="3336044" y="3718017"/>
              <a:ext cx="201530" cy="109462"/>
            </a:xfrm>
            <a:custGeom>
              <a:avLst/>
              <a:gdLst/>
              <a:ahLst/>
              <a:cxnLst/>
              <a:rect l="l" t="t" r="r" b="b"/>
              <a:pathLst>
                <a:path w="7740" h="4204" extrusionOk="0">
                  <a:moveTo>
                    <a:pt x="4171" y="1"/>
                  </a:moveTo>
                  <a:lnTo>
                    <a:pt x="1" y="4170"/>
                  </a:lnTo>
                  <a:lnTo>
                    <a:pt x="101" y="4204"/>
                  </a:lnTo>
                  <a:lnTo>
                    <a:pt x="4204" y="67"/>
                  </a:lnTo>
                  <a:lnTo>
                    <a:pt x="7673" y="1001"/>
                  </a:lnTo>
                  <a:lnTo>
                    <a:pt x="7740" y="968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313;p22">
              <a:extLst>
                <a:ext uri="{FF2B5EF4-FFF2-40B4-BE49-F238E27FC236}">
                  <a16:creationId xmlns:a16="http://schemas.microsoft.com/office/drawing/2014/main" id="{24F11B42-8163-41BA-CB31-6CC8E7607573}"/>
                </a:ext>
              </a:extLst>
            </p:cNvPr>
            <p:cNvSpPr/>
            <p:nvPr/>
          </p:nvSpPr>
          <p:spPr>
            <a:xfrm>
              <a:off x="3376011" y="3841356"/>
              <a:ext cx="6978" cy="3489"/>
            </a:xfrm>
            <a:custGeom>
              <a:avLst/>
              <a:gdLst/>
              <a:ahLst/>
              <a:cxnLst/>
              <a:rect l="l" t="t" r="r" b="b"/>
              <a:pathLst>
                <a:path w="268" h="134" extrusionOk="0">
                  <a:moveTo>
                    <a:pt x="100" y="0"/>
                  </a:moveTo>
                  <a:cubicBezTo>
                    <a:pt x="34" y="34"/>
                    <a:pt x="0" y="67"/>
                    <a:pt x="0" y="100"/>
                  </a:cubicBezTo>
                  <a:cubicBezTo>
                    <a:pt x="34" y="134"/>
                    <a:pt x="67" y="134"/>
                    <a:pt x="134" y="134"/>
                  </a:cubicBezTo>
                  <a:cubicBezTo>
                    <a:pt x="200" y="100"/>
                    <a:pt x="267" y="67"/>
                    <a:pt x="234" y="34"/>
                  </a:cubicBezTo>
                  <a:cubicBezTo>
                    <a:pt x="234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314;p22">
              <a:extLst>
                <a:ext uri="{FF2B5EF4-FFF2-40B4-BE49-F238E27FC236}">
                  <a16:creationId xmlns:a16="http://schemas.microsoft.com/office/drawing/2014/main" id="{102C13C3-A896-B5EA-08E0-A5E8FF1A3FC6}"/>
                </a:ext>
              </a:extLst>
            </p:cNvPr>
            <p:cNvSpPr/>
            <p:nvPr/>
          </p:nvSpPr>
          <p:spPr>
            <a:xfrm>
              <a:off x="3428112" y="3775351"/>
              <a:ext cx="17393" cy="1044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368" y="0"/>
                  </a:moveTo>
                  <a:lnTo>
                    <a:pt x="1" y="401"/>
                  </a:lnTo>
                  <a:lnTo>
                    <a:pt x="668" y="334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315;p22">
              <a:extLst>
                <a:ext uri="{FF2B5EF4-FFF2-40B4-BE49-F238E27FC236}">
                  <a16:creationId xmlns:a16="http://schemas.microsoft.com/office/drawing/2014/main" id="{DBECA817-0C4A-BD0B-218B-BD9BDCA70130}"/>
                </a:ext>
              </a:extLst>
            </p:cNvPr>
            <p:cNvSpPr/>
            <p:nvPr/>
          </p:nvSpPr>
          <p:spPr>
            <a:xfrm>
              <a:off x="3415953" y="3838753"/>
              <a:ext cx="56475" cy="48664"/>
            </a:xfrm>
            <a:custGeom>
              <a:avLst/>
              <a:gdLst/>
              <a:ahLst/>
              <a:cxnLst/>
              <a:rect l="l" t="t" r="r" b="b"/>
              <a:pathLst>
                <a:path w="2169" h="1869" extrusionOk="0">
                  <a:moveTo>
                    <a:pt x="401" y="0"/>
                  </a:moveTo>
                  <a:lnTo>
                    <a:pt x="334" y="67"/>
                  </a:lnTo>
                  <a:cubicBezTo>
                    <a:pt x="234" y="167"/>
                    <a:pt x="134" y="267"/>
                    <a:pt x="1" y="367"/>
                  </a:cubicBezTo>
                  <a:lnTo>
                    <a:pt x="34" y="367"/>
                  </a:lnTo>
                  <a:cubicBezTo>
                    <a:pt x="101" y="401"/>
                    <a:pt x="168" y="401"/>
                    <a:pt x="234" y="434"/>
                  </a:cubicBezTo>
                  <a:cubicBezTo>
                    <a:pt x="801" y="667"/>
                    <a:pt x="1535" y="1201"/>
                    <a:pt x="1869" y="1868"/>
                  </a:cubicBezTo>
                  <a:lnTo>
                    <a:pt x="1902" y="1868"/>
                  </a:lnTo>
                  <a:cubicBezTo>
                    <a:pt x="1969" y="1735"/>
                    <a:pt x="2069" y="1635"/>
                    <a:pt x="2169" y="1535"/>
                  </a:cubicBezTo>
                  <a:cubicBezTo>
                    <a:pt x="2102" y="1368"/>
                    <a:pt x="2002" y="1201"/>
                    <a:pt x="1902" y="1034"/>
                  </a:cubicBezTo>
                  <a:cubicBezTo>
                    <a:pt x="1602" y="667"/>
                    <a:pt x="1202" y="334"/>
                    <a:pt x="768" y="134"/>
                  </a:cubicBezTo>
                  <a:cubicBezTo>
                    <a:pt x="635" y="67"/>
                    <a:pt x="534" y="34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316;p22">
              <a:extLst>
                <a:ext uri="{FF2B5EF4-FFF2-40B4-BE49-F238E27FC236}">
                  <a16:creationId xmlns:a16="http://schemas.microsoft.com/office/drawing/2014/main" id="{68A5A93D-01E1-5D20-C53B-DD1ED28A89AE}"/>
                </a:ext>
              </a:extLst>
            </p:cNvPr>
            <p:cNvSpPr/>
            <p:nvPr/>
          </p:nvSpPr>
          <p:spPr>
            <a:xfrm>
              <a:off x="3129332" y="4134044"/>
              <a:ext cx="143336" cy="579907"/>
            </a:xfrm>
            <a:custGeom>
              <a:avLst/>
              <a:gdLst/>
              <a:ahLst/>
              <a:cxnLst/>
              <a:rect l="l" t="t" r="r" b="b"/>
              <a:pathLst>
                <a:path w="5505" h="22272" extrusionOk="0">
                  <a:moveTo>
                    <a:pt x="5505" y="1"/>
                  </a:moveTo>
                  <a:cubicBezTo>
                    <a:pt x="4671" y="601"/>
                    <a:pt x="3770" y="901"/>
                    <a:pt x="2870" y="968"/>
                  </a:cubicBezTo>
                  <a:cubicBezTo>
                    <a:pt x="2682" y="986"/>
                    <a:pt x="2494" y="994"/>
                    <a:pt x="2307" y="994"/>
                  </a:cubicBezTo>
                  <a:cubicBezTo>
                    <a:pt x="1796" y="994"/>
                    <a:pt x="1290" y="932"/>
                    <a:pt x="801" y="835"/>
                  </a:cubicBezTo>
                  <a:cubicBezTo>
                    <a:pt x="535" y="768"/>
                    <a:pt x="268" y="701"/>
                    <a:pt x="1" y="601"/>
                  </a:cubicBezTo>
                  <a:lnTo>
                    <a:pt x="1" y="601"/>
                  </a:lnTo>
                  <a:cubicBezTo>
                    <a:pt x="1" y="1802"/>
                    <a:pt x="201" y="7106"/>
                    <a:pt x="268" y="9474"/>
                  </a:cubicBezTo>
                  <a:cubicBezTo>
                    <a:pt x="268" y="9574"/>
                    <a:pt x="268" y="9708"/>
                    <a:pt x="301" y="9808"/>
                  </a:cubicBezTo>
                  <a:cubicBezTo>
                    <a:pt x="368" y="10909"/>
                    <a:pt x="268" y="15845"/>
                    <a:pt x="268" y="17013"/>
                  </a:cubicBezTo>
                  <a:cubicBezTo>
                    <a:pt x="301" y="17713"/>
                    <a:pt x="301" y="18381"/>
                    <a:pt x="334" y="18981"/>
                  </a:cubicBezTo>
                  <a:cubicBezTo>
                    <a:pt x="435" y="20549"/>
                    <a:pt x="535" y="21650"/>
                    <a:pt x="568" y="21850"/>
                  </a:cubicBezTo>
                  <a:cubicBezTo>
                    <a:pt x="568" y="21916"/>
                    <a:pt x="568" y="22017"/>
                    <a:pt x="635" y="22083"/>
                  </a:cubicBezTo>
                  <a:cubicBezTo>
                    <a:pt x="668" y="22150"/>
                    <a:pt x="735" y="22183"/>
                    <a:pt x="801" y="22217"/>
                  </a:cubicBezTo>
                  <a:cubicBezTo>
                    <a:pt x="919" y="22256"/>
                    <a:pt x="1070" y="22272"/>
                    <a:pt x="1243" y="22272"/>
                  </a:cubicBezTo>
                  <a:cubicBezTo>
                    <a:pt x="1365" y="22272"/>
                    <a:pt x="1497" y="22264"/>
                    <a:pt x="1635" y="22250"/>
                  </a:cubicBezTo>
                  <a:cubicBezTo>
                    <a:pt x="2336" y="22150"/>
                    <a:pt x="3237" y="21750"/>
                    <a:pt x="3870" y="21049"/>
                  </a:cubicBezTo>
                  <a:cubicBezTo>
                    <a:pt x="4504" y="15145"/>
                    <a:pt x="4771" y="6372"/>
                    <a:pt x="5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317;p22">
              <a:extLst>
                <a:ext uri="{FF2B5EF4-FFF2-40B4-BE49-F238E27FC236}">
                  <a16:creationId xmlns:a16="http://schemas.microsoft.com/office/drawing/2014/main" id="{CEC44A7A-FF78-837C-AC9F-219B7206E65F}"/>
                </a:ext>
              </a:extLst>
            </p:cNvPr>
            <p:cNvSpPr/>
            <p:nvPr/>
          </p:nvSpPr>
          <p:spPr>
            <a:xfrm>
              <a:off x="3162634" y="3642430"/>
              <a:ext cx="11040" cy="6145"/>
            </a:xfrm>
            <a:custGeom>
              <a:avLst/>
              <a:gdLst/>
              <a:ahLst/>
              <a:cxnLst/>
              <a:rect l="l" t="t" r="r" b="b"/>
              <a:pathLst>
                <a:path w="424" h="236" extrusionOk="0">
                  <a:moveTo>
                    <a:pt x="217" y="0"/>
                  </a:moveTo>
                  <a:cubicBezTo>
                    <a:pt x="94" y="0"/>
                    <a:pt x="1" y="82"/>
                    <a:pt x="23" y="235"/>
                  </a:cubicBezTo>
                  <a:lnTo>
                    <a:pt x="423" y="68"/>
                  </a:lnTo>
                  <a:cubicBezTo>
                    <a:pt x="354" y="23"/>
                    <a:pt x="282" y="0"/>
                    <a:pt x="217" y="0"/>
                  </a:cubicBezTo>
                  <a:close/>
                </a:path>
              </a:pathLst>
            </a:custGeom>
            <a:solidFill>
              <a:srgbClr val="FF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318;p22">
              <a:extLst>
                <a:ext uri="{FF2B5EF4-FFF2-40B4-BE49-F238E27FC236}">
                  <a16:creationId xmlns:a16="http://schemas.microsoft.com/office/drawing/2014/main" id="{DBC53B3F-3078-26EF-49D5-47E63603058D}"/>
                </a:ext>
              </a:extLst>
            </p:cNvPr>
            <p:cNvSpPr/>
            <p:nvPr/>
          </p:nvSpPr>
          <p:spPr>
            <a:xfrm>
              <a:off x="3115454" y="3606837"/>
              <a:ext cx="114669" cy="190256"/>
            </a:xfrm>
            <a:custGeom>
              <a:avLst/>
              <a:gdLst/>
              <a:ahLst/>
              <a:cxnLst/>
              <a:rect l="l" t="t" r="r" b="b"/>
              <a:pathLst>
                <a:path w="4404" h="7307" extrusionOk="0">
                  <a:moveTo>
                    <a:pt x="4003" y="1"/>
                  </a:moveTo>
                  <a:cubicBezTo>
                    <a:pt x="3970" y="34"/>
                    <a:pt x="3970" y="34"/>
                    <a:pt x="3936" y="34"/>
                  </a:cubicBezTo>
                  <a:cubicBezTo>
                    <a:pt x="4070" y="735"/>
                    <a:pt x="3736" y="902"/>
                    <a:pt x="3703" y="1235"/>
                  </a:cubicBezTo>
                  <a:cubicBezTo>
                    <a:pt x="3685" y="1363"/>
                    <a:pt x="3644" y="1415"/>
                    <a:pt x="3589" y="1415"/>
                  </a:cubicBezTo>
                  <a:cubicBezTo>
                    <a:pt x="3354" y="1415"/>
                    <a:pt x="2857" y="492"/>
                    <a:pt x="2754" y="492"/>
                  </a:cubicBezTo>
                  <a:cubicBezTo>
                    <a:pt x="2742" y="492"/>
                    <a:pt x="2735" y="505"/>
                    <a:pt x="2735" y="535"/>
                  </a:cubicBezTo>
                  <a:cubicBezTo>
                    <a:pt x="2734" y="534"/>
                    <a:pt x="2732" y="534"/>
                    <a:pt x="2730" y="534"/>
                  </a:cubicBezTo>
                  <a:cubicBezTo>
                    <a:pt x="2642" y="534"/>
                    <a:pt x="2608" y="1289"/>
                    <a:pt x="2603" y="1289"/>
                  </a:cubicBezTo>
                  <a:cubicBezTo>
                    <a:pt x="2602" y="1289"/>
                    <a:pt x="2602" y="1282"/>
                    <a:pt x="2602" y="1269"/>
                  </a:cubicBezTo>
                  <a:lnTo>
                    <a:pt x="2235" y="1435"/>
                  </a:lnTo>
                  <a:cubicBezTo>
                    <a:pt x="2435" y="1535"/>
                    <a:pt x="2635" y="1836"/>
                    <a:pt x="2569" y="2203"/>
                  </a:cubicBezTo>
                  <a:cubicBezTo>
                    <a:pt x="2569" y="2269"/>
                    <a:pt x="2569" y="2336"/>
                    <a:pt x="2569" y="2436"/>
                  </a:cubicBezTo>
                  <a:cubicBezTo>
                    <a:pt x="2569" y="2479"/>
                    <a:pt x="2501" y="2496"/>
                    <a:pt x="2390" y="2496"/>
                  </a:cubicBezTo>
                  <a:cubicBezTo>
                    <a:pt x="2005" y="2496"/>
                    <a:pt x="1105" y="2290"/>
                    <a:pt x="800" y="2290"/>
                  </a:cubicBezTo>
                  <a:cubicBezTo>
                    <a:pt x="723" y="2290"/>
                    <a:pt x="684" y="2303"/>
                    <a:pt x="701" y="2336"/>
                  </a:cubicBezTo>
                  <a:cubicBezTo>
                    <a:pt x="467" y="2636"/>
                    <a:pt x="501" y="2970"/>
                    <a:pt x="367" y="3237"/>
                  </a:cubicBezTo>
                  <a:cubicBezTo>
                    <a:pt x="200" y="3270"/>
                    <a:pt x="934" y="4104"/>
                    <a:pt x="767" y="4104"/>
                  </a:cubicBezTo>
                  <a:cubicBezTo>
                    <a:pt x="734" y="4137"/>
                    <a:pt x="767" y="4171"/>
                    <a:pt x="767" y="4204"/>
                  </a:cubicBezTo>
                  <a:cubicBezTo>
                    <a:pt x="434" y="4171"/>
                    <a:pt x="267" y="4137"/>
                    <a:pt x="34" y="4037"/>
                  </a:cubicBezTo>
                  <a:lnTo>
                    <a:pt x="34" y="4037"/>
                  </a:lnTo>
                  <a:cubicBezTo>
                    <a:pt x="34" y="4204"/>
                    <a:pt x="67" y="6205"/>
                    <a:pt x="0" y="6339"/>
                  </a:cubicBezTo>
                  <a:cubicBezTo>
                    <a:pt x="367" y="6372"/>
                    <a:pt x="2469" y="7073"/>
                    <a:pt x="2802" y="7306"/>
                  </a:cubicBezTo>
                  <a:cubicBezTo>
                    <a:pt x="2836" y="7106"/>
                    <a:pt x="2769" y="4971"/>
                    <a:pt x="2769" y="4671"/>
                  </a:cubicBezTo>
                  <a:lnTo>
                    <a:pt x="2769" y="4671"/>
                  </a:lnTo>
                  <a:cubicBezTo>
                    <a:pt x="2856" y="4678"/>
                    <a:pt x="2945" y="4680"/>
                    <a:pt x="3032" y="4680"/>
                  </a:cubicBezTo>
                  <a:cubicBezTo>
                    <a:pt x="3383" y="4680"/>
                    <a:pt x="3703" y="4638"/>
                    <a:pt x="3703" y="4638"/>
                  </a:cubicBezTo>
                  <a:cubicBezTo>
                    <a:pt x="3803" y="4604"/>
                    <a:pt x="3870" y="4571"/>
                    <a:pt x="3903" y="4504"/>
                  </a:cubicBezTo>
                  <a:cubicBezTo>
                    <a:pt x="4070" y="4337"/>
                    <a:pt x="4403" y="2503"/>
                    <a:pt x="4370" y="2036"/>
                  </a:cubicBezTo>
                  <a:cubicBezTo>
                    <a:pt x="4370" y="1769"/>
                    <a:pt x="4103" y="935"/>
                    <a:pt x="4170" y="802"/>
                  </a:cubicBezTo>
                  <a:cubicBezTo>
                    <a:pt x="4136" y="535"/>
                    <a:pt x="4070" y="268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319;p22">
              <a:extLst>
                <a:ext uri="{FF2B5EF4-FFF2-40B4-BE49-F238E27FC236}">
                  <a16:creationId xmlns:a16="http://schemas.microsoft.com/office/drawing/2014/main" id="{66C24713-65E0-DA86-8461-B0FC60F226A1}"/>
                </a:ext>
              </a:extLst>
            </p:cNvPr>
            <p:cNvSpPr/>
            <p:nvPr/>
          </p:nvSpPr>
          <p:spPr>
            <a:xfrm>
              <a:off x="3064212" y="3547679"/>
              <a:ext cx="168515" cy="171223"/>
            </a:xfrm>
            <a:custGeom>
              <a:avLst/>
              <a:gdLst/>
              <a:ahLst/>
              <a:cxnLst/>
              <a:rect l="l" t="t" r="r" b="b"/>
              <a:pathLst>
                <a:path w="6472" h="6576" extrusionOk="0">
                  <a:moveTo>
                    <a:pt x="3479" y="1"/>
                  </a:moveTo>
                  <a:cubicBezTo>
                    <a:pt x="2766" y="1"/>
                    <a:pt x="2013" y="174"/>
                    <a:pt x="1401" y="572"/>
                  </a:cubicBezTo>
                  <a:cubicBezTo>
                    <a:pt x="1168" y="772"/>
                    <a:pt x="801" y="972"/>
                    <a:pt x="634" y="1239"/>
                  </a:cubicBezTo>
                  <a:cubicBezTo>
                    <a:pt x="67" y="2006"/>
                    <a:pt x="0" y="3107"/>
                    <a:pt x="400" y="4008"/>
                  </a:cubicBezTo>
                  <a:cubicBezTo>
                    <a:pt x="500" y="4274"/>
                    <a:pt x="667" y="4508"/>
                    <a:pt x="867" y="4741"/>
                  </a:cubicBezTo>
                  <a:cubicBezTo>
                    <a:pt x="1168" y="5142"/>
                    <a:pt x="1501" y="5976"/>
                    <a:pt x="1901" y="6242"/>
                  </a:cubicBezTo>
                  <a:cubicBezTo>
                    <a:pt x="2068" y="6376"/>
                    <a:pt x="2268" y="6409"/>
                    <a:pt x="2469" y="6443"/>
                  </a:cubicBezTo>
                  <a:cubicBezTo>
                    <a:pt x="2774" y="6512"/>
                    <a:pt x="3051" y="6576"/>
                    <a:pt x="3294" y="6576"/>
                  </a:cubicBezTo>
                  <a:cubicBezTo>
                    <a:pt x="3634" y="6576"/>
                    <a:pt x="3908" y="6451"/>
                    <a:pt x="4103" y="6042"/>
                  </a:cubicBezTo>
                  <a:cubicBezTo>
                    <a:pt x="4270" y="5675"/>
                    <a:pt x="4537" y="5142"/>
                    <a:pt x="4503" y="4708"/>
                  </a:cubicBezTo>
                  <a:cubicBezTo>
                    <a:pt x="4503" y="4608"/>
                    <a:pt x="4503" y="4541"/>
                    <a:pt x="4537" y="4475"/>
                  </a:cubicBezTo>
                  <a:cubicBezTo>
                    <a:pt x="4593" y="4139"/>
                    <a:pt x="4701" y="4020"/>
                    <a:pt x="4814" y="4020"/>
                  </a:cubicBezTo>
                  <a:cubicBezTo>
                    <a:pt x="4969" y="4020"/>
                    <a:pt x="5132" y="4248"/>
                    <a:pt x="5170" y="4441"/>
                  </a:cubicBezTo>
                  <a:lnTo>
                    <a:pt x="5371" y="4541"/>
                  </a:lnTo>
                  <a:cubicBezTo>
                    <a:pt x="5373" y="4541"/>
                    <a:pt x="5375" y="4542"/>
                    <a:pt x="5377" y="4542"/>
                  </a:cubicBezTo>
                  <a:cubicBezTo>
                    <a:pt x="5674" y="4542"/>
                    <a:pt x="6188" y="2272"/>
                    <a:pt x="5980" y="2272"/>
                  </a:cubicBezTo>
                  <a:cubicBezTo>
                    <a:pt x="5977" y="2272"/>
                    <a:pt x="5974" y="2272"/>
                    <a:pt x="5971" y="2273"/>
                  </a:cubicBezTo>
                  <a:cubicBezTo>
                    <a:pt x="6471" y="2006"/>
                    <a:pt x="5804" y="672"/>
                    <a:pt x="5237" y="572"/>
                  </a:cubicBezTo>
                  <a:lnTo>
                    <a:pt x="5204" y="572"/>
                  </a:lnTo>
                  <a:cubicBezTo>
                    <a:pt x="4937" y="372"/>
                    <a:pt x="4703" y="238"/>
                    <a:pt x="4403" y="138"/>
                  </a:cubicBezTo>
                  <a:cubicBezTo>
                    <a:pt x="4136" y="71"/>
                    <a:pt x="3836" y="5"/>
                    <a:pt x="3669" y="5"/>
                  </a:cubicBezTo>
                  <a:cubicBezTo>
                    <a:pt x="3606" y="2"/>
                    <a:pt x="3543" y="1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320;p22">
              <a:extLst>
                <a:ext uri="{FF2B5EF4-FFF2-40B4-BE49-F238E27FC236}">
                  <a16:creationId xmlns:a16="http://schemas.microsoft.com/office/drawing/2014/main" id="{7C9C44F3-1DCD-49B6-1B0A-944956EEA45A}"/>
                </a:ext>
              </a:extLst>
            </p:cNvPr>
            <p:cNvSpPr/>
            <p:nvPr/>
          </p:nvSpPr>
          <p:spPr>
            <a:xfrm>
              <a:off x="2988964" y="3739498"/>
              <a:ext cx="477398" cy="426052"/>
            </a:xfrm>
            <a:custGeom>
              <a:avLst/>
              <a:gdLst/>
              <a:ahLst/>
              <a:cxnLst/>
              <a:rect l="l" t="t" r="r" b="b"/>
              <a:pathLst>
                <a:path w="18335" h="16363" extrusionOk="0">
                  <a:moveTo>
                    <a:pt x="3910" y="0"/>
                  </a:moveTo>
                  <a:cubicBezTo>
                    <a:pt x="0" y="0"/>
                    <a:pt x="1496" y="13960"/>
                    <a:pt x="1923" y="14420"/>
                  </a:cubicBezTo>
                  <a:cubicBezTo>
                    <a:pt x="1989" y="14487"/>
                    <a:pt x="2190" y="14620"/>
                    <a:pt x="2490" y="14820"/>
                  </a:cubicBezTo>
                  <a:cubicBezTo>
                    <a:pt x="2790" y="14987"/>
                    <a:pt x="4024" y="15988"/>
                    <a:pt x="5058" y="16155"/>
                  </a:cubicBezTo>
                  <a:cubicBezTo>
                    <a:pt x="5707" y="16280"/>
                    <a:pt x="6395" y="16362"/>
                    <a:pt x="7087" y="16362"/>
                  </a:cubicBezTo>
                  <a:cubicBezTo>
                    <a:pt x="8423" y="16362"/>
                    <a:pt x="9775" y="16055"/>
                    <a:pt x="10896" y="15154"/>
                  </a:cubicBezTo>
                  <a:cubicBezTo>
                    <a:pt x="10963" y="15087"/>
                    <a:pt x="11063" y="15054"/>
                    <a:pt x="11129" y="14987"/>
                  </a:cubicBezTo>
                  <a:cubicBezTo>
                    <a:pt x="11129" y="14720"/>
                    <a:pt x="10629" y="8983"/>
                    <a:pt x="10662" y="7315"/>
                  </a:cubicBezTo>
                  <a:lnTo>
                    <a:pt x="10662" y="7315"/>
                  </a:lnTo>
                  <a:cubicBezTo>
                    <a:pt x="10996" y="7715"/>
                    <a:pt x="12030" y="9650"/>
                    <a:pt x="12364" y="10117"/>
                  </a:cubicBezTo>
                  <a:cubicBezTo>
                    <a:pt x="12530" y="10384"/>
                    <a:pt x="12831" y="10584"/>
                    <a:pt x="13197" y="10584"/>
                  </a:cubicBezTo>
                  <a:cubicBezTo>
                    <a:pt x="13228" y="10588"/>
                    <a:pt x="13259" y="10590"/>
                    <a:pt x="13289" y="10590"/>
                  </a:cubicBezTo>
                  <a:cubicBezTo>
                    <a:pt x="13492" y="10590"/>
                    <a:pt x="13691" y="10500"/>
                    <a:pt x="13865" y="10384"/>
                  </a:cubicBezTo>
                  <a:cubicBezTo>
                    <a:pt x="15666" y="9016"/>
                    <a:pt x="16867" y="7482"/>
                    <a:pt x="18334" y="5847"/>
                  </a:cubicBezTo>
                  <a:cubicBezTo>
                    <a:pt x="18068" y="5113"/>
                    <a:pt x="17267" y="4513"/>
                    <a:pt x="16633" y="4246"/>
                  </a:cubicBezTo>
                  <a:cubicBezTo>
                    <a:pt x="16567" y="4213"/>
                    <a:pt x="16500" y="4213"/>
                    <a:pt x="16433" y="4179"/>
                  </a:cubicBezTo>
                  <a:cubicBezTo>
                    <a:pt x="16266" y="4313"/>
                    <a:pt x="16066" y="4446"/>
                    <a:pt x="15899" y="4580"/>
                  </a:cubicBezTo>
                  <a:cubicBezTo>
                    <a:pt x="15833" y="4646"/>
                    <a:pt x="15733" y="4713"/>
                    <a:pt x="15666" y="4780"/>
                  </a:cubicBezTo>
                  <a:cubicBezTo>
                    <a:pt x="15566" y="4846"/>
                    <a:pt x="15466" y="4946"/>
                    <a:pt x="15399" y="5013"/>
                  </a:cubicBezTo>
                  <a:cubicBezTo>
                    <a:pt x="15399" y="5047"/>
                    <a:pt x="15366" y="5047"/>
                    <a:pt x="15366" y="5047"/>
                  </a:cubicBezTo>
                  <a:cubicBezTo>
                    <a:pt x="14765" y="5614"/>
                    <a:pt x="14232" y="6247"/>
                    <a:pt x="13631" y="6781"/>
                  </a:cubicBezTo>
                  <a:cubicBezTo>
                    <a:pt x="13998" y="6448"/>
                    <a:pt x="11229" y="3279"/>
                    <a:pt x="10929" y="2912"/>
                  </a:cubicBezTo>
                  <a:cubicBezTo>
                    <a:pt x="9228" y="910"/>
                    <a:pt x="6559" y="276"/>
                    <a:pt x="4091" y="10"/>
                  </a:cubicBezTo>
                  <a:cubicBezTo>
                    <a:pt x="4030" y="3"/>
                    <a:pt x="3969" y="0"/>
                    <a:pt x="3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321;p22">
              <a:extLst>
                <a:ext uri="{FF2B5EF4-FFF2-40B4-BE49-F238E27FC236}">
                  <a16:creationId xmlns:a16="http://schemas.microsoft.com/office/drawing/2014/main" id="{7A2C6FC5-B1B8-1D29-EB61-0D56014D17A3}"/>
                </a:ext>
              </a:extLst>
            </p:cNvPr>
            <p:cNvSpPr/>
            <p:nvPr/>
          </p:nvSpPr>
          <p:spPr>
            <a:xfrm>
              <a:off x="3438553" y="3805737"/>
              <a:ext cx="51268" cy="51268"/>
            </a:xfrm>
            <a:custGeom>
              <a:avLst/>
              <a:gdLst/>
              <a:ahLst/>
              <a:cxnLst/>
              <a:rect l="l" t="t" r="r" b="b"/>
              <a:pathLst>
                <a:path w="1969" h="1969" extrusionOk="0">
                  <a:moveTo>
                    <a:pt x="1001" y="1"/>
                  </a:moveTo>
                  <a:cubicBezTo>
                    <a:pt x="434" y="1"/>
                    <a:pt x="0" y="434"/>
                    <a:pt x="0" y="1001"/>
                  </a:cubicBezTo>
                  <a:cubicBezTo>
                    <a:pt x="0" y="1535"/>
                    <a:pt x="434" y="1969"/>
                    <a:pt x="1001" y="1969"/>
                  </a:cubicBezTo>
                  <a:cubicBezTo>
                    <a:pt x="1534" y="1969"/>
                    <a:pt x="1968" y="1535"/>
                    <a:pt x="1968" y="1001"/>
                  </a:cubicBezTo>
                  <a:cubicBezTo>
                    <a:pt x="1968" y="434"/>
                    <a:pt x="1534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322;p22">
              <a:extLst>
                <a:ext uri="{FF2B5EF4-FFF2-40B4-BE49-F238E27FC236}">
                  <a16:creationId xmlns:a16="http://schemas.microsoft.com/office/drawing/2014/main" id="{0EEE3FEF-1AB6-7BE9-3D24-503DC6A6B017}"/>
                </a:ext>
              </a:extLst>
            </p:cNvPr>
            <p:cNvSpPr/>
            <p:nvPr/>
          </p:nvSpPr>
          <p:spPr>
            <a:xfrm>
              <a:off x="3105898" y="3722365"/>
              <a:ext cx="101650" cy="52127"/>
            </a:xfrm>
            <a:custGeom>
              <a:avLst/>
              <a:gdLst/>
              <a:ahLst/>
              <a:cxnLst/>
              <a:rect l="l" t="t" r="r" b="b"/>
              <a:pathLst>
                <a:path w="3904" h="2002" extrusionOk="0">
                  <a:moveTo>
                    <a:pt x="0" y="0"/>
                  </a:moveTo>
                  <a:lnTo>
                    <a:pt x="67" y="1068"/>
                  </a:lnTo>
                  <a:lnTo>
                    <a:pt x="3903" y="2002"/>
                  </a:lnTo>
                  <a:lnTo>
                    <a:pt x="3469" y="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323;p22">
              <a:extLst>
                <a:ext uri="{FF2B5EF4-FFF2-40B4-BE49-F238E27FC236}">
                  <a16:creationId xmlns:a16="http://schemas.microsoft.com/office/drawing/2014/main" id="{8B883F98-3502-8693-1DA7-4F695177FB21}"/>
                </a:ext>
              </a:extLst>
            </p:cNvPr>
            <p:cNvSpPr/>
            <p:nvPr/>
          </p:nvSpPr>
          <p:spPr>
            <a:xfrm>
              <a:off x="3229212" y="3609466"/>
              <a:ext cx="13930" cy="43431"/>
            </a:xfrm>
            <a:custGeom>
              <a:avLst/>
              <a:gdLst/>
              <a:ahLst/>
              <a:cxnLst/>
              <a:rect l="l" t="t" r="r" b="b"/>
              <a:pathLst>
                <a:path w="535" h="1668" fill="none" extrusionOk="0">
                  <a:moveTo>
                    <a:pt x="535" y="834"/>
                  </a:moveTo>
                  <a:cubicBezTo>
                    <a:pt x="535" y="1301"/>
                    <a:pt x="401" y="1668"/>
                    <a:pt x="268" y="1668"/>
                  </a:cubicBezTo>
                  <a:cubicBezTo>
                    <a:pt x="101" y="1668"/>
                    <a:pt x="1" y="1301"/>
                    <a:pt x="1" y="834"/>
                  </a:cubicBezTo>
                  <a:cubicBezTo>
                    <a:pt x="1" y="367"/>
                    <a:pt x="101" y="0"/>
                    <a:pt x="268" y="0"/>
                  </a:cubicBezTo>
                  <a:cubicBezTo>
                    <a:pt x="401" y="0"/>
                    <a:pt x="535" y="367"/>
                    <a:pt x="535" y="834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324;p22">
              <a:extLst>
                <a:ext uri="{FF2B5EF4-FFF2-40B4-BE49-F238E27FC236}">
                  <a16:creationId xmlns:a16="http://schemas.microsoft.com/office/drawing/2014/main" id="{9849AFCA-44A5-5C9D-EEB5-B6D08713D3C0}"/>
                </a:ext>
              </a:extLst>
            </p:cNvPr>
            <p:cNvSpPr/>
            <p:nvPr/>
          </p:nvSpPr>
          <p:spPr>
            <a:xfrm>
              <a:off x="3198826" y="3629437"/>
              <a:ext cx="44316" cy="33901"/>
            </a:xfrm>
            <a:custGeom>
              <a:avLst/>
              <a:gdLst/>
              <a:ahLst/>
              <a:cxnLst/>
              <a:rect l="l" t="t" r="r" b="b"/>
              <a:pathLst>
                <a:path w="1702" h="1302" fill="none" extrusionOk="0">
                  <a:moveTo>
                    <a:pt x="1702" y="67"/>
                  </a:moveTo>
                  <a:cubicBezTo>
                    <a:pt x="1602" y="0"/>
                    <a:pt x="0" y="1301"/>
                    <a:pt x="0" y="1301"/>
                  </a:cubicBezTo>
                </a:path>
              </a:pathLst>
            </a:custGeom>
            <a:noFill/>
            <a:ln w="5000" cap="flat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2" name="Google Shape;4512;p35">
            <a:extLst>
              <a:ext uri="{FF2B5EF4-FFF2-40B4-BE49-F238E27FC236}">
                <a16:creationId xmlns:a16="http://schemas.microsoft.com/office/drawing/2014/main" id="{C06CF7ED-A8CF-998C-3012-8373C157F467}"/>
              </a:ext>
            </a:extLst>
          </p:cNvPr>
          <p:cNvSpPr/>
          <p:nvPr/>
        </p:nvSpPr>
        <p:spPr>
          <a:xfrm>
            <a:off x="222488" y="245768"/>
            <a:ext cx="195078" cy="187725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6"/>
                  <a:pt x="236" y="1"/>
                  <a:pt x="527" y="1"/>
                </a:cubicBezTo>
                <a:cubicBezTo>
                  <a:pt x="819" y="1"/>
                  <a:pt x="1054" y="236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/>
              <a:t>1</a:t>
            </a:r>
            <a:endParaRPr sz="800" b="1"/>
          </a:p>
        </p:txBody>
      </p:sp>
      <p:grpSp>
        <p:nvGrpSpPr>
          <p:cNvPr id="4633" name="Google Shape;1325;p22">
            <a:extLst>
              <a:ext uri="{FF2B5EF4-FFF2-40B4-BE49-F238E27FC236}">
                <a16:creationId xmlns:a16="http://schemas.microsoft.com/office/drawing/2014/main" id="{1749414A-366A-A3EE-F4D9-593EFA7F0D61}"/>
              </a:ext>
            </a:extLst>
          </p:cNvPr>
          <p:cNvGrpSpPr/>
          <p:nvPr/>
        </p:nvGrpSpPr>
        <p:grpSpPr>
          <a:xfrm>
            <a:off x="4736640" y="925107"/>
            <a:ext cx="3825300" cy="572782"/>
            <a:chOff x="4704075" y="1274360"/>
            <a:chExt cx="3825300" cy="696900"/>
          </a:xfrm>
        </p:grpSpPr>
        <p:sp>
          <p:nvSpPr>
            <p:cNvPr id="4634" name="Google Shape;1326;p22">
              <a:extLst>
                <a:ext uri="{FF2B5EF4-FFF2-40B4-BE49-F238E27FC236}">
                  <a16:creationId xmlns:a16="http://schemas.microsoft.com/office/drawing/2014/main" id="{65D3999E-F982-9381-D2FD-6EE9AFD3EA88}"/>
                </a:ext>
              </a:extLst>
            </p:cNvPr>
            <p:cNvSpPr/>
            <p:nvPr/>
          </p:nvSpPr>
          <p:spPr>
            <a:xfrm>
              <a:off x="4704075" y="1303680"/>
              <a:ext cx="3825300" cy="660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1329;p22">
              <a:extLst>
                <a:ext uri="{FF2B5EF4-FFF2-40B4-BE49-F238E27FC236}">
                  <a16:creationId xmlns:a16="http://schemas.microsoft.com/office/drawing/2014/main" id="{C7F07C3F-1394-F5B1-C267-01D04430EF5C}"/>
                </a:ext>
              </a:extLst>
            </p:cNvPr>
            <p:cNvSpPr txBox="1"/>
            <p:nvPr/>
          </p:nvSpPr>
          <p:spPr>
            <a:xfrm>
              <a:off x="5505123" y="1511210"/>
              <a:ext cx="2908433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Monumental shift in education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36" name="Google Shape;1330;p22">
              <a:extLst>
                <a:ext uri="{FF2B5EF4-FFF2-40B4-BE49-F238E27FC236}">
                  <a16:creationId xmlns:a16="http://schemas.microsoft.com/office/drawing/2014/main" id="{F4FC6916-D56D-4DC7-D19D-A806DB747C5E}"/>
                </a:ext>
              </a:extLst>
            </p:cNvPr>
            <p:cNvSpPr txBox="1"/>
            <p:nvPr/>
          </p:nvSpPr>
          <p:spPr>
            <a:xfrm>
              <a:off x="4999450" y="1274360"/>
              <a:ext cx="475500" cy="6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39" name="Google Shape;1331;p22">
            <a:extLst>
              <a:ext uri="{FF2B5EF4-FFF2-40B4-BE49-F238E27FC236}">
                <a16:creationId xmlns:a16="http://schemas.microsoft.com/office/drawing/2014/main" id="{559EB9E0-78B9-0665-390B-10D5D2D90DD8}"/>
              </a:ext>
            </a:extLst>
          </p:cNvPr>
          <p:cNvGrpSpPr/>
          <p:nvPr/>
        </p:nvGrpSpPr>
        <p:grpSpPr>
          <a:xfrm>
            <a:off x="4736640" y="1644888"/>
            <a:ext cx="3825300" cy="572782"/>
            <a:chOff x="4704075" y="2039892"/>
            <a:chExt cx="3825300" cy="696900"/>
          </a:xfrm>
        </p:grpSpPr>
        <p:sp>
          <p:nvSpPr>
            <p:cNvPr id="4640" name="Google Shape;1332;p22">
              <a:extLst>
                <a:ext uri="{FF2B5EF4-FFF2-40B4-BE49-F238E27FC236}">
                  <a16:creationId xmlns:a16="http://schemas.microsoft.com/office/drawing/2014/main" id="{F90A2D1B-D0FA-9DD5-C09A-B46EDA0220B2}"/>
                </a:ext>
              </a:extLst>
            </p:cNvPr>
            <p:cNvSpPr/>
            <p:nvPr/>
          </p:nvSpPr>
          <p:spPr>
            <a:xfrm>
              <a:off x="4704075" y="2069205"/>
              <a:ext cx="3825300" cy="66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1335;p22">
              <a:extLst>
                <a:ext uri="{FF2B5EF4-FFF2-40B4-BE49-F238E27FC236}">
                  <a16:creationId xmlns:a16="http://schemas.microsoft.com/office/drawing/2014/main" id="{E5B5D56C-D637-B796-DFFF-4603D6B92689}"/>
                </a:ext>
              </a:extLst>
            </p:cNvPr>
            <p:cNvSpPr txBox="1"/>
            <p:nvPr/>
          </p:nvSpPr>
          <p:spPr>
            <a:xfrm>
              <a:off x="5539757" y="2277257"/>
              <a:ext cx="2908433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Beyond traditional classrooms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42" name="Google Shape;1336;p22">
              <a:extLst>
                <a:ext uri="{FF2B5EF4-FFF2-40B4-BE49-F238E27FC236}">
                  <a16:creationId xmlns:a16="http://schemas.microsoft.com/office/drawing/2014/main" id="{FB932ADD-3E1C-B07F-75B2-FAE7ED60F3B9}"/>
                </a:ext>
              </a:extLst>
            </p:cNvPr>
            <p:cNvSpPr txBox="1"/>
            <p:nvPr/>
          </p:nvSpPr>
          <p:spPr>
            <a:xfrm>
              <a:off x="4999450" y="2039892"/>
              <a:ext cx="475500" cy="6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45" name="Google Shape;1337;p22">
            <a:extLst>
              <a:ext uri="{FF2B5EF4-FFF2-40B4-BE49-F238E27FC236}">
                <a16:creationId xmlns:a16="http://schemas.microsoft.com/office/drawing/2014/main" id="{3C6CCDFC-49B5-EDBB-FE65-BA1A4AB9C4C3}"/>
              </a:ext>
            </a:extLst>
          </p:cNvPr>
          <p:cNvGrpSpPr/>
          <p:nvPr/>
        </p:nvGrpSpPr>
        <p:grpSpPr>
          <a:xfrm>
            <a:off x="4736640" y="2364669"/>
            <a:ext cx="3825300" cy="572782"/>
            <a:chOff x="4704075" y="2039892"/>
            <a:chExt cx="3825300" cy="696900"/>
          </a:xfrm>
        </p:grpSpPr>
        <p:sp>
          <p:nvSpPr>
            <p:cNvPr id="4646" name="Google Shape;1338;p22">
              <a:extLst>
                <a:ext uri="{FF2B5EF4-FFF2-40B4-BE49-F238E27FC236}">
                  <a16:creationId xmlns:a16="http://schemas.microsoft.com/office/drawing/2014/main" id="{91192E33-FC8D-3D76-27FF-0F6C56F286DB}"/>
                </a:ext>
              </a:extLst>
            </p:cNvPr>
            <p:cNvSpPr/>
            <p:nvPr/>
          </p:nvSpPr>
          <p:spPr>
            <a:xfrm>
              <a:off x="4704075" y="2069205"/>
              <a:ext cx="3825300" cy="660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1341;p22">
              <a:extLst>
                <a:ext uri="{FF2B5EF4-FFF2-40B4-BE49-F238E27FC236}">
                  <a16:creationId xmlns:a16="http://schemas.microsoft.com/office/drawing/2014/main" id="{8DD06A35-A1DA-D50B-AB72-0430AF35596F}"/>
                </a:ext>
              </a:extLst>
            </p:cNvPr>
            <p:cNvSpPr txBox="1"/>
            <p:nvPr/>
          </p:nvSpPr>
          <p:spPr>
            <a:xfrm>
              <a:off x="5528501" y="2296742"/>
              <a:ext cx="2908433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Rise of e-learning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48" name="Google Shape;1342;p22">
              <a:extLst>
                <a:ext uri="{FF2B5EF4-FFF2-40B4-BE49-F238E27FC236}">
                  <a16:creationId xmlns:a16="http://schemas.microsoft.com/office/drawing/2014/main" id="{CC1621AA-E48B-ACEC-E078-DCC837DC9DC3}"/>
                </a:ext>
              </a:extLst>
            </p:cNvPr>
            <p:cNvSpPr txBox="1"/>
            <p:nvPr/>
          </p:nvSpPr>
          <p:spPr>
            <a:xfrm>
              <a:off x="4999450" y="2039892"/>
              <a:ext cx="475500" cy="6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1" name="Google Shape;1343;p22">
            <a:extLst>
              <a:ext uri="{FF2B5EF4-FFF2-40B4-BE49-F238E27FC236}">
                <a16:creationId xmlns:a16="http://schemas.microsoft.com/office/drawing/2014/main" id="{195DFB85-5058-2D62-372B-E3AB09CC0A17}"/>
              </a:ext>
            </a:extLst>
          </p:cNvPr>
          <p:cNvGrpSpPr/>
          <p:nvPr/>
        </p:nvGrpSpPr>
        <p:grpSpPr>
          <a:xfrm>
            <a:off x="4736640" y="3084451"/>
            <a:ext cx="3825300" cy="572782"/>
            <a:chOff x="4704075" y="2039892"/>
            <a:chExt cx="3825300" cy="696900"/>
          </a:xfrm>
        </p:grpSpPr>
        <p:sp>
          <p:nvSpPr>
            <p:cNvPr id="4652" name="Google Shape;1344;p22">
              <a:extLst>
                <a:ext uri="{FF2B5EF4-FFF2-40B4-BE49-F238E27FC236}">
                  <a16:creationId xmlns:a16="http://schemas.microsoft.com/office/drawing/2014/main" id="{16287CC4-0F11-1DDE-E7F3-B63A9DDAAD1D}"/>
                </a:ext>
              </a:extLst>
            </p:cNvPr>
            <p:cNvSpPr/>
            <p:nvPr/>
          </p:nvSpPr>
          <p:spPr>
            <a:xfrm>
              <a:off x="4704075" y="2069205"/>
              <a:ext cx="3825300" cy="660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1347;p22">
              <a:extLst>
                <a:ext uri="{FF2B5EF4-FFF2-40B4-BE49-F238E27FC236}">
                  <a16:creationId xmlns:a16="http://schemas.microsoft.com/office/drawing/2014/main" id="{A5AC1EF5-E6C3-D767-E5C0-C6BA7DC878C1}"/>
                </a:ext>
              </a:extLst>
            </p:cNvPr>
            <p:cNvSpPr txBox="1"/>
            <p:nvPr/>
          </p:nvSpPr>
          <p:spPr>
            <a:xfrm>
              <a:off x="5505123" y="2268713"/>
              <a:ext cx="2908433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Democratizing education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54" name="Google Shape;1348;p22">
              <a:extLst>
                <a:ext uri="{FF2B5EF4-FFF2-40B4-BE49-F238E27FC236}">
                  <a16:creationId xmlns:a16="http://schemas.microsoft.com/office/drawing/2014/main" id="{F29D98A6-8322-55D8-7580-56E9CC89912A}"/>
                </a:ext>
              </a:extLst>
            </p:cNvPr>
            <p:cNvSpPr txBox="1"/>
            <p:nvPr/>
          </p:nvSpPr>
          <p:spPr>
            <a:xfrm>
              <a:off x="4999450" y="2039892"/>
              <a:ext cx="475500" cy="6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7" name="Google Shape;1349;p22">
            <a:extLst>
              <a:ext uri="{FF2B5EF4-FFF2-40B4-BE49-F238E27FC236}">
                <a16:creationId xmlns:a16="http://schemas.microsoft.com/office/drawing/2014/main" id="{DF004FF2-D3E0-B78E-6A79-75038C572EDD}"/>
              </a:ext>
            </a:extLst>
          </p:cNvPr>
          <p:cNvGrpSpPr/>
          <p:nvPr/>
        </p:nvGrpSpPr>
        <p:grpSpPr>
          <a:xfrm>
            <a:off x="4736640" y="3804232"/>
            <a:ext cx="3825300" cy="572782"/>
            <a:chOff x="4704075" y="2039892"/>
            <a:chExt cx="3825300" cy="696900"/>
          </a:xfrm>
        </p:grpSpPr>
        <p:sp>
          <p:nvSpPr>
            <p:cNvPr id="4658" name="Google Shape;1350;p22">
              <a:extLst>
                <a:ext uri="{FF2B5EF4-FFF2-40B4-BE49-F238E27FC236}">
                  <a16:creationId xmlns:a16="http://schemas.microsoft.com/office/drawing/2014/main" id="{EEC58DC8-F826-30C9-3E04-E411010ADE68}"/>
                </a:ext>
              </a:extLst>
            </p:cNvPr>
            <p:cNvSpPr/>
            <p:nvPr/>
          </p:nvSpPr>
          <p:spPr>
            <a:xfrm>
              <a:off x="4704075" y="2069205"/>
              <a:ext cx="3825300" cy="6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1353;p22">
              <a:extLst>
                <a:ext uri="{FF2B5EF4-FFF2-40B4-BE49-F238E27FC236}">
                  <a16:creationId xmlns:a16="http://schemas.microsoft.com/office/drawing/2014/main" id="{562D40FA-A853-429C-E66B-A4C4E4DAB900}"/>
                </a:ext>
              </a:extLst>
            </p:cNvPr>
            <p:cNvSpPr txBox="1"/>
            <p:nvPr/>
          </p:nvSpPr>
          <p:spPr>
            <a:xfrm>
              <a:off x="5505122" y="2265772"/>
              <a:ext cx="2908433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Convenient and accessible learning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60" name="Google Shape;1354;p22">
              <a:extLst>
                <a:ext uri="{FF2B5EF4-FFF2-40B4-BE49-F238E27FC236}">
                  <a16:creationId xmlns:a16="http://schemas.microsoft.com/office/drawing/2014/main" id="{9171C77F-C4ED-DBD8-3896-A5647B614239}"/>
                </a:ext>
              </a:extLst>
            </p:cNvPr>
            <p:cNvSpPr txBox="1"/>
            <p:nvPr/>
          </p:nvSpPr>
          <p:spPr>
            <a:xfrm>
              <a:off x="4999450" y="2039892"/>
              <a:ext cx="475500" cy="6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02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02;p35">
            <a:extLst>
              <a:ext uri="{FF2B5EF4-FFF2-40B4-BE49-F238E27FC236}">
                <a16:creationId xmlns:a16="http://schemas.microsoft.com/office/drawing/2014/main" id="{F87E91DE-2683-A1F7-FFA6-EC081C5E74FE}"/>
              </a:ext>
            </a:extLst>
          </p:cNvPr>
          <p:cNvSpPr/>
          <p:nvPr/>
        </p:nvSpPr>
        <p:spPr>
          <a:xfrm flipH="1" flipV="1">
            <a:off x="-11455" y="177775"/>
            <a:ext cx="1304996" cy="320305"/>
          </a:xfrm>
          <a:custGeom>
            <a:avLst/>
            <a:gdLst/>
            <a:ahLst/>
            <a:cxnLst/>
            <a:rect l="l" t="t" r="r" b="b"/>
            <a:pathLst>
              <a:path w="6131" h="1800" extrusionOk="0">
                <a:moveTo>
                  <a:pt x="266" y="1799"/>
                </a:moveTo>
                <a:lnTo>
                  <a:pt x="3220" y="1799"/>
                </a:lnTo>
                <a:cubicBezTo>
                  <a:pt x="3368" y="1799"/>
                  <a:pt x="3485" y="1679"/>
                  <a:pt x="3485" y="1534"/>
                </a:cubicBezTo>
                <a:lnTo>
                  <a:pt x="3485" y="1189"/>
                </a:lnTo>
                <a:cubicBezTo>
                  <a:pt x="3494" y="874"/>
                  <a:pt x="3899" y="827"/>
                  <a:pt x="4036" y="1155"/>
                </a:cubicBezTo>
                <a:lnTo>
                  <a:pt x="4036" y="1155"/>
                </a:lnTo>
                <a:cubicBezTo>
                  <a:pt x="4136" y="1384"/>
                  <a:pt x="4363" y="1544"/>
                  <a:pt x="4627" y="1544"/>
                </a:cubicBezTo>
                <a:cubicBezTo>
                  <a:pt x="4886" y="1544"/>
                  <a:pt x="5109" y="1390"/>
                  <a:pt x="5212" y="1170"/>
                </a:cubicBezTo>
                <a:lnTo>
                  <a:pt x="5212" y="1172"/>
                </a:lnTo>
                <a:cubicBezTo>
                  <a:pt x="5338" y="930"/>
                  <a:pt x="5561" y="889"/>
                  <a:pt x="5711" y="949"/>
                </a:cubicBezTo>
                <a:cubicBezTo>
                  <a:pt x="5715" y="951"/>
                  <a:pt x="5721" y="955"/>
                  <a:pt x="5726" y="955"/>
                </a:cubicBezTo>
                <a:cubicBezTo>
                  <a:pt x="5730" y="958"/>
                  <a:pt x="5734" y="960"/>
                  <a:pt x="5738" y="962"/>
                </a:cubicBezTo>
                <a:cubicBezTo>
                  <a:pt x="5743" y="966"/>
                  <a:pt x="5749" y="968"/>
                  <a:pt x="5753" y="970"/>
                </a:cubicBezTo>
                <a:cubicBezTo>
                  <a:pt x="5753" y="973"/>
                  <a:pt x="5756" y="973"/>
                  <a:pt x="5756" y="973"/>
                </a:cubicBezTo>
                <a:cubicBezTo>
                  <a:pt x="5794" y="996"/>
                  <a:pt x="5813" y="1024"/>
                  <a:pt x="5833" y="1039"/>
                </a:cubicBezTo>
                <a:lnTo>
                  <a:pt x="5833" y="1037"/>
                </a:lnTo>
                <a:cubicBezTo>
                  <a:pt x="5863" y="1065"/>
                  <a:pt x="5903" y="1082"/>
                  <a:pt x="5948" y="1082"/>
                </a:cubicBezTo>
                <a:cubicBezTo>
                  <a:pt x="6049" y="1082"/>
                  <a:pt x="6130" y="1000"/>
                  <a:pt x="6130" y="900"/>
                </a:cubicBezTo>
                <a:cubicBezTo>
                  <a:pt x="6130" y="799"/>
                  <a:pt x="6049" y="720"/>
                  <a:pt x="5948" y="720"/>
                </a:cubicBezTo>
                <a:cubicBezTo>
                  <a:pt x="5903" y="720"/>
                  <a:pt x="5863" y="735"/>
                  <a:pt x="5833" y="763"/>
                </a:cubicBezTo>
                <a:lnTo>
                  <a:pt x="5833" y="763"/>
                </a:lnTo>
                <a:cubicBezTo>
                  <a:pt x="5813" y="776"/>
                  <a:pt x="5794" y="803"/>
                  <a:pt x="5756" y="827"/>
                </a:cubicBezTo>
                <a:cubicBezTo>
                  <a:pt x="5756" y="829"/>
                  <a:pt x="5756" y="829"/>
                  <a:pt x="5753" y="829"/>
                </a:cubicBezTo>
                <a:cubicBezTo>
                  <a:pt x="5749" y="831"/>
                  <a:pt x="5743" y="836"/>
                  <a:pt x="5738" y="838"/>
                </a:cubicBezTo>
                <a:cubicBezTo>
                  <a:pt x="5734" y="840"/>
                  <a:pt x="5730" y="842"/>
                  <a:pt x="5726" y="844"/>
                </a:cubicBezTo>
                <a:cubicBezTo>
                  <a:pt x="5721" y="846"/>
                  <a:pt x="5717" y="848"/>
                  <a:pt x="5711" y="851"/>
                </a:cubicBezTo>
                <a:cubicBezTo>
                  <a:pt x="5561" y="910"/>
                  <a:pt x="5338" y="870"/>
                  <a:pt x="5212" y="630"/>
                </a:cubicBezTo>
                <a:lnTo>
                  <a:pt x="5212" y="630"/>
                </a:lnTo>
                <a:cubicBezTo>
                  <a:pt x="5109" y="409"/>
                  <a:pt x="4886" y="257"/>
                  <a:pt x="4627" y="257"/>
                </a:cubicBezTo>
                <a:cubicBezTo>
                  <a:pt x="4363" y="257"/>
                  <a:pt x="4136" y="416"/>
                  <a:pt x="4038" y="645"/>
                </a:cubicBezTo>
                <a:lnTo>
                  <a:pt x="4038" y="645"/>
                </a:lnTo>
                <a:cubicBezTo>
                  <a:pt x="3899" y="973"/>
                  <a:pt x="3494" y="925"/>
                  <a:pt x="3485" y="611"/>
                </a:cubicBezTo>
                <a:lnTo>
                  <a:pt x="3485" y="266"/>
                </a:lnTo>
                <a:cubicBezTo>
                  <a:pt x="3485" y="120"/>
                  <a:pt x="3368" y="0"/>
                  <a:pt x="3220" y="0"/>
                </a:cubicBezTo>
                <a:lnTo>
                  <a:pt x="266" y="0"/>
                </a:lnTo>
                <a:cubicBezTo>
                  <a:pt x="121" y="0"/>
                  <a:pt x="1" y="120"/>
                  <a:pt x="1" y="266"/>
                </a:cubicBezTo>
                <a:lnTo>
                  <a:pt x="1" y="1534"/>
                </a:lnTo>
                <a:cubicBezTo>
                  <a:pt x="1" y="1679"/>
                  <a:pt x="121" y="1799"/>
                  <a:pt x="266" y="17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38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9307153" y="2088130"/>
            <a:ext cx="45719" cy="386262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 flipV="1">
            <a:off x="4053033" y="5436561"/>
            <a:ext cx="2096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b="1">
                <a:latin typeface="Fira Sans" panose="020B0503050000020004" pitchFamily="34" charset="0"/>
              </a:rPr>
              <a:t>Plan</a:t>
            </a:r>
            <a:endParaRPr lang="en-001" sz="8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 sz="800"/>
          </a:p>
        </p:txBody>
      </p:sp>
      <p:sp>
        <p:nvSpPr>
          <p:cNvPr id="4539" name="Google Shape;4539;p35"/>
          <p:cNvSpPr/>
          <p:nvPr/>
        </p:nvSpPr>
        <p:spPr>
          <a:xfrm flipH="1">
            <a:off x="590549" y="237893"/>
            <a:ext cx="666749" cy="203477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 rot="10800000" flipV="1">
            <a:off x="543993" y="259340"/>
            <a:ext cx="10049113" cy="6204048"/>
            <a:chOff x="5111640" y="519871"/>
            <a:chExt cx="55031188" cy="933763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5111640" y="108043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55746209" y="519871"/>
              <a:ext cx="4396619" cy="2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8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" name="Google Shape;1119;p22">
            <a:extLst>
              <a:ext uri="{FF2B5EF4-FFF2-40B4-BE49-F238E27FC236}">
                <a16:creationId xmlns:a16="http://schemas.microsoft.com/office/drawing/2014/main" id="{1E2644E5-6ADA-F208-5EBE-B7BD373BFF85}"/>
              </a:ext>
            </a:extLst>
          </p:cNvPr>
          <p:cNvGrpSpPr/>
          <p:nvPr/>
        </p:nvGrpSpPr>
        <p:grpSpPr>
          <a:xfrm>
            <a:off x="9242279" y="335621"/>
            <a:ext cx="205638" cy="1343174"/>
            <a:chOff x="2746320" y="1649702"/>
            <a:chExt cx="3651343" cy="3191364"/>
          </a:xfrm>
        </p:grpSpPr>
        <p:sp>
          <p:nvSpPr>
            <p:cNvPr id="4" name="Google Shape;1120;p22">
              <a:extLst>
                <a:ext uri="{FF2B5EF4-FFF2-40B4-BE49-F238E27FC236}">
                  <a16:creationId xmlns:a16="http://schemas.microsoft.com/office/drawing/2014/main" id="{9CAC7ACD-ACDD-C30C-CAF4-E7ECA5B637EA}"/>
                </a:ext>
              </a:extLst>
            </p:cNvPr>
            <p:cNvSpPr/>
            <p:nvPr/>
          </p:nvSpPr>
          <p:spPr>
            <a:xfrm>
              <a:off x="4217621" y="3420981"/>
              <a:ext cx="1007521" cy="561108"/>
            </a:xfrm>
            <a:custGeom>
              <a:avLst/>
              <a:gdLst/>
              <a:ahLst/>
              <a:cxnLst/>
              <a:rect l="l" t="t" r="r" b="b"/>
              <a:pathLst>
                <a:path w="38695" h="21550" extrusionOk="0">
                  <a:moveTo>
                    <a:pt x="18747" y="1"/>
                  </a:moveTo>
                  <a:cubicBezTo>
                    <a:pt x="18047" y="1"/>
                    <a:pt x="17346" y="34"/>
                    <a:pt x="16679" y="101"/>
                  </a:cubicBezTo>
                  <a:lnTo>
                    <a:pt x="16679" y="501"/>
                  </a:lnTo>
                  <a:cubicBezTo>
                    <a:pt x="17379" y="468"/>
                    <a:pt x="18080" y="434"/>
                    <a:pt x="18747" y="434"/>
                  </a:cubicBezTo>
                  <a:lnTo>
                    <a:pt x="18747" y="1"/>
                  </a:lnTo>
                  <a:close/>
                  <a:moveTo>
                    <a:pt x="21282" y="67"/>
                  </a:moveTo>
                  <a:lnTo>
                    <a:pt x="21249" y="468"/>
                  </a:lnTo>
                  <a:cubicBezTo>
                    <a:pt x="21949" y="501"/>
                    <a:pt x="22650" y="568"/>
                    <a:pt x="23317" y="634"/>
                  </a:cubicBezTo>
                  <a:lnTo>
                    <a:pt x="23350" y="234"/>
                  </a:lnTo>
                  <a:cubicBezTo>
                    <a:pt x="22683" y="167"/>
                    <a:pt x="21983" y="101"/>
                    <a:pt x="21282" y="67"/>
                  </a:cubicBezTo>
                  <a:close/>
                  <a:moveTo>
                    <a:pt x="14177" y="401"/>
                  </a:moveTo>
                  <a:cubicBezTo>
                    <a:pt x="13477" y="501"/>
                    <a:pt x="12776" y="634"/>
                    <a:pt x="12109" y="768"/>
                  </a:cubicBezTo>
                  <a:lnTo>
                    <a:pt x="12209" y="1201"/>
                  </a:lnTo>
                  <a:cubicBezTo>
                    <a:pt x="12843" y="1035"/>
                    <a:pt x="13543" y="901"/>
                    <a:pt x="14244" y="801"/>
                  </a:cubicBezTo>
                  <a:lnTo>
                    <a:pt x="14177" y="401"/>
                  </a:lnTo>
                  <a:close/>
                  <a:moveTo>
                    <a:pt x="25852" y="634"/>
                  </a:moveTo>
                  <a:lnTo>
                    <a:pt x="25785" y="1035"/>
                  </a:lnTo>
                  <a:cubicBezTo>
                    <a:pt x="26453" y="1168"/>
                    <a:pt x="27120" y="1335"/>
                    <a:pt x="27787" y="1502"/>
                  </a:cubicBezTo>
                  <a:lnTo>
                    <a:pt x="27887" y="1101"/>
                  </a:lnTo>
                  <a:cubicBezTo>
                    <a:pt x="27253" y="935"/>
                    <a:pt x="26553" y="768"/>
                    <a:pt x="25852" y="634"/>
                  </a:cubicBezTo>
                  <a:close/>
                  <a:moveTo>
                    <a:pt x="9674" y="1435"/>
                  </a:moveTo>
                  <a:cubicBezTo>
                    <a:pt x="8973" y="1668"/>
                    <a:pt x="8340" y="1902"/>
                    <a:pt x="7706" y="2169"/>
                  </a:cubicBezTo>
                  <a:lnTo>
                    <a:pt x="7873" y="2536"/>
                  </a:lnTo>
                  <a:cubicBezTo>
                    <a:pt x="8473" y="2302"/>
                    <a:pt x="9140" y="2069"/>
                    <a:pt x="9807" y="1835"/>
                  </a:cubicBezTo>
                  <a:lnTo>
                    <a:pt x="9674" y="1435"/>
                  </a:lnTo>
                  <a:close/>
                  <a:moveTo>
                    <a:pt x="30289" y="1869"/>
                  </a:moveTo>
                  <a:lnTo>
                    <a:pt x="30155" y="2269"/>
                  </a:lnTo>
                  <a:cubicBezTo>
                    <a:pt x="30822" y="2536"/>
                    <a:pt x="31456" y="2803"/>
                    <a:pt x="32057" y="3103"/>
                  </a:cubicBezTo>
                  <a:lnTo>
                    <a:pt x="32223" y="2736"/>
                  </a:lnTo>
                  <a:cubicBezTo>
                    <a:pt x="31623" y="2436"/>
                    <a:pt x="30956" y="2135"/>
                    <a:pt x="30289" y="1869"/>
                  </a:cubicBezTo>
                  <a:close/>
                  <a:moveTo>
                    <a:pt x="5438" y="3270"/>
                  </a:moveTo>
                  <a:cubicBezTo>
                    <a:pt x="4804" y="3636"/>
                    <a:pt x="4203" y="4037"/>
                    <a:pt x="3670" y="4437"/>
                  </a:cubicBezTo>
                  <a:lnTo>
                    <a:pt x="3937" y="4771"/>
                  </a:lnTo>
                  <a:cubicBezTo>
                    <a:pt x="4437" y="4370"/>
                    <a:pt x="5037" y="4003"/>
                    <a:pt x="5638" y="3636"/>
                  </a:cubicBezTo>
                  <a:lnTo>
                    <a:pt x="5438" y="3270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71"/>
                    <a:pt x="35292" y="5171"/>
                    <a:pt x="35759" y="5638"/>
                  </a:cubicBezTo>
                  <a:lnTo>
                    <a:pt x="36059" y="5338"/>
                  </a:lnTo>
                  <a:cubicBezTo>
                    <a:pt x="35559" y="4871"/>
                    <a:pt x="35025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8" y="7973"/>
                  </a:cubicBezTo>
                  <a:lnTo>
                    <a:pt x="1034" y="8173"/>
                  </a:lnTo>
                  <a:cubicBezTo>
                    <a:pt x="1301" y="7573"/>
                    <a:pt x="1702" y="7006"/>
                    <a:pt x="2135" y="6472"/>
                  </a:cubicBezTo>
                  <a:lnTo>
                    <a:pt x="1835" y="6205"/>
                  </a:lnTo>
                  <a:close/>
                  <a:moveTo>
                    <a:pt x="37661" y="7306"/>
                  </a:moveTo>
                  <a:lnTo>
                    <a:pt x="37327" y="7506"/>
                  </a:lnTo>
                  <a:cubicBezTo>
                    <a:pt x="37661" y="8106"/>
                    <a:pt x="37927" y="8740"/>
                    <a:pt x="38094" y="9374"/>
                  </a:cubicBezTo>
                  <a:lnTo>
                    <a:pt x="38495" y="9274"/>
                  </a:lnTo>
                  <a:cubicBezTo>
                    <a:pt x="38328" y="8607"/>
                    <a:pt x="38061" y="7940"/>
                    <a:pt x="37661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5"/>
                    <a:pt x="100" y="11976"/>
                    <a:pt x="267" y="12576"/>
                  </a:cubicBezTo>
                  <a:lnTo>
                    <a:pt x="668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5"/>
                    <a:pt x="434" y="10575"/>
                    <a:pt x="434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7" y="12743"/>
                  </a:cubicBezTo>
                  <a:lnTo>
                    <a:pt x="38328" y="12876"/>
                  </a:lnTo>
                  <a:cubicBezTo>
                    <a:pt x="38561" y="12176"/>
                    <a:pt x="38695" y="11475"/>
                    <a:pt x="38695" y="10775"/>
                  </a:cubicBezTo>
                  <a:close/>
                  <a:moveTo>
                    <a:pt x="1768" y="14611"/>
                  </a:moveTo>
                  <a:lnTo>
                    <a:pt x="1435" y="14878"/>
                  </a:lnTo>
                  <a:cubicBezTo>
                    <a:pt x="1835" y="15412"/>
                    <a:pt x="2335" y="15945"/>
                    <a:pt x="2869" y="16446"/>
                  </a:cubicBezTo>
                  <a:lnTo>
                    <a:pt x="3136" y="16112"/>
                  </a:lnTo>
                  <a:cubicBezTo>
                    <a:pt x="2636" y="15645"/>
                    <a:pt x="2169" y="15145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5"/>
                    <a:pt x="35859" y="15845"/>
                    <a:pt x="35326" y="16312"/>
                  </a:cubicBezTo>
                  <a:lnTo>
                    <a:pt x="35592" y="16646"/>
                  </a:lnTo>
                  <a:cubicBezTo>
                    <a:pt x="36160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80"/>
                  </a:moveTo>
                  <a:lnTo>
                    <a:pt x="4904" y="17947"/>
                  </a:lnTo>
                  <a:cubicBezTo>
                    <a:pt x="5471" y="18314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80"/>
                    <a:pt x="5671" y="17947"/>
                    <a:pt x="5104" y="17580"/>
                  </a:cubicBezTo>
                  <a:close/>
                  <a:moveTo>
                    <a:pt x="33324" y="17747"/>
                  </a:moveTo>
                  <a:cubicBezTo>
                    <a:pt x="32757" y="18080"/>
                    <a:pt x="32123" y="18414"/>
                    <a:pt x="31490" y="18714"/>
                  </a:cubicBezTo>
                  <a:lnTo>
                    <a:pt x="31656" y="19081"/>
                  </a:lnTo>
                  <a:cubicBezTo>
                    <a:pt x="32323" y="18781"/>
                    <a:pt x="32957" y="18447"/>
                    <a:pt x="33524" y="18113"/>
                  </a:cubicBezTo>
                  <a:lnTo>
                    <a:pt x="33324" y="17747"/>
                  </a:lnTo>
                  <a:close/>
                  <a:moveTo>
                    <a:pt x="9240" y="19514"/>
                  </a:moveTo>
                  <a:lnTo>
                    <a:pt x="9074" y="19915"/>
                  </a:lnTo>
                  <a:cubicBezTo>
                    <a:pt x="9741" y="20148"/>
                    <a:pt x="10408" y="20348"/>
                    <a:pt x="11108" y="20515"/>
                  </a:cubicBezTo>
                  <a:lnTo>
                    <a:pt x="11208" y="20115"/>
                  </a:lnTo>
                  <a:cubicBezTo>
                    <a:pt x="10541" y="19948"/>
                    <a:pt x="9874" y="19748"/>
                    <a:pt x="9240" y="19514"/>
                  </a:cubicBezTo>
                  <a:close/>
                  <a:moveTo>
                    <a:pt x="29188" y="19615"/>
                  </a:moveTo>
                  <a:cubicBezTo>
                    <a:pt x="28554" y="19815"/>
                    <a:pt x="27887" y="20015"/>
                    <a:pt x="27186" y="20182"/>
                  </a:cubicBezTo>
                  <a:lnTo>
                    <a:pt x="27287" y="20615"/>
                  </a:lnTo>
                  <a:cubicBezTo>
                    <a:pt x="27987" y="20415"/>
                    <a:pt x="28688" y="20248"/>
                    <a:pt x="29321" y="20015"/>
                  </a:cubicBezTo>
                  <a:lnTo>
                    <a:pt x="29188" y="19615"/>
                  </a:lnTo>
                  <a:close/>
                  <a:moveTo>
                    <a:pt x="13643" y="20649"/>
                  </a:moveTo>
                  <a:lnTo>
                    <a:pt x="13543" y="21049"/>
                  </a:lnTo>
                  <a:cubicBezTo>
                    <a:pt x="14244" y="21182"/>
                    <a:pt x="14944" y="21282"/>
                    <a:pt x="15645" y="21349"/>
                  </a:cubicBezTo>
                  <a:lnTo>
                    <a:pt x="15678" y="20949"/>
                  </a:lnTo>
                  <a:cubicBezTo>
                    <a:pt x="14978" y="20849"/>
                    <a:pt x="14311" y="20749"/>
                    <a:pt x="13643" y="20649"/>
                  </a:cubicBezTo>
                  <a:close/>
                  <a:moveTo>
                    <a:pt x="24785" y="20715"/>
                  </a:moveTo>
                  <a:cubicBezTo>
                    <a:pt x="24084" y="20815"/>
                    <a:pt x="23417" y="20916"/>
                    <a:pt x="22717" y="20982"/>
                  </a:cubicBezTo>
                  <a:lnTo>
                    <a:pt x="22750" y="21383"/>
                  </a:lnTo>
                  <a:cubicBezTo>
                    <a:pt x="23450" y="21316"/>
                    <a:pt x="24151" y="21216"/>
                    <a:pt x="24851" y="21116"/>
                  </a:cubicBezTo>
                  <a:lnTo>
                    <a:pt x="24785" y="20715"/>
                  </a:lnTo>
                  <a:close/>
                  <a:moveTo>
                    <a:pt x="18147" y="21116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8" y="21549"/>
                  </a:cubicBezTo>
                  <a:lnTo>
                    <a:pt x="20248" y="21549"/>
                  </a:lnTo>
                  <a:lnTo>
                    <a:pt x="20248" y="21116"/>
                  </a:lnTo>
                  <a:cubicBezTo>
                    <a:pt x="19898" y="21132"/>
                    <a:pt x="19548" y="21141"/>
                    <a:pt x="19197" y="21141"/>
                  </a:cubicBezTo>
                  <a:cubicBezTo>
                    <a:pt x="18847" y="21141"/>
                    <a:pt x="18497" y="21132"/>
                    <a:pt x="18147" y="21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1;p22">
              <a:extLst>
                <a:ext uri="{FF2B5EF4-FFF2-40B4-BE49-F238E27FC236}">
                  <a16:creationId xmlns:a16="http://schemas.microsoft.com/office/drawing/2014/main" id="{6D8595CF-CBCE-67BF-9D8A-632ACB3DA23E}"/>
                </a:ext>
              </a:extLst>
            </p:cNvPr>
            <p:cNvSpPr/>
            <p:nvPr/>
          </p:nvSpPr>
          <p:spPr>
            <a:xfrm>
              <a:off x="2991255" y="2726144"/>
              <a:ext cx="1006662" cy="561108"/>
            </a:xfrm>
            <a:custGeom>
              <a:avLst/>
              <a:gdLst/>
              <a:ahLst/>
              <a:cxnLst/>
              <a:rect l="l" t="t" r="r" b="b"/>
              <a:pathLst>
                <a:path w="38662" h="21550" extrusionOk="0">
                  <a:moveTo>
                    <a:pt x="18747" y="1"/>
                  </a:moveTo>
                  <a:cubicBezTo>
                    <a:pt x="18046" y="1"/>
                    <a:pt x="17346" y="34"/>
                    <a:pt x="16645" y="101"/>
                  </a:cubicBezTo>
                  <a:lnTo>
                    <a:pt x="16679" y="534"/>
                  </a:lnTo>
                  <a:cubicBezTo>
                    <a:pt x="17346" y="468"/>
                    <a:pt x="18046" y="434"/>
                    <a:pt x="18747" y="434"/>
                  </a:cubicBezTo>
                  <a:lnTo>
                    <a:pt x="18747" y="1"/>
                  </a:lnTo>
                  <a:close/>
                  <a:moveTo>
                    <a:pt x="21249" y="67"/>
                  </a:moveTo>
                  <a:lnTo>
                    <a:pt x="21249" y="468"/>
                  </a:lnTo>
                  <a:cubicBezTo>
                    <a:pt x="21916" y="501"/>
                    <a:pt x="22616" y="568"/>
                    <a:pt x="23317" y="635"/>
                  </a:cubicBezTo>
                  <a:lnTo>
                    <a:pt x="23350" y="234"/>
                  </a:lnTo>
                  <a:cubicBezTo>
                    <a:pt x="22650" y="168"/>
                    <a:pt x="21949" y="101"/>
                    <a:pt x="21249" y="67"/>
                  </a:cubicBezTo>
                  <a:close/>
                  <a:moveTo>
                    <a:pt x="14144" y="401"/>
                  </a:moveTo>
                  <a:cubicBezTo>
                    <a:pt x="13443" y="501"/>
                    <a:pt x="12776" y="635"/>
                    <a:pt x="12075" y="768"/>
                  </a:cubicBezTo>
                  <a:lnTo>
                    <a:pt x="12175" y="1202"/>
                  </a:lnTo>
                  <a:cubicBezTo>
                    <a:pt x="12843" y="1035"/>
                    <a:pt x="13510" y="901"/>
                    <a:pt x="14210" y="801"/>
                  </a:cubicBezTo>
                  <a:lnTo>
                    <a:pt x="14144" y="401"/>
                  </a:lnTo>
                  <a:close/>
                  <a:moveTo>
                    <a:pt x="25852" y="635"/>
                  </a:moveTo>
                  <a:lnTo>
                    <a:pt x="25752" y="1035"/>
                  </a:lnTo>
                  <a:cubicBezTo>
                    <a:pt x="26452" y="1168"/>
                    <a:pt x="27119" y="1335"/>
                    <a:pt x="27787" y="1502"/>
                  </a:cubicBezTo>
                  <a:lnTo>
                    <a:pt x="27887" y="1102"/>
                  </a:lnTo>
                  <a:cubicBezTo>
                    <a:pt x="27220" y="935"/>
                    <a:pt x="26519" y="768"/>
                    <a:pt x="25852" y="635"/>
                  </a:cubicBezTo>
                  <a:close/>
                  <a:moveTo>
                    <a:pt x="9640" y="1435"/>
                  </a:moveTo>
                  <a:cubicBezTo>
                    <a:pt x="8973" y="1669"/>
                    <a:pt x="8306" y="1902"/>
                    <a:pt x="7672" y="2169"/>
                  </a:cubicBezTo>
                  <a:lnTo>
                    <a:pt x="7839" y="2536"/>
                  </a:lnTo>
                  <a:cubicBezTo>
                    <a:pt x="8473" y="2302"/>
                    <a:pt x="9107" y="2069"/>
                    <a:pt x="9774" y="1835"/>
                  </a:cubicBezTo>
                  <a:lnTo>
                    <a:pt x="9640" y="1435"/>
                  </a:lnTo>
                  <a:close/>
                  <a:moveTo>
                    <a:pt x="30288" y="1902"/>
                  </a:moveTo>
                  <a:lnTo>
                    <a:pt x="30122" y="2269"/>
                  </a:lnTo>
                  <a:cubicBezTo>
                    <a:pt x="30789" y="2536"/>
                    <a:pt x="31423" y="2803"/>
                    <a:pt x="32023" y="3103"/>
                  </a:cubicBezTo>
                  <a:lnTo>
                    <a:pt x="32190" y="2736"/>
                  </a:lnTo>
                  <a:cubicBezTo>
                    <a:pt x="31589" y="2436"/>
                    <a:pt x="30956" y="2136"/>
                    <a:pt x="30288" y="1902"/>
                  </a:cubicBezTo>
                  <a:close/>
                  <a:moveTo>
                    <a:pt x="5404" y="3270"/>
                  </a:moveTo>
                  <a:cubicBezTo>
                    <a:pt x="4770" y="3637"/>
                    <a:pt x="4203" y="4037"/>
                    <a:pt x="3669" y="4437"/>
                  </a:cubicBezTo>
                  <a:lnTo>
                    <a:pt x="3903" y="4771"/>
                  </a:lnTo>
                  <a:cubicBezTo>
                    <a:pt x="4437" y="4371"/>
                    <a:pt x="5004" y="4004"/>
                    <a:pt x="5637" y="3637"/>
                  </a:cubicBezTo>
                  <a:lnTo>
                    <a:pt x="5404" y="3270"/>
                  </a:lnTo>
                  <a:close/>
                  <a:moveTo>
                    <a:pt x="34391" y="4004"/>
                  </a:moveTo>
                  <a:lnTo>
                    <a:pt x="34158" y="4337"/>
                  </a:lnTo>
                  <a:cubicBezTo>
                    <a:pt x="34725" y="4771"/>
                    <a:pt x="35292" y="5204"/>
                    <a:pt x="35759" y="5638"/>
                  </a:cubicBezTo>
                  <a:lnTo>
                    <a:pt x="36026" y="5338"/>
                  </a:lnTo>
                  <a:cubicBezTo>
                    <a:pt x="35559" y="4871"/>
                    <a:pt x="34992" y="4437"/>
                    <a:pt x="34391" y="4004"/>
                  </a:cubicBezTo>
                  <a:close/>
                  <a:moveTo>
                    <a:pt x="1801" y="6205"/>
                  </a:moveTo>
                  <a:cubicBezTo>
                    <a:pt x="1334" y="6772"/>
                    <a:pt x="934" y="7373"/>
                    <a:pt x="634" y="7973"/>
                  </a:cubicBezTo>
                  <a:lnTo>
                    <a:pt x="1034" y="8173"/>
                  </a:lnTo>
                  <a:cubicBezTo>
                    <a:pt x="1301" y="7573"/>
                    <a:pt x="1668" y="7006"/>
                    <a:pt x="2135" y="6472"/>
                  </a:cubicBezTo>
                  <a:lnTo>
                    <a:pt x="1801" y="6205"/>
                  </a:lnTo>
                  <a:close/>
                  <a:moveTo>
                    <a:pt x="37660" y="7306"/>
                  </a:moveTo>
                  <a:lnTo>
                    <a:pt x="37293" y="7506"/>
                  </a:lnTo>
                  <a:cubicBezTo>
                    <a:pt x="37660" y="8107"/>
                    <a:pt x="37927" y="8740"/>
                    <a:pt x="38094" y="9374"/>
                  </a:cubicBezTo>
                  <a:lnTo>
                    <a:pt x="38494" y="9274"/>
                  </a:lnTo>
                  <a:cubicBezTo>
                    <a:pt x="38327" y="8607"/>
                    <a:pt x="38027" y="7940"/>
                    <a:pt x="37660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6"/>
                    <a:pt x="67" y="12009"/>
                    <a:pt x="267" y="12576"/>
                  </a:cubicBezTo>
                  <a:lnTo>
                    <a:pt x="667" y="12476"/>
                  </a:lnTo>
                  <a:cubicBezTo>
                    <a:pt x="500" y="11909"/>
                    <a:pt x="400" y="11342"/>
                    <a:pt x="400" y="10775"/>
                  </a:cubicBezTo>
                  <a:cubicBezTo>
                    <a:pt x="400" y="10675"/>
                    <a:pt x="400" y="10575"/>
                    <a:pt x="400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27" y="12109"/>
                    <a:pt x="37927" y="12743"/>
                  </a:cubicBezTo>
                  <a:lnTo>
                    <a:pt x="38294" y="12877"/>
                  </a:lnTo>
                  <a:cubicBezTo>
                    <a:pt x="38561" y="12209"/>
                    <a:pt x="38661" y="11476"/>
                    <a:pt x="38661" y="10775"/>
                  </a:cubicBezTo>
                  <a:close/>
                  <a:moveTo>
                    <a:pt x="1768" y="14611"/>
                  </a:moveTo>
                  <a:lnTo>
                    <a:pt x="1434" y="14878"/>
                  </a:lnTo>
                  <a:cubicBezTo>
                    <a:pt x="1835" y="15412"/>
                    <a:pt x="2302" y="15946"/>
                    <a:pt x="2869" y="16446"/>
                  </a:cubicBezTo>
                  <a:lnTo>
                    <a:pt x="3136" y="16112"/>
                  </a:lnTo>
                  <a:cubicBezTo>
                    <a:pt x="2602" y="15645"/>
                    <a:pt x="2135" y="15145"/>
                    <a:pt x="1768" y="14611"/>
                  </a:cubicBezTo>
                  <a:close/>
                  <a:moveTo>
                    <a:pt x="36726" y="14845"/>
                  </a:moveTo>
                  <a:cubicBezTo>
                    <a:pt x="36326" y="15345"/>
                    <a:pt x="35859" y="15845"/>
                    <a:pt x="35292" y="16312"/>
                  </a:cubicBezTo>
                  <a:lnTo>
                    <a:pt x="35592" y="16646"/>
                  </a:lnTo>
                  <a:cubicBezTo>
                    <a:pt x="36126" y="16146"/>
                    <a:pt x="36626" y="15645"/>
                    <a:pt x="37060" y="15112"/>
                  </a:cubicBezTo>
                  <a:lnTo>
                    <a:pt x="36726" y="14845"/>
                  </a:lnTo>
                  <a:close/>
                  <a:moveTo>
                    <a:pt x="5104" y="17613"/>
                  </a:moveTo>
                  <a:lnTo>
                    <a:pt x="4870" y="17947"/>
                  </a:lnTo>
                  <a:cubicBezTo>
                    <a:pt x="5471" y="18314"/>
                    <a:pt x="6071" y="18647"/>
                    <a:pt x="6738" y="18948"/>
                  </a:cubicBezTo>
                  <a:lnTo>
                    <a:pt x="6905" y="18581"/>
                  </a:lnTo>
                  <a:cubicBezTo>
                    <a:pt x="6271" y="18281"/>
                    <a:pt x="5671" y="17947"/>
                    <a:pt x="5104" y="17613"/>
                  </a:cubicBezTo>
                  <a:close/>
                  <a:moveTo>
                    <a:pt x="33291" y="17747"/>
                  </a:moveTo>
                  <a:cubicBezTo>
                    <a:pt x="32723" y="18080"/>
                    <a:pt x="32123" y="18414"/>
                    <a:pt x="31489" y="18714"/>
                  </a:cubicBezTo>
                  <a:lnTo>
                    <a:pt x="31656" y="19081"/>
                  </a:lnTo>
                  <a:cubicBezTo>
                    <a:pt x="32323" y="18781"/>
                    <a:pt x="32924" y="18447"/>
                    <a:pt x="33524" y="18114"/>
                  </a:cubicBezTo>
                  <a:lnTo>
                    <a:pt x="33291" y="17747"/>
                  </a:lnTo>
                  <a:close/>
                  <a:moveTo>
                    <a:pt x="9207" y="19515"/>
                  </a:moveTo>
                  <a:lnTo>
                    <a:pt x="9073" y="19915"/>
                  </a:lnTo>
                  <a:cubicBezTo>
                    <a:pt x="9707" y="20149"/>
                    <a:pt x="10374" y="20349"/>
                    <a:pt x="11075" y="20515"/>
                  </a:cubicBezTo>
                  <a:lnTo>
                    <a:pt x="11175" y="20115"/>
                  </a:lnTo>
                  <a:cubicBezTo>
                    <a:pt x="10508" y="19948"/>
                    <a:pt x="9840" y="19748"/>
                    <a:pt x="9207" y="19515"/>
                  </a:cubicBezTo>
                  <a:close/>
                  <a:moveTo>
                    <a:pt x="29154" y="19615"/>
                  </a:moveTo>
                  <a:cubicBezTo>
                    <a:pt x="28520" y="19815"/>
                    <a:pt x="27853" y="20015"/>
                    <a:pt x="27186" y="20182"/>
                  </a:cubicBezTo>
                  <a:lnTo>
                    <a:pt x="27286" y="20616"/>
                  </a:lnTo>
                  <a:cubicBezTo>
                    <a:pt x="27987" y="20415"/>
                    <a:pt x="28654" y="20249"/>
                    <a:pt x="29288" y="20015"/>
                  </a:cubicBezTo>
                  <a:lnTo>
                    <a:pt x="29154" y="19615"/>
                  </a:lnTo>
                  <a:close/>
                  <a:moveTo>
                    <a:pt x="13610" y="20649"/>
                  </a:moveTo>
                  <a:lnTo>
                    <a:pt x="13543" y="21049"/>
                  </a:lnTo>
                  <a:cubicBezTo>
                    <a:pt x="14210" y="21183"/>
                    <a:pt x="14911" y="21283"/>
                    <a:pt x="15611" y="21349"/>
                  </a:cubicBezTo>
                  <a:lnTo>
                    <a:pt x="15645" y="20949"/>
                  </a:lnTo>
                  <a:cubicBezTo>
                    <a:pt x="14977" y="20849"/>
                    <a:pt x="14277" y="20749"/>
                    <a:pt x="13610" y="20649"/>
                  </a:cubicBezTo>
                  <a:close/>
                  <a:moveTo>
                    <a:pt x="24751" y="20716"/>
                  </a:moveTo>
                  <a:cubicBezTo>
                    <a:pt x="24084" y="20816"/>
                    <a:pt x="23383" y="20882"/>
                    <a:pt x="22683" y="20982"/>
                  </a:cubicBezTo>
                  <a:lnTo>
                    <a:pt x="22750" y="21383"/>
                  </a:lnTo>
                  <a:cubicBezTo>
                    <a:pt x="23450" y="21316"/>
                    <a:pt x="24151" y="21216"/>
                    <a:pt x="24818" y="21116"/>
                  </a:cubicBezTo>
                  <a:lnTo>
                    <a:pt x="24751" y="20716"/>
                  </a:lnTo>
                  <a:close/>
                  <a:moveTo>
                    <a:pt x="18146" y="21116"/>
                  </a:moveTo>
                  <a:lnTo>
                    <a:pt x="18146" y="21516"/>
                  </a:lnTo>
                  <a:cubicBezTo>
                    <a:pt x="18513" y="21550"/>
                    <a:pt x="18914" y="21550"/>
                    <a:pt x="19347" y="21550"/>
                  </a:cubicBezTo>
                  <a:lnTo>
                    <a:pt x="20215" y="21550"/>
                  </a:lnTo>
                  <a:lnTo>
                    <a:pt x="20215" y="21116"/>
                  </a:lnTo>
                  <a:cubicBezTo>
                    <a:pt x="19864" y="21133"/>
                    <a:pt x="19514" y="21141"/>
                    <a:pt x="19168" y="21141"/>
                  </a:cubicBezTo>
                  <a:cubicBezTo>
                    <a:pt x="18822" y="21141"/>
                    <a:pt x="18480" y="21133"/>
                    <a:pt x="18146" y="211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2;p22">
              <a:extLst>
                <a:ext uri="{FF2B5EF4-FFF2-40B4-BE49-F238E27FC236}">
                  <a16:creationId xmlns:a16="http://schemas.microsoft.com/office/drawing/2014/main" id="{E6D6755B-F82B-26C8-E5C5-303ABFA94890}"/>
                </a:ext>
              </a:extLst>
            </p:cNvPr>
            <p:cNvSpPr/>
            <p:nvPr/>
          </p:nvSpPr>
          <p:spPr>
            <a:xfrm>
              <a:off x="5390142" y="4083687"/>
              <a:ext cx="1007521" cy="561082"/>
            </a:xfrm>
            <a:custGeom>
              <a:avLst/>
              <a:gdLst/>
              <a:ahLst/>
              <a:cxnLst/>
              <a:rect l="l" t="t" r="r" b="b"/>
              <a:pathLst>
                <a:path w="38695" h="21549" extrusionOk="0">
                  <a:moveTo>
                    <a:pt x="18747" y="0"/>
                  </a:moveTo>
                  <a:cubicBezTo>
                    <a:pt x="18047" y="0"/>
                    <a:pt x="17346" y="33"/>
                    <a:pt x="16679" y="100"/>
                  </a:cubicBezTo>
                  <a:lnTo>
                    <a:pt x="16712" y="500"/>
                  </a:lnTo>
                  <a:cubicBezTo>
                    <a:pt x="17380" y="434"/>
                    <a:pt x="18080" y="434"/>
                    <a:pt x="18747" y="400"/>
                  </a:cubicBezTo>
                  <a:lnTo>
                    <a:pt x="18747" y="0"/>
                  </a:lnTo>
                  <a:close/>
                  <a:moveTo>
                    <a:pt x="21282" y="33"/>
                  </a:moveTo>
                  <a:lnTo>
                    <a:pt x="21249" y="467"/>
                  </a:lnTo>
                  <a:cubicBezTo>
                    <a:pt x="21950" y="500"/>
                    <a:pt x="22650" y="567"/>
                    <a:pt x="23317" y="634"/>
                  </a:cubicBezTo>
                  <a:lnTo>
                    <a:pt x="23351" y="234"/>
                  </a:lnTo>
                  <a:cubicBezTo>
                    <a:pt x="22683" y="134"/>
                    <a:pt x="21983" y="67"/>
                    <a:pt x="21282" y="33"/>
                  </a:cubicBezTo>
                  <a:close/>
                  <a:moveTo>
                    <a:pt x="14177" y="367"/>
                  </a:moveTo>
                  <a:cubicBezTo>
                    <a:pt x="13477" y="467"/>
                    <a:pt x="12776" y="601"/>
                    <a:pt x="12109" y="767"/>
                  </a:cubicBezTo>
                  <a:lnTo>
                    <a:pt x="12209" y="1168"/>
                  </a:lnTo>
                  <a:cubicBezTo>
                    <a:pt x="12843" y="1034"/>
                    <a:pt x="13544" y="901"/>
                    <a:pt x="14211" y="801"/>
                  </a:cubicBezTo>
                  <a:lnTo>
                    <a:pt x="14177" y="367"/>
                  </a:lnTo>
                  <a:close/>
                  <a:moveTo>
                    <a:pt x="25852" y="601"/>
                  </a:moveTo>
                  <a:lnTo>
                    <a:pt x="25786" y="1001"/>
                  </a:lnTo>
                  <a:cubicBezTo>
                    <a:pt x="26453" y="1168"/>
                    <a:pt x="27120" y="1301"/>
                    <a:pt x="27787" y="1501"/>
                  </a:cubicBezTo>
                  <a:lnTo>
                    <a:pt x="27887" y="1068"/>
                  </a:lnTo>
                  <a:cubicBezTo>
                    <a:pt x="27253" y="901"/>
                    <a:pt x="26553" y="734"/>
                    <a:pt x="25852" y="601"/>
                  </a:cubicBezTo>
                  <a:close/>
                  <a:moveTo>
                    <a:pt x="9674" y="1434"/>
                  </a:moveTo>
                  <a:cubicBezTo>
                    <a:pt x="8974" y="1635"/>
                    <a:pt x="8340" y="1901"/>
                    <a:pt x="7706" y="2135"/>
                  </a:cubicBezTo>
                  <a:lnTo>
                    <a:pt x="7873" y="2535"/>
                  </a:lnTo>
                  <a:cubicBezTo>
                    <a:pt x="8473" y="2268"/>
                    <a:pt x="9140" y="2035"/>
                    <a:pt x="9808" y="1801"/>
                  </a:cubicBezTo>
                  <a:lnTo>
                    <a:pt x="9674" y="1434"/>
                  </a:lnTo>
                  <a:close/>
                  <a:moveTo>
                    <a:pt x="30289" y="1868"/>
                  </a:moveTo>
                  <a:lnTo>
                    <a:pt x="30155" y="2268"/>
                  </a:lnTo>
                  <a:cubicBezTo>
                    <a:pt x="30823" y="2502"/>
                    <a:pt x="31456" y="2802"/>
                    <a:pt x="32057" y="3069"/>
                  </a:cubicBezTo>
                  <a:lnTo>
                    <a:pt x="32224" y="2702"/>
                  </a:lnTo>
                  <a:cubicBezTo>
                    <a:pt x="31623" y="2402"/>
                    <a:pt x="30956" y="2135"/>
                    <a:pt x="30289" y="1868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4" y="4036"/>
                    <a:pt x="3670" y="4437"/>
                  </a:cubicBezTo>
                  <a:lnTo>
                    <a:pt x="3937" y="4770"/>
                  </a:lnTo>
                  <a:cubicBezTo>
                    <a:pt x="4437" y="4370"/>
                    <a:pt x="5037" y="3970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37"/>
                    <a:pt x="35292" y="5170"/>
                    <a:pt x="35759" y="5604"/>
                  </a:cubicBezTo>
                  <a:lnTo>
                    <a:pt x="36060" y="5304"/>
                  </a:lnTo>
                  <a:cubicBezTo>
                    <a:pt x="35559" y="4837"/>
                    <a:pt x="35026" y="4403"/>
                    <a:pt x="34425" y="4003"/>
                  </a:cubicBezTo>
                  <a:close/>
                  <a:moveTo>
                    <a:pt x="1835" y="6171"/>
                  </a:moveTo>
                  <a:cubicBezTo>
                    <a:pt x="1335" y="6738"/>
                    <a:pt x="968" y="7339"/>
                    <a:pt x="668" y="7972"/>
                  </a:cubicBezTo>
                  <a:lnTo>
                    <a:pt x="1035" y="8139"/>
                  </a:lnTo>
                  <a:cubicBezTo>
                    <a:pt x="1301" y="7572"/>
                    <a:pt x="1702" y="7005"/>
                    <a:pt x="2135" y="6438"/>
                  </a:cubicBezTo>
                  <a:lnTo>
                    <a:pt x="1835" y="6171"/>
                  </a:lnTo>
                  <a:close/>
                  <a:moveTo>
                    <a:pt x="37661" y="7272"/>
                  </a:moveTo>
                  <a:lnTo>
                    <a:pt x="37327" y="7505"/>
                  </a:lnTo>
                  <a:cubicBezTo>
                    <a:pt x="37661" y="8106"/>
                    <a:pt x="37928" y="8740"/>
                    <a:pt x="38094" y="9340"/>
                  </a:cubicBezTo>
                  <a:lnTo>
                    <a:pt x="38495" y="9240"/>
                  </a:lnTo>
                  <a:cubicBezTo>
                    <a:pt x="38328" y="8573"/>
                    <a:pt x="38061" y="7939"/>
                    <a:pt x="37661" y="7272"/>
                  </a:cubicBezTo>
                  <a:close/>
                  <a:moveTo>
                    <a:pt x="1" y="10441"/>
                  </a:moveTo>
                  <a:cubicBezTo>
                    <a:pt x="1" y="10541"/>
                    <a:pt x="1" y="10641"/>
                    <a:pt x="1" y="10774"/>
                  </a:cubicBezTo>
                  <a:cubicBezTo>
                    <a:pt x="1" y="11375"/>
                    <a:pt x="101" y="11975"/>
                    <a:pt x="267" y="12576"/>
                  </a:cubicBezTo>
                  <a:lnTo>
                    <a:pt x="668" y="12442"/>
                  </a:lnTo>
                  <a:cubicBezTo>
                    <a:pt x="501" y="11909"/>
                    <a:pt x="434" y="11342"/>
                    <a:pt x="434" y="10774"/>
                  </a:cubicBezTo>
                  <a:cubicBezTo>
                    <a:pt x="434" y="10674"/>
                    <a:pt x="434" y="10574"/>
                    <a:pt x="434" y="10474"/>
                  </a:cubicBezTo>
                  <a:lnTo>
                    <a:pt x="1" y="10441"/>
                  </a:lnTo>
                  <a:close/>
                  <a:moveTo>
                    <a:pt x="38261" y="10774"/>
                  </a:moveTo>
                  <a:cubicBezTo>
                    <a:pt x="38261" y="11408"/>
                    <a:pt x="38161" y="12075"/>
                    <a:pt x="37928" y="12743"/>
                  </a:cubicBezTo>
                  <a:lnTo>
                    <a:pt x="38328" y="12876"/>
                  </a:lnTo>
                  <a:cubicBezTo>
                    <a:pt x="38561" y="12175"/>
                    <a:pt x="38695" y="11475"/>
                    <a:pt x="38695" y="10774"/>
                  </a:cubicBezTo>
                  <a:close/>
                  <a:moveTo>
                    <a:pt x="1768" y="14611"/>
                  </a:moveTo>
                  <a:lnTo>
                    <a:pt x="1435" y="14844"/>
                  </a:lnTo>
                  <a:cubicBezTo>
                    <a:pt x="1835" y="15378"/>
                    <a:pt x="2302" y="15911"/>
                    <a:pt x="2869" y="16412"/>
                  </a:cubicBezTo>
                  <a:lnTo>
                    <a:pt x="3136" y="16112"/>
                  </a:lnTo>
                  <a:cubicBezTo>
                    <a:pt x="2636" y="15611"/>
                    <a:pt x="2169" y="15111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4"/>
                    <a:pt x="35859" y="15845"/>
                    <a:pt x="35326" y="16312"/>
                  </a:cubicBezTo>
                  <a:lnTo>
                    <a:pt x="35593" y="16612"/>
                  </a:lnTo>
                  <a:cubicBezTo>
                    <a:pt x="36160" y="16145"/>
                    <a:pt x="36660" y="15611"/>
                    <a:pt x="37060" y="15078"/>
                  </a:cubicBezTo>
                  <a:lnTo>
                    <a:pt x="36727" y="14844"/>
                  </a:lnTo>
                  <a:close/>
                  <a:moveTo>
                    <a:pt x="5104" y="17579"/>
                  </a:moveTo>
                  <a:lnTo>
                    <a:pt x="4904" y="17946"/>
                  </a:lnTo>
                  <a:cubicBezTo>
                    <a:pt x="5471" y="18280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46"/>
                    <a:pt x="5671" y="17913"/>
                    <a:pt x="5104" y="17579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3" y="18413"/>
                    <a:pt x="31490" y="18680"/>
                  </a:cubicBezTo>
                  <a:lnTo>
                    <a:pt x="31656" y="19080"/>
                  </a:lnTo>
                  <a:cubicBezTo>
                    <a:pt x="32324" y="18780"/>
                    <a:pt x="32957" y="18447"/>
                    <a:pt x="33524" y="18080"/>
                  </a:cubicBezTo>
                  <a:lnTo>
                    <a:pt x="33324" y="17746"/>
                  </a:lnTo>
                  <a:close/>
                  <a:moveTo>
                    <a:pt x="9240" y="19514"/>
                  </a:moveTo>
                  <a:lnTo>
                    <a:pt x="9074" y="19914"/>
                  </a:lnTo>
                  <a:cubicBezTo>
                    <a:pt x="9741" y="20114"/>
                    <a:pt x="10408" y="20315"/>
                    <a:pt x="11108" y="20515"/>
                  </a:cubicBezTo>
                  <a:lnTo>
                    <a:pt x="11209" y="20114"/>
                  </a:lnTo>
                  <a:cubicBezTo>
                    <a:pt x="10541" y="19914"/>
                    <a:pt x="9874" y="19714"/>
                    <a:pt x="9240" y="19514"/>
                  </a:cubicBezTo>
                  <a:close/>
                  <a:moveTo>
                    <a:pt x="29188" y="19614"/>
                  </a:moveTo>
                  <a:cubicBezTo>
                    <a:pt x="28554" y="19814"/>
                    <a:pt x="27887" y="20014"/>
                    <a:pt x="27187" y="20181"/>
                  </a:cubicBezTo>
                  <a:lnTo>
                    <a:pt x="27287" y="20581"/>
                  </a:lnTo>
                  <a:cubicBezTo>
                    <a:pt x="27987" y="20415"/>
                    <a:pt x="28688" y="20215"/>
                    <a:pt x="29321" y="20014"/>
                  </a:cubicBezTo>
                  <a:lnTo>
                    <a:pt x="29188" y="19614"/>
                  </a:lnTo>
                  <a:close/>
                  <a:moveTo>
                    <a:pt x="13644" y="20648"/>
                  </a:moveTo>
                  <a:lnTo>
                    <a:pt x="13544" y="21048"/>
                  </a:lnTo>
                  <a:cubicBezTo>
                    <a:pt x="14244" y="21149"/>
                    <a:pt x="14945" y="21249"/>
                    <a:pt x="15645" y="21349"/>
                  </a:cubicBezTo>
                  <a:lnTo>
                    <a:pt x="15678" y="20915"/>
                  </a:lnTo>
                  <a:cubicBezTo>
                    <a:pt x="14978" y="20848"/>
                    <a:pt x="14311" y="20748"/>
                    <a:pt x="13644" y="20648"/>
                  </a:cubicBezTo>
                  <a:close/>
                  <a:moveTo>
                    <a:pt x="24785" y="20682"/>
                  </a:moveTo>
                  <a:cubicBezTo>
                    <a:pt x="24084" y="20782"/>
                    <a:pt x="23417" y="20882"/>
                    <a:pt x="22717" y="20948"/>
                  </a:cubicBezTo>
                  <a:lnTo>
                    <a:pt x="22750" y="21382"/>
                  </a:lnTo>
                  <a:cubicBezTo>
                    <a:pt x="23451" y="21282"/>
                    <a:pt x="24151" y="21215"/>
                    <a:pt x="24852" y="21082"/>
                  </a:cubicBezTo>
                  <a:lnTo>
                    <a:pt x="24785" y="20682"/>
                  </a:lnTo>
                  <a:close/>
                  <a:moveTo>
                    <a:pt x="18147" y="21082"/>
                  </a:moveTo>
                  <a:lnTo>
                    <a:pt x="18147" y="21515"/>
                  </a:lnTo>
                  <a:cubicBezTo>
                    <a:pt x="18547" y="21515"/>
                    <a:pt x="18947" y="21549"/>
                    <a:pt x="19348" y="21549"/>
                  </a:cubicBezTo>
                  <a:cubicBezTo>
                    <a:pt x="19648" y="21549"/>
                    <a:pt x="19948" y="21515"/>
                    <a:pt x="20248" y="21515"/>
                  </a:cubicBezTo>
                  <a:lnTo>
                    <a:pt x="20248" y="21115"/>
                  </a:lnTo>
                  <a:cubicBezTo>
                    <a:pt x="19548" y="21115"/>
                    <a:pt x="18847" y="21115"/>
                    <a:pt x="18147" y="21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3;p22">
              <a:extLst>
                <a:ext uri="{FF2B5EF4-FFF2-40B4-BE49-F238E27FC236}">
                  <a16:creationId xmlns:a16="http://schemas.microsoft.com/office/drawing/2014/main" id="{A1A8C586-968F-517F-6812-3BB7156C2082}"/>
                </a:ext>
              </a:extLst>
            </p:cNvPr>
            <p:cNvSpPr/>
            <p:nvPr/>
          </p:nvSpPr>
          <p:spPr>
            <a:xfrm>
              <a:off x="5064439" y="2921582"/>
              <a:ext cx="1007521" cy="561082"/>
            </a:xfrm>
            <a:custGeom>
              <a:avLst/>
              <a:gdLst/>
              <a:ahLst/>
              <a:cxnLst/>
              <a:rect l="l" t="t" r="r" b="b"/>
              <a:pathLst>
                <a:path w="38695" h="21549" extrusionOk="0">
                  <a:moveTo>
                    <a:pt x="18747" y="0"/>
                  </a:moveTo>
                  <a:cubicBezTo>
                    <a:pt x="18047" y="0"/>
                    <a:pt x="17346" y="33"/>
                    <a:pt x="16679" y="100"/>
                  </a:cubicBezTo>
                  <a:lnTo>
                    <a:pt x="16713" y="534"/>
                  </a:lnTo>
                  <a:cubicBezTo>
                    <a:pt x="17380" y="467"/>
                    <a:pt x="18080" y="434"/>
                    <a:pt x="18747" y="434"/>
                  </a:cubicBezTo>
                  <a:lnTo>
                    <a:pt x="18747" y="0"/>
                  </a:lnTo>
                  <a:close/>
                  <a:moveTo>
                    <a:pt x="21282" y="67"/>
                  </a:moveTo>
                  <a:lnTo>
                    <a:pt x="21249" y="467"/>
                  </a:lnTo>
                  <a:cubicBezTo>
                    <a:pt x="21950" y="500"/>
                    <a:pt x="22650" y="567"/>
                    <a:pt x="23317" y="634"/>
                  </a:cubicBezTo>
                  <a:lnTo>
                    <a:pt x="23351" y="234"/>
                  </a:lnTo>
                  <a:cubicBezTo>
                    <a:pt x="22683" y="167"/>
                    <a:pt x="21983" y="100"/>
                    <a:pt x="21282" y="67"/>
                  </a:cubicBezTo>
                  <a:close/>
                  <a:moveTo>
                    <a:pt x="14177" y="400"/>
                  </a:moveTo>
                  <a:cubicBezTo>
                    <a:pt x="13477" y="500"/>
                    <a:pt x="12776" y="634"/>
                    <a:pt x="12109" y="767"/>
                  </a:cubicBezTo>
                  <a:lnTo>
                    <a:pt x="12209" y="1201"/>
                  </a:lnTo>
                  <a:cubicBezTo>
                    <a:pt x="12843" y="1034"/>
                    <a:pt x="13544" y="901"/>
                    <a:pt x="14211" y="801"/>
                  </a:cubicBezTo>
                  <a:lnTo>
                    <a:pt x="14177" y="400"/>
                  </a:lnTo>
                  <a:close/>
                  <a:moveTo>
                    <a:pt x="25852" y="634"/>
                  </a:moveTo>
                  <a:lnTo>
                    <a:pt x="25786" y="1034"/>
                  </a:lnTo>
                  <a:cubicBezTo>
                    <a:pt x="26453" y="1168"/>
                    <a:pt x="27153" y="1334"/>
                    <a:pt x="27787" y="1501"/>
                  </a:cubicBezTo>
                  <a:lnTo>
                    <a:pt x="27887" y="1101"/>
                  </a:lnTo>
                  <a:cubicBezTo>
                    <a:pt x="27253" y="934"/>
                    <a:pt x="26553" y="767"/>
                    <a:pt x="25852" y="634"/>
                  </a:cubicBezTo>
                  <a:close/>
                  <a:moveTo>
                    <a:pt x="9674" y="1434"/>
                  </a:moveTo>
                  <a:cubicBezTo>
                    <a:pt x="8974" y="1668"/>
                    <a:pt x="8340" y="1901"/>
                    <a:pt x="7706" y="2168"/>
                  </a:cubicBezTo>
                  <a:lnTo>
                    <a:pt x="7873" y="2535"/>
                  </a:lnTo>
                  <a:cubicBezTo>
                    <a:pt x="8473" y="2302"/>
                    <a:pt x="9140" y="2068"/>
                    <a:pt x="9808" y="1835"/>
                  </a:cubicBezTo>
                  <a:lnTo>
                    <a:pt x="9674" y="1434"/>
                  </a:lnTo>
                  <a:close/>
                  <a:moveTo>
                    <a:pt x="30289" y="1901"/>
                  </a:moveTo>
                  <a:lnTo>
                    <a:pt x="30155" y="2268"/>
                  </a:lnTo>
                  <a:cubicBezTo>
                    <a:pt x="30789" y="2535"/>
                    <a:pt x="31456" y="2802"/>
                    <a:pt x="32023" y="3102"/>
                  </a:cubicBezTo>
                  <a:lnTo>
                    <a:pt x="32224" y="2735"/>
                  </a:lnTo>
                  <a:cubicBezTo>
                    <a:pt x="31623" y="2435"/>
                    <a:pt x="30956" y="2135"/>
                    <a:pt x="30289" y="1901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4" y="4036"/>
                    <a:pt x="3670" y="4437"/>
                  </a:cubicBezTo>
                  <a:lnTo>
                    <a:pt x="3937" y="4770"/>
                  </a:lnTo>
                  <a:cubicBezTo>
                    <a:pt x="4437" y="4370"/>
                    <a:pt x="5004" y="4003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9" y="4770"/>
                    <a:pt x="35292" y="5170"/>
                    <a:pt x="35759" y="5637"/>
                  </a:cubicBezTo>
                  <a:lnTo>
                    <a:pt x="36060" y="5337"/>
                  </a:lnTo>
                  <a:cubicBezTo>
                    <a:pt x="35559" y="4870"/>
                    <a:pt x="35026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8" y="7973"/>
                  </a:cubicBezTo>
                  <a:lnTo>
                    <a:pt x="1035" y="8173"/>
                  </a:lnTo>
                  <a:cubicBezTo>
                    <a:pt x="1302" y="7572"/>
                    <a:pt x="1668" y="7005"/>
                    <a:pt x="2135" y="6471"/>
                  </a:cubicBezTo>
                  <a:lnTo>
                    <a:pt x="1835" y="6205"/>
                  </a:lnTo>
                  <a:close/>
                  <a:moveTo>
                    <a:pt x="37661" y="7305"/>
                  </a:moveTo>
                  <a:lnTo>
                    <a:pt x="37327" y="7506"/>
                  </a:lnTo>
                  <a:cubicBezTo>
                    <a:pt x="37661" y="8106"/>
                    <a:pt x="37928" y="8740"/>
                    <a:pt x="38094" y="9374"/>
                  </a:cubicBezTo>
                  <a:lnTo>
                    <a:pt x="38495" y="9273"/>
                  </a:lnTo>
                  <a:cubicBezTo>
                    <a:pt x="38328" y="8606"/>
                    <a:pt x="38061" y="7939"/>
                    <a:pt x="37661" y="7305"/>
                  </a:cubicBezTo>
                  <a:close/>
                  <a:moveTo>
                    <a:pt x="1" y="10474"/>
                  </a:moveTo>
                  <a:cubicBezTo>
                    <a:pt x="1" y="10574"/>
                    <a:pt x="1" y="10674"/>
                    <a:pt x="1" y="10775"/>
                  </a:cubicBezTo>
                  <a:cubicBezTo>
                    <a:pt x="1" y="11375"/>
                    <a:pt x="101" y="11975"/>
                    <a:pt x="267" y="12576"/>
                  </a:cubicBezTo>
                  <a:lnTo>
                    <a:pt x="668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4"/>
                    <a:pt x="434" y="10574"/>
                    <a:pt x="434" y="10474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8" y="12743"/>
                  </a:cubicBezTo>
                  <a:lnTo>
                    <a:pt x="38328" y="12876"/>
                  </a:lnTo>
                  <a:cubicBezTo>
                    <a:pt x="38561" y="12176"/>
                    <a:pt x="38695" y="11475"/>
                    <a:pt x="38695" y="10775"/>
                  </a:cubicBezTo>
                  <a:close/>
                  <a:moveTo>
                    <a:pt x="1769" y="14611"/>
                  </a:moveTo>
                  <a:lnTo>
                    <a:pt x="1435" y="14877"/>
                  </a:lnTo>
                  <a:cubicBezTo>
                    <a:pt x="1835" y="15411"/>
                    <a:pt x="2302" y="15945"/>
                    <a:pt x="2869" y="16445"/>
                  </a:cubicBezTo>
                  <a:lnTo>
                    <a:pt x="3136" y="16112"/>
                  </a:lnTo>
                  <a:cubicBezTo>
                    <a:pt x="2636" y="15645"/>
                    <a:pt x="2169" y="15144"/>
                    <a:pt x="1769" y="14611"/>
                  </a:cubicBezTo>
                  <a:close/>
                  <a:moveTo>
                    <a:pt x="36727" y="14844"/>
                  </a:moveTo>
                  <a:cubicBezTo>
                    <a:pt x="36360" y="15344"/>
                    <a:pt x="35860" y="15845"/>
                    <a:pt x="35326" y="16312"/>
                  </a:cubicBezTo>
                  <a:lnTo>
                    <a:pt x="35593" y="16645"/>
                  </a:lnTo>
                  <a:cubicBezTo>
                    <a:pt x="36160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79"/>
                  </a:moveTo>
                  <a:lnTo>
                    <a:pt x="4904" y="17946"/>
                  </a:lnTo>
                  <a:cubicBezTo>
                    <a:pt x="5471" y="18313"/>
                    <a:pt x="6105" y="18647"/>
                    <a:pt x="6739" y="18947"/>
                  </a:cubicBezTo>
                  <a:lnTo>
                    <a:pt x="6939" y="18580"/>
                  </a:lnTo>
                  <a:cubicBezTo>
                    <a:pt x="6272" y="18280"/>
                    <a:pt x="5671" y="17946"/>
                    <a:pt x="5104" y="17579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4" y="18413"/>
                    <a:pt x="31490" y="18714"/>
                  </a:cubicBezTo>
                  <a:lnTo>
                    <a:pt x="31657" y="19080"/>
                  </a:lnTo>
                  <a:cubicBezTo>
                    <a:pt x="32324" y="18780"/>
                    <a:pt x="32957" y="18447"/>
                    <a:pt x="33525" y="18113"/>
                  </a:cubicBezTo>
                  <a:lnTo>
                    <a:pt x="33324" y="17746"/>
                  </a:lnTo>
                  <a:close/>
                  <a:moveTo>
                    <a:pt x="9241" y="19514"/>
                  </a:moveTo>
                  <a:lnTo>
                    <a:pt x="9074" y="19914"/>
                  </a:lnTo>
                  <a:cubicBezTo>
                    <a:pt x="9741" y="20148"/>
                    <a:pt x="10408" y="20348"/>
                    <a:pt x="11109" y="20515"/>
                  </a:cubicBezTo>
                  <a:lnTo>
                    <a:pt x="11209" y="20115"/>
                  </a:lnTo>
                  <a:cubicBezTo>
                    <a:pt x="10541" y="19948"/>
                    <a:pt x="9874" y="19748"/>
                    <a:pt x="9241" y="19514"/>
                  </a:cubicBezTo>
                  <a:close/>
                  <a:moveTo>
                    <a:pt x="29188" y="19614"/>
                  </a:moveTo>
                  <a:cubicBezTo>
                    <a:pt x="28554" y="19814"/>
                    <a:pt x="27887" y="20014"/>
                    <a:pt x="27187" y="20181"/>
                  </a:cubicBezTo>
                  <a:lnTo>
                    <a:pt x="27287" y="20615"/>
                  </a:lnTo>
                  <a:cubicBezTo>
                    <a:pt x="27987" y="20415"/>
                    <a:pt x="28688" y="20248"/>
                    <a:pt x="29322" y="20014"/>
                  </a:cubicBezTo>
                  <a:lnTo>
                    <a:pt x="29188" y="19614"/>
                  </a:lnTo>
                  <a:close/>
                  <a:moveTo>
                    <a:pt x="13644" y="20648"/>
                  </a:moveTo>
                  <a:lnTo>
                    <a:pt x="13544" y="21049"/>
                  </a:lnTo>
                  <a:cubicBezTo>
                    <a:pt x="14244" y="21182"/>
                    <a:pt x="14945" y="21282"/>
                    <a:pt x="15645" y="21349"/>
                  </a:cubicBezTo>
                  <a:lnTo>
                    <a:pt x="15678" y="20948"/>
                  </a:lnTo>
                  <a:cubicBezTo>
                    <a:pt x="14978" y="20848"/>
                    <a:pt x="14311" y="20748"/>
                    <a:pt x="13644" y="20648"/>
                  </a:cubicBezTo>
                  <a:close/>
                  <a:moveTo>
                    <a:pt x="24785" y="20715"/>
                  </a:moveTo>
                  <a:cubicBezTo>
                    <a:pt x="24084" y="20815"/>
                    <a:pt x="23417" y="20882"/>
                    <a:pt x="22717" y="20982"/>
                  </a:cubicBezTo>
                  <a:lnTo>
                    <a:pt x="22750" y="21382"/>
                  </a:lnTo>
                  <a:cubicBezTo>
                    <a:pt x="23451" y="21315"/>
                    <a:pt x="24151" y="21215"/>
                    <a:pt x="24852" y="21115"/>
                  </a:cubicBezTo>
                  <a:lnTo>
                    <a:pt x="24785" y="20715"/>
                  </a:lnTo>
                  <a:close/>
                  <a:moveTo>
                    <a:pt x="18147" y="21115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8" y="21549"/>
                  </a:cubicBezTo>
                  <a:lnTo>
                    <a:pt x="20248" y="21549"/>
                  </a:lnTo>
                  <a:lnTo>
                    <a:pt x="20248" y="21115"/>
                  </a:lnTo>
                  <a:cubicBezTo>
                    <a:pt x="19898" y="21132"/>
                    <a:pt x="19548" y="21140"/>
                    <a:pt x="19198" y="21140"/>
                  </a:cubicBezTo>
                  <a:cubicBezTo>
                    <a:pt x="18847" y="21140"/>
                    <a:pt x="18497" y="21132"/>
                    <a:pt x="18147" y="21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4;p22">
              <a:extLst>
                <a:ext uri="{FF2B5EF4-FFF2-40B4-BE49-F238E27FC236}">
                  <a16:creationId xmlns:a16="http://schemas.microsoft.com/office/drawing/2014/main" id="{D17B6B95-15BB-63F3-19B9-75F2A3EF4388}"/>
                </a:ext>
              </a:extLst>
            </p:cNvPr>
            <p:cNvSpPr/>
            <p:nvPr/>
          </p:nvSpPr>
          <p:spPr>
            <a:xfrm>
              <a:off x="3935349" y="2226745"/>
              <a:ext cx="1007521" cy="561108"/>
            </a:xfrm>
            <a:custGeom>
              <a:avLst/>
              <a:gdLst/>
              <a:ahLst/>
              <a:cxnLst/>
              <a:rect l="l" t="t" r="r" b="b"/>
              <a:pathLst>
                <a:path w="38695" h="21550" extrusionOk="0">
                  <a:moveTo>
                    <a:pt x="18747" y="0"/>
                  </a:moveTo>
                  <a:cubicBezTo>
                    <a:pt x="18047" y="0"/>
                    <a:pt x="17346" y="34"/>
                    <a:pt x="16679" y="100"/>
                  </a:cubicBezTo>
                  <a:lnTo>
                    <a:pt x="16712" y="534"/>
                  </a:lnTo>
                  <a:cubicBezTo>
                    <a:pt x="17379" y="467"/>
                    <a:pt x="18080" y="434"/>
                    <a:pt x="18780" y="434"/>
                  </a:cubicBezTo>
                  <a:lnTo>
                    <a:pt x="18747" y="0"/>
                  </a:lnTo>
                  <a:close/>
                  <a:moveTo>
                    <a:pt x="21282" y="67"/>
                  </a:moveTo>
                  <a:lnTo>
                    <a:pt x="21249" y="467"/>
                  </a:lnTo>
                  <a:cubicBezTo>
                    <a:pt x="21949" y="501"/>
                    <a:pt x="22650" y="567"/>
                    <a:pt x="23317" y="634"/>
                  </a:cubicBezTo>
                  <a:lnTo>
                    <a:pt x="23350" y="234"/>
                  </a:lnTo>
                  <a:cubicBezTo>
                    <a:pt x="22683" y="167"/>
                    <a:pt x="21983" y="100"/>
                    <a:pt x="21282" y="67"/>
                  </a:cubicBezTo>
                  <a:close/>
                  <a:moveTo>
                    <a:pt x="14177" y="401"/>
                  </a:moveTo>
                  <a:cubicBezTo>
                    <a:pt x="13477" y="501"/>
                    <a:pt x="12776" y="634"/>
                    <a:pt x="12109" y="768"/>
                  </a:cubicBezTo>
                  <a:lnTo>
                    <a:pt x="12209" y="1201"/>
                  </a:lnTo>
                  <a:cubicBezTo>
                    <a:pt x="12843" y="1034"/>
                    <a:pt x="13543" y="901"/>
                    <a:pt x="14244" y="801"/>
                  </a:cubicBezTo>
                  <a:lnTo>
                    <a:pt x="14177" y="401"/>
                  </a:lnTo>
                  <a:close/>
                  <a:moveTo>
                    <a:pt x="25852" y="634"/>
                  </a:moveTo>
                  <a:lnTo>
                    <a:pt x="25785" y="1034"/>
                  </a:lnTo>
                  <a:cubicBezTo>
                    <a:pt x="26453" y="1168"/>
                    <a:pt x="27153" y="1335"/>
                    <a:pt x="27787" y="1501"/>
                  </a:cubicBezTo>
                  <a:lnTo>
                    <a:pt x="27887" y="1101"/>
                  </a:lnTo>
                  <a:cubicBezTo>
                    <a:pt x="27253" y="934"/>
                    <a:pt x="26553" y="768"/>
                    <a:pt x="25852" y="634"/>
                  </a:cubicBezTo>
                  <a:close/>
                  <a:moveTo>
                    <a:pt x="9674" y="1435"/>
                  </a:moveTo>
                  <a:cubicBezTo>
                    <a:pt x="8973" y="1668"/>
                    <a:pt x="8340" y="1902"/>
                    <a:pt x="7706" y="2169"/>
                  </a:cubicBezTo>
                  <a:lnTo>
                    <a:pt x="7873" y="2536"/>
                  </a:lnTo>
                  <a:cubicBezTo>
                    <a:pt x="8473" y="2302"/>
                    <a:pt x="9140" y="2069"/>
                    <a:pt x="9807" y="1835"/>
                  </a:cubicBezTo>
                  <a:lnTo>
                    <a:pt x="9674" y="1435"/>
                  </a:lnTo>
                  <a:close/>
                  <a:moveTo>
                    <a:pt x="30289" y="1902"/>
                  </a:moveTo>
                  <a:lnTo>
                    <a:pt x="30155" y="2269"/>
                  </a:lnTo>
                  <a:cubicBezTo>
                    <a:pt x="30789" y="2536"/>
                    <a:pt x="31456" y="2802"/>
                    <a:pt x="32023" y="3103"/>
                  </a:cubicBezTo>
                  <a:lnTo>
                    <a:pt x="32223" y="2736"/>
                  </a:lnTo>
                  <a:cubicBezTo>
                    <a:pt x="31623" y="2435"/>
                    <a:pt x="30956" y="2135"/>
                    <a:pt x="30289" y="1902"/>
                  </a:cubicBezTo>
                  <a:close/>
                  <a:moveTo>
                    <a:pt x="5438" y="3269"/>
                  </a:moveTo>
                  <a:cubicBezTo>
                    <a:pt x="4804" y="3636"/>
                    <a:pt x="4203" y="4037"/>
                    <a:pt x="3670" y="4437"/>
                  </a:cubicBezTo>
                  <a:lnTo>
                    <a:pt x="3936" y="4770"/>
                  </a:lnTo>
                  <a:cubicBezTo>
                    <a:pt x="4437" y="4370"/>
                    <a:pt x="5037" y="4003"/>
                    <a:pt x="5638" y="3636"/>
                  </a:cubicBezTo>
                  <a:lnTo>
                    <a:pt x="5438" y="3269"/>
                  </a:lnTo>
                  <a:close/>
                  <a:moveTo>
                    <a:pt x="34425" y="4003"/>
                  </a:moveTo>
                  <a:lnTo>
                    <a:pt x="34158" y="4337"/>
                  </a:lnTo>
                  <a:cubicBezTo>
                    <a:pt x="34758" y="4770"/>
                    <a:pt x="35292" y="5171"/>
                    <a:pt x="35759" y="5638"/>
                  </a:cubicBezTo>
                  <a:lnTo>
                    <a:pt x="36059" y="5338"/>
                  </a:lnTo>
                  <a:cubicBezTo>
                    <a:pt x="35559" y="4871"/>
                    <a:pt x="35025" y="4437"/>
                    <a:pt x="34425" y="4003"/>
                  </a:cubicBezTo>
                  <a:close/>
                  <a:moveTo>
                    <a:pt x="1835" y="6205"/>
                  </a:moveTo>
                  <a:cubicBezTo>
                    <a:pt x="1335" y="6772"/>
                    <a:pt x="968" y="7372"/>
                    <a:pt x="667" y="7973"/>
                  </a:cubicBezTo>
                  <a:lnTo>
                    <a:pt x="1034" y="8173"/>
                  </a:lnTo>
                  <a:cubicBezTo>
                    <a:pt x="1301" y="7572"/>
                    <a:pt x="1702" y="7005"/>
                    <a:pt x="2135" y="6472"/>
                  </a:cubicBezTo>
                  <a:lnTo>
                    <a:pt x="1835" y="6205"/>
                  </a:lnTo>
                  <a:close/>
                  <a:moveTo>
                    <a:pt x="37661" y="7306"/>
                  </a:moveTo>
                  <a:lnTo>
                    <a:pt x="37327" y="7506"/>
                  </a:lnTo>
                  <a:cubicBezTo>
                    <a:pt x="37661" y="8106"/>
                    <a:pt x="37927" y="8740"/>
                    <a:pt x="38094" y="9374"/>
                  </a:cubicBezTo>
                  <a:lnTo>
                    <a:pt x="38494" y="9274"/>
                  </a:lnTo>
                  <a:cubicBezTo>
                    <a:pt x="38328" y="8607"/>
                    <a:pt x="38061" y="7939"/>
                    <a:pt x="37661" y="7306"/>
                  </a:cubicBezTo>
                  <a:close/>
                  <a:moveTo>
                    <a:pt x="0" y="10475"/>
                  </a:moveTo>
                  <a:cubicBezTo>
                    <a:pt x="0" y="10575"/>
                    <a:pt x="0" y="10675"/>
                    <a:pt x="0" y="10775"/>
                  </a:cubicBezTo>
                  <a:cubicBezTo>
                    <a:pt x="0" y="11375"/>
                    <a:pt x="100" y="12009"/>
                    <a:pt x="267" y="12576"/>
                  </a:cubicBezTo>
                  <a:lnTo>
                    <a:pt x="667" y="12476"/>
                  </a:lnTo>
                  <a:cubicBezTo>
                    <a:pt x="501" y="11909"/>
                    <a:pt x="434" y="11342"/>
                    <a:pt x="434" y="10775"/>
                  </a:cubicBezTo>
                  <a:cubicBezTo>
                    <a:pt x="434" y="10675"/>
                    <a:pt x="434" y="10575"/>
                    <a:pt x="434" y="10475"/>
                  </a:cubicBezTo>
                  <a:close/>
                  <a:moveTo>
                    <a:pt x="38261" y="10775"/>
                  </a:moveTo>
                  <a:cubicBezTo>
                    <a:pt x="38261" y="11442"/>
                    <a:pt x="38161" y="12109"/>
                    <a:pt x="37927" y="12743"/>
                  </a:cubicBezTo>
                  <a:lnTo>
                    <a:pt x="38328" y="12876"/>
                  </a:lnTo>
                  <a:cubicBezTo>
                    <a:pt x="38561" y="12209"/>
                    <a:pt x="38695" y="11475"/>
                    <a:pt x="38695" y="10775"/>
                  </a:cubicBezTo>
                  <a:close/>
                  <a:moveTo>
                    <a:pt x="1768" y="14611"/>
                  </a:moveTo>
                  <a:lnTo>
                    <a:pt x="1435" y="14878"/>
                  </a:lnTo>
                  <a:cubicBezTo>
                    <a:pt x="1835" y="15411"/>
                    <a:pt x="2335" y="15945"/>
                    <a:pt x="2869" y="16445"/>
                  </a:cubicBezTo>
                  <a:lnTo>
                    <a:pt x="3136" y="16112"/>
                  </a:lnTo>
                  <a:cubicBezTo>
                    <a:pt x="2636" y="15645"/>
                    <a:pt x="2169" y="15145"/>
                    <a:pt x="1768" y="14611"/>
                  </a:cubicBezTo>
                  <a:close/>
                  <a:moveTo>
                    <a:pt x="36727" y="14844"/>
                  </a:moveTo>
                  <a:cubicBezTo>
                    <a:pt x="36360" y="15345"/>
                    <a:pt x="35859" y="15845"/>
                    <a:pt x="35326" y="16312"/>
                  </a:cubicBezTo>
                  <a:lnTo>
                    <a:pt x="35592" y="16646"/>
                  </a:lnTo>
                  <a:cubicBezTo>
                    <a:pt x="36159" y="16145"/>
                    <a:pt x="36660" y="15645"/>
                    <a:pt x="37060" y="15111"/>
                  </a:cubicBezTo>
                  <a:lnTo>
                    <a:pt x="36727" y="14844"/>
                  </a:lnTo>
                  <a:close/>
                  <a:moveTo>
                    <a:pt x="5104" y="17580"/>
                  </a:moveTo>
                  <a:lnTo>
                    <a:pt x="4904" y="17947"/>
                  </a:lnTo>
                  <a:cubicBezTo>
                    <a:pt x="5471" y="18313"/>
                    <a:pt x="6105" y="18647"/>
                    <a:pt x="6738" y="18947"/>
                  </a:cubicBezTo>
                  <a:lnTo>
                    <a:pt x="6939" y="18580"/>
                  </a:lnTo>
                  <a:cubicBezTo>
                    <a:pt x="6271" y="18280"/>
                    <a:pt x="5671" y="17947"/>
                    <a:pt x="5104" y="17580"/>
                  </a:cubicBezTo>
                  <a:close/>
                  <a:moveTo>
                    <a:pt x="33324" y="17746"/>
                  </a:moveTo>
                  <a:cubicBezTo>
                    <a:pt x="32757" y="18080"/>
                    <a:pt x="32123" y="18414"/>
                    <a:pt x="31489" y="18714"/>
                  </a:cubicBezTo>
                  <a:lnTo>
                    <a:pt x="31656" y="19081"/>
                  </a:lnTo>
                  <a:cubicBezTo>
                    <a:pt x="32323" y="18780"/>
                    <a:pt x="32957" y="18447"/>
                    <a:pt x="33524" y="18113"/>
                  </a:cubicBezTo>
                  <a:lnTo>
                    <a:pt x="33324" y="17746"/>
                  </a:lnTo>
                  <a:close/>
                  <a:moveTo>
                    <a:pt x="9207" y="19514"/>
                  </a:moveTo>
                  <a:lnTo>
                    <a:pt x="9073" y="19915"/>
                  </a:lnTo>
                  <a:cubicBezTo>
                    <a:pt x="9741" y="20148"/>
                    <a:pt x="10408" y="20348"/>
                    <a:pt x="11108" y="20515"/>
                  </a:cubicBezTo>
                  <a:lnTo>
                    <a:pt x="11208" y="20115"/>
                  </a:lnTo>
                  <a:cubicBezTo>
                    <a:pt x="10508" y="19948"/>
                    <a:pt x="9841" y="19748"/>
                    <a:pt x="9207" y="19514"/>
                  </a:cubicBezTo>
                  <a:close/>
                  <a:moveTo>
                    <a:pt x="29188" y="19614"/>
                  </a:moveTo>
                  <a:cubicBezTo>
                    <a:pt x="28554" y="19848"/>
                    <a:pt x="27887" y="20015"/>
                    <a:pt x="27186" y="20215"/>
                  </a:cubicBezTo>
                  <a:lnTo>
                    <a:pt x="27286" y="20615"/>
                  </a:lnTo>
                  <a:cubicBezTo>
                    <a:pt x="27987" y="20415"/>
                    <a:pt x="28687" y="20248"/>
                    <a:pt x="29321" y="20015"/>
                  </a:cubicBezTo>
                  <a:lnTo>
                    <a:pt x="29188" y="19614"/>
                  </a:lnTo>
                  <a:close/>
                  <a:moveTo>
                    <a:pt x="13643" y="20648"/>
                  </a:moveTo>
                  <a:lnTo>
                    <a:pt x="13543" y="21049"/>
                  </a:lnTo>
                  <a:cubicBezTo>
                    <a:pt x="14244" y="21182"/>
                    <a:pt x="14944" y="21282"/>
                    <a:pt x="15645" y="21349"/>
                  </a:cubicBezTo>
                  <a:lnTo>
                    <a:pt x="15678" y="20949"/>
                  </a:lnTo>
                  <a:cubicBezTo>
                    <a:pt x="14978" y="20849"/>
                    <a:pt x="14311" y="20749"/>
                    <a:pt x="13643" y="20648"/>
                  </a:cubicBezTo>
                  <a:close/>
                  <a:moveTo>
                    <a:pt x="24785" y="20682"/>
                  </a:moveTo>
                  <a:cubicBezTo>
                    <a:pt x="24084" y="20815"/>
                    <a:pt x="23417" y="20915"/>
                    <a:pt x="22717" y="20982"/>
                  </a:cubicBezTo>
                  <a:lnTo>
                    <a:pt x="22750" y="21382"/>
                  </a:lnTo>
                  <a:cubicBezTo>
                    <a:pt x="23450" y="21316"/>
                    <a:pt x="24151" y="21216"/>
                    <a:pt x="24851" y="21115"/>
                  </a:cubicBezTo>
                  <a:lnTo>
                    <a:pt x="24785" y="20682"/>
                  </a:lnTo>
                  <a:close/>
                  <a:moveTo>
                    <a:pt x="18147" y="21115"/>
                  </a:moveTo>
                  <a:lnTo>
                    <a:pt x="18147" y="21516"/>
                  </a:lnTo>
                  <a:cubicBezTo>
                    <a:pt x="18547" y="21549"/>
                    <a:pt x="18947" y="21549"/>
                    <a:pt x="19347" y="21549"/>
                  </a:cubicBezTo>
                  <a:lnTo>
                    <a:pt x="20248" y="21549"/>
                  </a:lnTo>
                  <a:lnTo>
                    <a:pt x="20248" y="21115"/>
                  </a:lnTo>
                  <a:cubicBezTo>
                    <a:pt x="19898" y="21132"/>
                    <a:pt x="19548" y="21140"/>
                    <a:pt x="19197" y="21140"/>
                  </a:cubicBezTo>
                  <a:cubicBezTo>
                    <a:pt x="18847" y="21140"/>
                    <a:pt x="18497" y="21132"/>
                    <a:pt x="18147" y="21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5;p22">
              <a:extLst>
                <a:ext uri="{FF2B5EF4-FFF2-40B4-BE49-F238E27FC236}">
                  <a16:creationId xmlns:a16="http://schemas.microsoft.com/office/drawing/2014/main" id="{E7BF05BC-8998-DC3B-1CB0-231DE7B63BB1}"/>
                </a:ext>
              </a:extLst>
            </p:cNvPr>
            <p:cNvSpPr/>
            <p:nvPr/>
          </p:nvSpPr>
          <p:spPr>
            <a:xfrm>
              <a:off x="3373407" y="2925045"/>
              <a:ext cx="257094" cy="207597"/>
            </a:xfrm>
            <a:custGeom>
              <a:avLst/>
              <a:gdLst/>
              <a:ahLst/>
              <a:cxnLst/>
              <a:rect l="l" t="t" r="r" b="b"/>
              <a:pathLst>
                <a:path w="9874" h="7973" extrusionOk="0">
                  <a:moveTo>
                    <a:pt x="3503" y="1"/>
                  </a:moveTo>
                  <a:lnTo>
                    <a:pt x="3581" y="46"/>
                  </a:lnTo>
                  <a:lnTo>
                    <a:pt x="3581" y="46"/>
                  </a:lnTo>
                  <a:cubicBezTo>
                    <a:pt x="3556" y="29"/>
                    <a:pt x="3530" y="14"/>
                    <a:pt x="3503" y="1"/>
                  </a:cubicBezTo>
                  <a:close/>
                  <a:moveTo>
                    <a:pt x="3581" y="46"/>
                  </a:moveTo>
                  <a:cubicBezTo>
                    <a:pt x="3862" y="233"/>
                    <a:pt x="4003" y="611"/>
                    <a:pt x="4003" y="1101"/>
                  </a:cubicBezTo>
                  <a:cubicBezTo>
                    <a:pt x="4003" y="1435"/>
                    <a:pt x="3770" y="1835"/>
                    <a:pt x="3469" y="2035"/>
                  </a:cubicBezTo>
                  <a:lnTo>
                    <a:pt x="267" y="3870"/>
                  </a:lnTo>
                  <a:cubicBezTo>
                    <a:pt x="100" y="3970"/>
                    <a:pt x="0" y="4204"/>
                    <a:pt x="0" y="4370"/>
                  </a:cubicBezTo>
                  <a:cubicBezTo>
                    <a:pt x="0" y="4470"/>
                    <a:pt x="34" y="4537"/>
                    <a:pt x="67" y="4570"/>
                  </a:cubicBezTo>
                  <a:lnTo>
                    <a:pt x="5919" y="7962"/>
                  </a:lnTo>
                  <a:lnTo>
                    <a:pt x="5919" y="7962"/>
                  </a:lnTo>
                  <a:cubicBezTo>
                    <a:pt x="5865" y="7926"/>
                    <a:pt x="5838" y="7863"/>
                    <a:pt x="5838" y="7773"/>
                  </a:cubicBezTo>
                  <a:cubicBezTo>
                    <a:pt x="5838" y="7606"/>
                    <a:pt x="5971" y="7373"/>
                    <a:pt x="6138" y="7272"/>
                  </a:cubicBezTo>
                  <a:lnTo>
                    <a:pt x="9340" y="5438"/>
                  </a:lnTo>
                  <a:cubicBezTo>
                    <a:pt x="9640" y="5271"/>
                    <a:pt x="9874" y="4837"/>
                    <a:pt x="9874" y="4504"/>
                  </a:cubicBezTo>
                  <a:cubicBezTo>
                    <a:pt x="9874" y="3970"/>
                    <a:pt x="9707" y="3570"/>
                    <a:pt x="9374" y="3403"/>
                  </a:cubicBezTo>
                  <a:lnTo>
                    <a:pt x="3581" y="46"/>
                  </a:lnTo>
                  <a:close/>
                  <a:moveTo>
                    <a:pt x="5919" y="7962"/>
                  </a:moveTo>
                  <a:cubicBezTo>
                    <a:pt x="5925" y="7966"/>
                    <a:pt x="5931" y="7970"/>
                    <a:pt x="5938" y="7973"/>
                  </a:cubicBezTo>
                  <a:lnTo>
                    <a:pt x="5919" y="79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6;p22">
              <a:extLst>
                <a:ext uri="{FF2B5EF4-FFF2-40B4-BE49-F238E27FC236}">
                  <a16:creationId xmlns:a16="http://schemas.microsoft.com/office/drawing/2014/main" id="{209729FC-B19A-9284-3944-CC7B99B01D2C}"/>
                </a:ext>
              </a:extLst>
            </p:cNvPr>
            <p:cNvSpPr/>
            <p:nvPr/>
          </p:nvSpPr>
          <p:spPr>
            <a:xfrm>
              <a:off x="3356900" y="2844276"/>
              <a:ext cx="163307" cy="107717"/>
            </a:xfrm>
            <a:custGeom>
              <a:avLst/>
              <a:gdLst/>
              <a:ahLst/>
              <a:cxnLst/>
              <a:rect l="l" t="t" r="r" b="b"/>
              <a:pathLst>
                <a:path w="6272" h="4137" extrusionOk="0">
                  <a:moveTo>
                    <a:pt x="434" y="0"/>
                  </a:moveTo>
                  <a:lnTo>
                    <a:pt x="0" y="734"/>
                  </a:lnTo>
                  <a:lnTo>
                    <a:pt x="5871" y="4137"/>
                  </a:lnTo>
                  <a:lnTo>
                    <a:pt x="6272" y="340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7;p22">
              <a:extLst>
                <a:ext uri="{FF2B5EF4-FFF2-40B4-BE49-F238E27FC236}">
                  <a16:creationId xmlns:a16="http://schemas.microsoft.com/office/drawing/2014/main" id="{9D072217-1901-4400-9131-BEB8E642ED17}"/>
                </a:ext>
              </a:extLst>
            </p:cNvPr>
            <p:cNvSpPr/>
            <p:nvPr/>
          </p:nvSpPr>
          <p:spPr>
            <a:xfrm>
              <a:off x="3368200" y="2844276"/>
              <a:ext cx="259698" cy="150288"/>
            </a:xfrm>
            <a:custGeom>
              <a:avLst/>
              <a:gdLst/>
              <a:ahLst/>
              <a:cxnLst/>
              <a:rect l="l" t="t" r="r" b="b"/>
              <a:pathLst>
                <a:path w="9974" h="5772" extrusionOk="0">
                  <a:moveTo>
                    <a:pt x="0" y="0"/>
                  </a:moveTo>
                  <a:lnTo>
                    <a:pt x="5838" y="3403"/>
                  </a:lnTo>
                  <a:lnTo>
                    <a:pt x="9974" y="5771"/>
                  </a:lnTo>
                  <a:lnTo>
                    <a:pt x="4136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8;p22">
              <a:extLst>
                <a:ext uri="{FF2B5EF4-FFF2-40B4-BE49-F238E27FC236}">
                  <a16:creationId xmlns:a16="http://schemas.microsoft.com/office/drawing/2014/main" id="{E6140EF2-E163-6E96-EEAA-12C443A7EC04}"/>
                </a:ext>
              </a:extLst>
            </p:cNvPr>
            <p:cNvSpPr/>
            <p:nvPr/>
          </p:nvSpPr>
          <p:spPr>
            <a:xfrm>
              <a:off x="3509766" y="2932856"/>
              <a:ext cx="132895" cy="200463"/>
            </a:xfrm>
            <a:custGeom>
              <a:avLst/>
              <a:gdLst/>
              <a:ahLst/>
              <a:cxnLst/>
              <a:rect l="l" t="t" r="r" b="b"/>
              <a:pathLst>
                <a:path w="5104" h="7699" extrusionOk="0">
                  <a:moveTo>
                    <a:pt x="401" y="1"/>
                  </a:moveTo>
                  <a:lnTo>
                    <a:pt x="0" y="735"/>
                  </a:lnTo>
                  <a:lnTo>
                    <a:pt x="4137" y="3103"/>
                  </a:lnTo>
                  <a:cubicBezTo>
                    <a:pt x="4470" y="3270"/>
                    <a:pt x="4637" y="3670"/>
                    <a:pt x="4637" y="4204"/>
                  </a:cubicBezTo>
                  <a:cubicBezTo>
                    <a:pt x="4637" y="4537"/>
                    <a:pt x="4403" y="4971"/>
                    <a:pt x="4103" y="5138"/>
                  </a:cubicBezTo>
                  <a:lnTo>
                    <a:pt x="901" y="6972"/>
                  </a:lnTo>
                  <a:cubicBezTo>
                    <a:pt x="734" y="7073"/>
                    <a:pt x="634" y="7306"/>
                    <a:pt x="634" y="7506"/>
                  </a:cubicBezTo>
                  <a:cubicBezTo>
                    <a:pt x="634" y="7630"/>
                    <a:pt x="707" y="7698"/>
                    <a:pt x="800" y="7698"/>
                  </a:cubicBezTo>
                  <a:cubicBezTo>
                    <a:pt x="832" y="7698"/>
                    <a:pt x="866" y="7690"/>
                    <a:pt x="901" y="7673"/>
                  </a:cubicBezTo>
                  <a:lnTo>
                    <a:pt x="4103" y="5805"/>
                  </a:lnTo>
                  <a:cubicBezTo>
                    <a:pt x="4737" y="5438"/>
                    <a:pt x="5104" y="4838"/>
                    <a:pt x="5104" y="4137"/>
                  </a:cubicBezTo>
                  <a:cubicBezTo>
                    <a:pt x="5104" y="3403"/>
                    <a:pt x="4604" y="2636"/>
                    <a:pt x="4170" y="2369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9;p22">
              <a:extLst>
                <a:ext uri="{FF2B5EF4-FFF2-40B4-BE49-F238E27FC236}">
                  <a16:creationId xmlns:a16="http://schemas.microsoft.com/office/drawing/2014/main" id="{3A162CF3-E7B2-0921-D6E2-EC2AFE47867B}"/>
                </a:ext>
              </a:extLst>
            </p:cNvPr>
            <p:cNvSpPr/>
            <p:nvPr/>
          </p:nvSpPr>
          <p:spPr>
            <a:xfrm>
              <a:off x="3177111" y="2145560"/>
              <a:ext cx="35645" cy="12602"/>
            </a:xfrm>
            <a:custGeom>
              <a:avLst/>
              <a:gdLst/>
              <a:ahLst/>
              <a:cxnLst/>
              <a:rect l="l" t="t" r="r" b="b"/>
              <a:pathLst>
                <a:path w="1369" h="484" extrusionOk="0">
                  <a:moveTo>
                    <a:pt x="884" y="1"/>
                  </a:moveTo>
                  <a:cubicBezTo>
                    <a:pt x="780" y="1"/>
                    <a:pt x="684" y="27"/>
                    <a:pt x="601" y="83"/>
                  </a:cubicBezTo>
                  <a:lnTo>
                    <a:pt x="1" y="416"/>
                  </a:lnTo>
                  <a:cubicBezTo>
                    <a:pt x="88" y="373"/>
                    <a:pt x="194" y="348"/>
                    <a:pt x="311" y="348"/>
                  </a:cubicBezTo>
                  <a:cubicBezTo>
                    <a:pt x="463" y="348"/>
                    <a:pt x="632" y="389"/>
                    <a:pt x="801" y="483"/>
                  </a:cubicBezTo>
                  <a:lnTo>
                    <a:pt x="1368" y="150"/>
                  </a:lnTo>
                  <a:cubicBezTo>
                    <a:pt x="1193" y="52"/>
                    <a:pt x="1030" y="1"/>
                    <a:pt x="884" y="1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0;p22">
              <a:extLst>
                <a:ext uri="{FF2B5EF4-FFF2-40B4-BE49-F238E27FC236}">
                  <a16:creationId xmlns:a16="http://schemas.microsoft.com/office/drawing/2014/main" id="{0D8FF6C3-B2B4-0DB0-1700-471184916EDA}"/>
                </a:ext>
              </a:extLst>
            </p:cNvPr>
            <p:cNvSpPr/>
            <p:nvPr/>
          </p:nvSpPr>
          <p:spPr>
            <a:xfrm>
              <a:off x="3202289" y="2183314"/>
              <a:ext cx="680100" cy="849447"/>
            </a:xfrm>
            <a:custGeom>
              <a:avLst/>
              <a:gdLst/>
              <a:ahLst/>
              <a:cxnLst/>
              <a:rect l="l" t="t" r="r" b="b"/>
              <a:pathLst>
                <a:path w="26120" h="32624" extrusionOk="0">
                  <a:moveTo>
                    <a:pt x="601" y="1"/>
                  </a:moveTo>
                  <a:lnTo>
                    <a:pt x="34" y="334"/>
                  </a:lnTo>
                  <a:lnTo>
                    <a:pt x="1" y="17847"/>
                  </a:lnTo>
                  <a:lnTo>
                    <a:pt x="25519" y="32624"/>
                  </a:lnTo>
                  <a:lnTo>
                    <a:pt x="26120" y="32257"/>
                  </a:lnTo>
                  <a:lnTo>
                    <a:pt x="568" y="17513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1;p22">
              <a:extLst>
                <a:ext uri="{FF2B5EF4-FFF2-40B4-BE49-F238E27FC236}">
                  <a16:creationId xmlns:a16="http://schemas.microsoft.com/office/drawing/2014/main" id="{7E2EC5EF-004A-0035-36D1-E4293ED39279}"/>
                </a:ext>
              </a:extLst>
            </p:cNvPr>
            <p:cNvSpPr/>
            <p:nvPr/>
          </p:nvSpPr>
          <p:spPr>
            <a:xfrm>
              <a:off x="3890174" y="3083118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34"/>
                  </a:lnTo>
                  <a:lnTo>
                    <a:pt x="301" y="2336"/>
                  </a:lnTo>
                  <a:cubicBezTo>
                    <a:pt x="301" y="2703"/>
                    <a:pt x="201" y="2936"/>
                    <a:pt x="1" y="3069"/>
                  </a:cubicBezTo>
                  <a:lnTo>
                    <a:pt x="568" y="2703"/>
                  </a:lnTo>
                  <a:cubicBezTo>
                    <a:pt x="768" y="2602"/>
                    <a:pt x="901" y="2369"/>
                    <a:pt x="901" y="2002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2;p22">
              <a:extLst>
                <a:ext uri="{FF2B5EF4-FFF2-40B4-BE49-F238E27FC236}">
                  <a16:creationId xmlns:a16="http://schemas.microsoft.com/office/drawing/2014/main" id="{370BD37B-E956-C6BE-9FD9-509042C9C607}"/>
                </a:ext>
              </a:extLst>
            </p:cNvPr>
            <p:cNvSpPr/>
            <p:nvPr/>
          </p:nvSpPr>
          <p:spPr>
            <a:xfrm>
              <a:off x="3167555" y="2670554"/>
              <a:ext cx="730456" cy="499451"/>
            </a:xfrm>
            <a:custGeom>
              <a:avLst/>
              <a:gdLst/>
              <a:ahLst/>
              <a:cxnLst/>
              <a:rect l="l" t="t" r="r" b="b"/>
              <a:pathLst>
                <a:path w="28054" h="19182" extrusionOk="0">
                  <a:moveTo>
                    <a:pt x="28054" y="16179"/>
                  </a:moveTo>
                  <a:lnTo>
                    <a:pt x="1" y="1"/>
                  </a:lnTo>
                  <a:lnTo>
                    <a:pt x="1" y="2002"/>
                  </a:lnTo>
                  <a:cubicBezTo>
                    <a:pt x="1" y="2703"/>
                    <a:pt x="501" y="3570"/>
                    <a:pt x="1101" y="3904"/>
                  </a:cubicBezTo>
                  <a:lnTo>
                    <a:pt x="11042" y="9641"/>
                  </a:lnTo>
                  <a:lnTo>
                    <a:pt x="17079" y="13144"/>
                  </a:lnTo>
                  <a:lnTo>
                    <a:pt x="26953" y="18814"/>
                  </a:lnTo>
                  <a:cubicBezTo>
                    <a:pt x="27554" y="19181"/>
                    <a:pt x="28054" y="18914"/>
                    <a:pt x="28054" y="18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3;p22">
              <a:extLst>
                <a:ext uri="{FF2B5EF4-FFF2-40B4-BE49-F238E27FC236}">
                  <a16:creationId xmlns:a16="http://schemas.microsoft.com/office/drawing/2014/main" id="{2DC5E06D-8BA7-1C24-0FA1-CC2CA1BDAD47}"/>
                </a:ext>
              </a:extLst>
            </p:cNvPr>
            <p:cNvSpPr/>
            <p:nvPr/>
          </p:nvSpPr>
          <p:spPr>
            <a:xfrm>
              <a:off x="3210985" y="2186777"/>
              <a:ext cx="666195" cy="839918"/>
            </a:xfrm>
            <a:custGeom>
              <a:avLst/>
              <a:gdLst/>
              <a:ahLst/>
              <a:cxnLst/>
              <a:rect l="l" t="t" r="r" b="b"/>
              <a:pathLst>
                <a:path w="25586" h="32258" extrusionOk="0">
                  <a:moveTo>
                    <a:pt x="34" y="1"/>
                  </a:moveTo>
                  <a:lnTo>
                    <a:pt x="0" y="17513"/>
                  </a:lnTo>
                  <a:lnTo>
                    <a:pt x="25552" y="32257"/>
                  </a:lnTo>
                  <a:lnTo>
                    <a:pt x="25585" y="1474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4;p22">
              <a:extLst>
                <a:ext uri="{FF2B5EF4-FFF2-40B4-BE49-F238E27FC236}">
                  <a16:creationId xmlns:a16="http://schemas.microsoft.com/office/drawing/2014/main" id="{3B07B2F7-B6C8-E949-9E84-42E9D9961C98}"/>
                </a:ext>
              </a:extLst>
            </p:cNvPr>
            <p:cNvSpPr/>
            <p:nvPr/>
          </p:nvSpPr>
          <p:spPr>
            <a:xfrm>
              <a:off x="3866740" y="2567211"/>
              <a:ext cx="16508" cy="465551"/>
            </a:xfrm>
            <a:custGeom>
              <a:avLst/>
              <a:gdLst/>
              <a:ahLst/>
              <a:cxnLst/>
              <a:rect l="l" t="t" r="r" b="b"/>
              <a:pathLst>
                <a:path w="634" h="17880" extrusionOk="0">
                  <a:moveTo>
                    <a:pt x="634" y="0"/>
                  </a:moveTo>
                  <a:lnTo>
                    <a:pt x="67" y="334"/>
                  </a:lnTo>
                  <a:lnTo>
                    <a:pt x="0" y="17880"/>
                  </a:lnTo>
                  <a:lnTo>
                    <a:pt x="0" y="17880"/>
                  </a:lnTo>
                  <a:lnTo>
                    <a:pt x="601" y="1751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5;p22">
              <a:extLst>
                <a:ext uri="{FF2B5EF4-FFF2-40B4-BE49-F238E27FC236}">
                  <a16:creationId xmlns:a16="http://schemas.microsoft.com/office/drawing/2014/main" id="{D05A60CD-9B51-A675-B85E-F4A92B57D7EC}"/>
                </a:ext>
              </a:extLst>
            </p:cNvPr>
            <p:cNvSpPr/>
            <p:nvPr/>
          </p:nvSpPr>
          <p:spPr>
            <a:xfrm>
              <a:off x="3203174" y="2183314"/>
              <a:ext cx="680073" cy="392593"/>
            </a:xfrm>
            <a:custGeom>
              <a:avLst/>
              <a:gdLst/>
              <a:ahLst/>
              <a:cxnLst/>
              <a:rect l="l" t="t" r="r" b="b"/>
              <a:pathLst>
                <a:path w="26119" h="15078" extrusionOk="0">
                  <a:moveTo>
                    <a:pt x="567" y="1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6;p22">
              <a:extLst>
                <a:ext uri="{FF2B5EF4-FFF2-40B4-BE49-F238E27FC236}">
                  <a16:creationId xmlns:a16="http://schemas.microsoft.com/office/drawing/2014/main" id="{CDCB27FC-F6E3-CEFB-CEFD-AC50B5B5158F}"/>
                </a:ext>
              </a:extLst>
            </p:cNvPr>
            <p:cNvSpPr/>
            <p:nvPr/>
          </p:nvSpPr>
          <p:spPr>
            <a:xfrm>
              <a:off x="3177111" y="2145560"/>
              <a:ext cx="737408" cy="946281"/>
            </a:xfrm>
            <a:custGeom>
              <a:avLst/>
              <a:gdLst/>
              <a:ahLst/>
              <a:cxnLst/>
              <a:rect l="l" t="t" r="r" b="b"/>
              <a:pathLst>
                <a:path w="28321" h="36343" extrusionOk="0">
                  <a:moveTo>
                    <a:pt x="884" y="1"/>
                  </a:moveTo>
                  <a:cubicBezTo>
                    <a:pt x="780" y="1"/>
                    <a:pt x="684" y="27"/>
                    <a:pt x="601" y="83"/>
                  </a:cubicBezTo>
                  <a:lnTo>
                    <a:pt x="1" y="416"/>
                  </a:lnTo>
                  <a:cubicBezTo>
                    <a:pt x="88" y="373"/>
                    <a:pt x="194" y="348"/>
                    <a:pt x="311" y="348"/>
                  </a:cubicBezTo>
                  <a:cubicBezTo>
                    <a:pt x="463" y="348"/>
                    <a:pt x="632" y="389"/>
                    <a:pt x="801" y="483"/>
                  </a:cubicBezTo>
                  <a:lnTo>
                    <a:pt x="26620" y="15427"/>
                  </a:lnTo>
                  <a:cubicBezTo>
                    <a:pt x="27220" y="15761"/>
                    <a:pt x="27720" y="16595"/>
                    <a:pt x="27720" y="17329"/>
                  </a:cubicBezTo>
                  <a:lnTo>
                    <a:pt x="27687" y="34774"/>
                  </a:lnTo>
                  <a:lnTo>
                    <a:pt x="27687" y="36342"/>
                  </a:lnTo>
                  <a:lnTo>
                    <a:pt x="28287" y="36009"/>
                  </a:lnTo>
                  <a:lnTo>
                    <a:pt x="28287" y="34407"/>
                  </a:lnTo>
                  <a:lnTo>
                    <a:pt x="28321" y="16995"/>
                  </a:lnTo>
                  <a:cubicBezTo>
                    <a:pt x="28321" y="16328"/>
                    <a:pt x="27854" y="15427"/>
                    <a:pt x="27220" y="15060"/>
                  </a:cubicBezTo>
                  <a:lnTo>
                    <a:pt x="1368" y="150"/>
                  </a:lnTo>
                  <a:cubicBezTo>
                    <a:pt x="1193" y="52"/>
                    <a:pt x="103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7;p22">
              <a:extLst>
                <a:ext uri="{FF2B5EF4-FFF2-40B4-BE49-F238E27FC236}">
                  <a16:creationId xmlns:a16="http://schemas.microsoft.com/office/drawing/2014/main" id="{58753752-EE93-C6C9-0ED4-F94643D7C48E}"/>
                </a:ext>
              </a:extLst>
            </p:cNvPr>
            <p:cNvSpPr/>
            <p:nvPr/>
          </p:nvSpPr>
          <p:spPr>
            <a:xfrm>
              <a:off x="3167555" y="2154413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68" y="1444"/>
                  </a:moveTo>
                  <a:lnTo>
                    <a:pt x="26920" y="16188"/>
                  </a:lnTo>
                  <a:lnTo>
                    <a:pt x="26853" y="33734"/>
                  </a:lnTo>
                  <a:lnTo>
                    <a:pt x="1335" y="18957"/>
                  </a:lnTo>
                  <a:lnTo>
                    <a:pt x="1368" y="1444"/>
                  </a:lnTo>
                  <a:close/>
                  <a:moveTo>
                    <a:pt x="682" y="0"/>
                  </a:moveTo>
                  <a:cubicBezTo>
                    <a:pt x="320" y="0"/>
                    <a:pt x="67" y="279"/>
                    <a:pt x="67" y="777"/>
                  </a:cubicBezTo>
                  <a:cubicBezTo>
                    <a:pt x="1" y="19824"/>
                    <a:pt x="1" y="19557"/>
                    <a:pt x="1" y="19824"/>
                  </a:cubicBezTo>
                  <a:lnTo>
                    <a:pt x="28054" y="36002"/>
                  </a:lnTo>
                  <a:lnTo>
                    <a:pt x="28054" y="34701"/>
                  </a:lnTo>
                  <a:lnTo>
                    <a:pt x="28054" y="34401"/>
                  </a:lnTo>
                  <a:lnTo>
                    <a:pt x="28087" y="16989"/>
                  </a:lnTo>
                  <a:cubicBezTo>
                    <a:pt x="28087" y="16288"/>
                    <a:pt x="27620" y="15421"/>
                    <a:pt x="26987" y="15054"/>
                  </a:cubicBezTo>
                  <a:lnTo>
                    <a:pt x="1168" y="143"/>
                  </a:lnTo>
                  <a:cubicBezTo>
                    <a:pt x="994" y="47"/>
                    <a:pt x="829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8;p22">
              <a:extLst>
                <a:ext uri="{FF2B5EF4-FFF2-40B4-BE49-F238E27FC236}">
                  <a16:creationId xmlns:a16="http://schemas.microsoft.com/office/drawing/2014/main" id="{847ADFF8-830C-2A2E-47FD-BA733505665C}"/>
                </a:ext>
              </a:extLst>
            </p:cNvPr>
            <p:cNvSpPr/>
            <p:nvPr/>
          </p:nvSpPr>
          <p:spPr>
            <a:xfrm>
              <a:off x="4567643" y="3586866"/>
              <a:ext cx="257120" cy="208482"/>
            </a:xfrm>
            <a:custGeom>
              <a:avLst/>
              <a:gdLst/>
              <a:ahLst/>
              <a:cxnLst/>
              <a:rect l="l" t="t" r="r" b="b"/>
              <a:pathLst>
                <a:path w="9875" h="8007" extrusionOk="0">
                  <a:moveTo>
                    <a:pt x="3503" y="1"/>
                  </a:moveTo>
                  <a:cubicBezTo>
                    <a:pt x="3836" y="201"/>
                    <a:pt x="4003" y="601"/>
                    <a:pt x="4003" y="1102"/>
                  </a:cubicBezTo>
                  <a:cubicBezTo>
                    <a:pt x="4003" y="1435"/>
                    <a:pt x="3770" y="1869"/>
                    <a:pt x="3469" y="2036"/>
                  </a:cubicBezTo>
                  <a:lnTo>
                    <a:pt x="267" y="3904"/>
                  </a:lnTo>
                  <a:cubicBezTo>
                    <a:pt x="100" y="3970"/>
                    <a:pt x="0" y="4204"/>
                    <a:pt x="0" y="4404"/>
                  </a:cubicBezTo>
                  <a:cubicBezTo>
                    <a:pt x="0" y="4504"/>
                    <a:pt x="34" y="4571"/>
                    <a:pt x="67" y="4604"/>
                  </a:cubicBezTo>
                  <a:lnTo>
                    <a:pt x="5919" y="7995"/>
                  </a:lnTo>
                  <a:lnTo>
                    <a:pt x="5919" y="7995"/>
                  </a:lnTo>
                  <a:cubicBezTo>
                    <a:pt x="5865" y="7959"/>
                    <a:pt x="5838" y="7896"/>
                    <a:pt x="5838" y="7806"/>
                  </a:cubicBezTo>
                  <a:cubicBezTo>
                    <a:pt x="5838" y="7606"/>
                    <a:pt x="5971" y="7373"/>
                    <a:pt x="6138" y="7306"/>
                  </a:cubicBezTo>
                  <a:lnTo>
                    <a:pt x="9340" y="5438"/>
                  </a:lnTo>
                  <a:cubicBezTo>
                    <a:pt x="9641" y="5271"/>
                    <a:pt x="9874" y="4871"/>
                    <a:pt x="9874" y="4504"/>
                  </a:cubicBezTo>
                  <a:cubicBezTo>
                    <a:pt x="9874" y="4004"/>
                    <a:pt x="9707" y="3603"/>
                    <a:pt x="9374" y="3403"/>
                  </a:cubicBezTo>
                  <a:lnTo>
                    <a:pt x="3503" y="1"/>
                  </a:lnTo>
                  <a:close/>
                  <a:moveTo>
                    <a:pt x="5919" y="7995"/>
                  </a:moveTo>
                  <a:cubicBezTo>
                    <a:pt x="5925" y="7999"/>
                    <a:pt x="5931" y="8003"/>
                    <a:pt x="5938" y="8006"/>
                  </a:cubicBezTo>
                  <a:lnTo>
                    <a:pt x="5919" y="79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9;p22">
              <a:extLst>
                <a:ext uri="{FF2B5EF4-FFF2-40B4-BE49-F238E27FC236}">
                  <a16:creationId xmlns:a16="http://schemas.microsoft.com/office/drawing/2014/main" id="{207E831A-BBAA-2533-F929-ACF5E59F3CF6}"/>
                </a:ext>
              </a:extLst>
            </p:cNvPr>
            <p:cNvSpPr/>
            <p:nvPr/>
          </p:nvSpPr>
          <p:spPr>
            <a:xfrm>
              <a:off x="4551136" y="3506957"/>
              <a:ext cx="163307" cy="106858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434" y="1"/>
                  </a:moveTo>
                  <a:lnTo>
                    <a:pt x="1" y="701"/>
                  </a:lnTo>
                  <a:lnTo>
                    <a:pt x="5871" y="4104"/>
                  </a:lnTo>
                  <a:lnTo>
                    <a:pt x="6272" y="34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0;p22">
              <a:extLst>
                <a:ext uri="{FF2B5EF4-FFF2-40B4-BE49-F238E27FC236}">
                  <a16:creationId xmlns:a16="http://schemas.microsoft.com/office/drawing/2014/main" id="{140963CC-5C8E-2C9F-1AF1-82B8359DCE7A}"/>
                </a:ext>
              </a:extLst>
            </p:cNvPr>
            <p:cNvSpPr/>
            <p:nvPr/>
          </p:nvSpPr>
          <p:spPr>
            <a:xfrm>
              <a:off x="4562436" y="3506957"/>
              <a:ext cx="259698" cy="150288"/>
            </a:xfrm>
            <a:custGeom>
              <a:avLst/>
              <a:gdLst/>
              <a:ahLst/>
              <a:cxnLst/>
              <a:rect l="l" t="t" r="r" b="b"/>
              <a:pathLst>
                <a:path w="9974" h="5772" extrusionOk="0">
                  <a:moveTo>
                    <a:pt x="0" y="1"/>
                  </a:moveTo>
                  <a:lnTo>
                    <a:pt x="5838" y="3403"/>
                  </a:lnTo>
                  <a:lnTo>
                    <a:pt x="9974" y="5772"/>
                  </a:lnTo>
                  <a:lnTo>
                    <a:pt x="4136" y="2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1;p22">
              <a:extLst>
                <a:ext uri="{FF2B5EF4-FFF2-40B4-BE49-F238E27FC236}">
                  <a16:creationId xmlns:a16="http://schemas.microsoft.com/office/drawing/2014/main" id="{A4E5327C-676F-C007-FD03-F38928614973}"/>
                </a:ext>
              </a:extLst>
            </p:cNvPr>
            <p:cNvSpPr/>
            <p:nvPr/>
          </p:nvSpPr>
          <p:spPr>
            <a:xfrm>
              <a:off x="4704002" y="3595562"/>
              <a:ext cx="132921" cy="200124"/>
            </a:xfrm>
            <a:custGeom>
              <a:avLst/>
              <a:gdLst/>
              <a:ahLst/>
              <a:cxnLst/>
              <a:rect l="l" t="t" r="r" b="b"/>
              <a:pathLst>
                <a:path w="5105" h="7686" extrusionOk="0">
                  <a:moveTo>
                    <a:pt x="401" y="0"/>
                  </a:moveTo>
                  <a:lnTo>
                    <a:pt x="0" y="701"/>
                  </a:lnTo>
                  <a:lnTo>
                    <a:pt x="4137" y="3069"/>
                  </a:lnTo>
                  <a:cubicBezTo>
                    <a:pt x="4437" y="3269"/>
                    <a:pt x="4637" y="3670"/>
                    <a:pt x="4637" y="4170"/>
                  </a:cubicBezTo>
                  <a:cubicBezTo>
                    <a:pt x="4637" y="4537"/>
                    <a:pt x="4404" y="4937"/>
                    <a:pt x="4103" y="5104"/>
                  </a:cubicBezTo>
                  <a:lnTo>
                    <a:pt x="901" y="6972"/>
                  </a:lnTo>
                  <a:cubicBezTo>
                    <a:pt x="734" y="7072"/>
                    <a:pt x="634" y="7272"/>
                    <a:pt x="634" y="7472"/>
                  </a:cubicBezTo>
                  <a:cubicBezTo>
                    <a:pt x="634" y="7611"/>
                    <a:pt x="682" y="7685"/>
                    <a:pt x="766" y="7685"/>
                  </a:cubicBezTo>
                  <a:cubicBezTo>
                    <a:pt x="804" y="7685"/>
                    <a:pt x="849" y="7670"/>
                    <a:pt x="901" y="7639"/>
                  </a:cubicBezTo>
                  <a:lnTo>
                    <a:pt x="4103" y="5804"/>
                  </a:lnTo>
                  <a:cubicBezTo>
                    <a:pt x="4737" y="5438"/>
                    <a:pt x="5104" y="4837"/>
                    <a:pt x="5104" y="4103"/>
                  </a:cubicBezTo>
                  <a:cubicBezTo>
                    <a:pt x="5104" y="3403"/>
                    <a:pt x="4604" y="2602"/>
                    <a:pt x="4170" y="23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2;p22">
              <a:extLst>
                <a:ext uri="{FF2B5EF4-FFF2-40B4-BE49-F238E27FC236}">
                  <a16:creationId xmlns:a16="http://schemas.microsoft.com/office/drawing/2014/main" id="{A8956946-230D-856D-D968-647E4A41F96E}"/>
                </a:ext>
              </a:extLst>
            </p:cNvPr>
            <p:cNvSpPr/>
            <p:nvPr/>
          </p:nvSpPr>
          <p:spPr>
            <a:xfrm>
              <a:off x="4371347" y="2807824"/>
              <a:ext cx="35645" cy="13019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31" y="415"/>
                  </a:moveTo>
                  <a:cubicBezTo>
                    <a:pt x="21" y="420"/>
                    <a:pt x="10" y="426"/>
                    <a:pt x="1" y="433"/>
                  </a:cubicBezTo>
                  <a:lnTo>
                    <a:pt x="31" y="415"/>
                  </a:lnTo>
                  <a:close/>
                  <a:moveTo>
                    <a:pt x="882" y="0"/>
                  </a:moveTo>
                  <a:cubicBezTo>
                    <a:pt x="778" y="0"/>
                    <a:pt x="684" y="25"/>
                    <a:pt x="601" y="66"/>
                  </a:cubicBezTo>
                  <a:lnTo>
                    <a:pt x="31" y="415"/>
                  </a:lnTo>
                  <a:lnTo>
                    <a:pt x="31" y="415"/>
                  </a:lnTo>
                  <a:cubicBezTo>
                    <a:pt x="108" y="371"/>
                    <a:pt x="198" y="351"/>
                    <a:pt x="296" y="351"/>
                  </a:cubicBezTo>
                  <a:cubicBezTo>
                    <a:pt x="451" y="351"/>
                    <a:pt x="626" y="403"/>
                    <a:pt x="801" y="500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3;p22">
              <a:extLst>
                <a:ext uri="{FF2B5EF4-FFF2-40B4-BE49-F238E27FC236}">
                  <a16:creationId xmlns:a16="http://schemas.microsoft.com/office/drawing/2014/main" id="{63D81BA9-8770-F1AA-8152-0784747BF612}"/>
                </a:ext>
              </a:extLst>
            </p:cNvPr>
            <p:cNvSpPr/>
            <p:nvPr/>
          </p:nvSpPr>
          <p:spPr>
            <a:xfrm>
              <a:off x="4396525" y="2846021"/>
              <a:ext cx="680100" cy="848588"/>
            </a:xfrm>
            <a:custGeom>
              <a:avLst/>
              <a:gdLst/>
              <a:ahLst/>
              <a:cxnLst/>
              <a:rect l="l" t="t" r="r" b="b"/>
              <a:pathLst>
                <a:path w="26120" h="32591" extrusionOk="0">
                  <a:moveTo>
                    <a:pt x="601" y="0"/>
                  </a:moveTo>
                  <a:lnTo>
                    <a:pt x="34" y="334"/>
                  </a:lnTo>
                  <a:lnTo>
                    <a:pt x="1" y="17846"/>
                  </a:lnTo>
                  <a:lnTo>
                    <a:pt x="25519" y="32590"/>
                  </a:lnTo>
                  <a:lnTo>
                    <a:pt x="26120" y="32256"/>
                  </a:lnTo>
                  <a:lnTo>
                    <a:pt x="568" y="17513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4;p22">
              <a:extLst>
                <a:ext uri="{FF2B5EF4-FFF2-40B4-BE49-F238E27FC236}">
                  <a16:creationId xmlns:a16="http://schemas.microsoft.com/office/drawing/2014/main" id="{15D90944-94E6-FA99-7B08-1643E80C8803}"/>
                </a:ext>
              </a:extLst>
            </p:cNvPr>
            <p:cNvSpPr/>
            <p:nvPr/>
          </p:nvSpPr>
          <p:spPr>
            <a:xfrm>
              <a:off x="5084410" y="3744940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68"/>
                  </a:lnTo>
                  <a:lnTo>
                    <a:pt x="301" y="2369"/>
                  </a:lnTo>
                  <a:cubicBezTo>
                    <a:pt x="301" y="2703"/>
                    <a:pt x="168" y="2970"/>
                    <a:pt x="1" y="3070"/>
                  </a:cubicBezTo>
                  <a:lnTo>
                    <a:pt x="568" y="2736"/>
                  </a:lnTo>
                  <a:cubicBezTo>
                    <a:pt x="768" y="2603"/>
                    <a:pt x="901" y="2369"/>
                    <a:pt x="901" y="2036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5;p22">
              <a:extLst>
                <a:ext uri="{FF2B5EF4-FFF2-40B4-BE49-F238E27FC236}">
                  <a16:creationId xmlns:a16="http://schemas.microsoft.com/office/drawing/2014/main" id="{051AF5A1-CBE9-2AE8-9775-558AD998ABB4}"/>
                </a:ext>
              </a:extLst>
            </p:cNvPr>
            <p:cNvSpPr/>
            <p:nvPr/>
          </p:nvSpPr>
          <p:spPr>
            <a:xfrm>
              <a:off x="4361791" y="3332401"/>
              <a:ext cx="730482" cy="500285"/>
            </a:xfrm>
            <a:custGeom>
              <a:avLst/>
              <a:gdLst/>
              <a:ahLst/>
              <a:cxnLst/>
              <a:rect l="l" t="t" r="r" b="b"/>
              <a:pathLst>
                <a:path w="28055" h="19214" extrusionOk="0">
                  <a:moveTo>
                    <a:pt x="28054" y="16212"/>
                  </a:moveTo>
                  <a:lnTo>
                    <a:pt x="1" y="0"/>
                  </a:lnTo>
                  <a:lnTo>
                    <a:pt x="1" y="2002"/>
                  </a:lnTo>
                  <a:cubicBezTo>
                    <a:pt x="1" y="2735"/>
                    <a:pt x="501" y="3569"/>
                    <a:pt x="1101" y="3936"/>
                  </a:cubicBezTo>
                  <a:lnTo>
                    <a:pt x="11075" y="9674"/>
                  </a:lnTo>
                  <a:lnTo>
                    <a:pt x="17080" y="13143"/>
                  </a:lnTo>
                  <a:lnTo>
                    <a:pt x="26953" y="18847"/>
                  </a:lnTo>
                  <a:cubicBezTo>
                    <a:pt x="27554" y="19214"/>
                    <a:pt x="28054" y="18914"/>
                    <a:pt x="28054" y="18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46;p22">
              <a:extLst>
                <a:ext uri="{FF2B5EF4-FFF2-40B4-BE49-F238E27FC236}">
                  <a16:creationId xmlns:a16="http://schemas.microsoft.com/office/drawing/2014/main" id="{04DFB7CD-45F9-F340-0864-5477F98B0A5B}"/>
                </a:ext>
              </a:extLst>
            </p:cNvPr>
            <p:cNvSpPr/>
            <p:nvPr/>
          </p:nvSpPr>
          <p:spPr>
            <a:xfrm>
              <a:off x="4405221" y="2848625"/>
              <a:ext cx="666195" cy="840751"/>
            </a:xfrm>
            <a:custGeom>
              <a:avLst/>
              <a:gdLst/>
              <a:ahLst/>
              <a:cxnLst/>
              <a:rect l="l" t="t" r="r" b="b"/>
              <a:pathLst>
                <a:path w="25586" h="32290" extrusionOk="0">
                  <a:moveTo>
                    <a:pt x="34" y="0"/>
                  </a:moveTo>
                  <a:lnTo>
                    <a:pt x="1" y="17546"/>
                  </a:lnTo>
                  <a:lnTo>
                    <a:pt x="25552" y="32290"/>
                  </a:lnTo>
                  <a:lnTo>
                    <a:pt x="25585" y="1474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47;p22">
              <a:extLst>
                <a:ext uri="{FF2B5EF4-FFF2-40B4-BE49-F238E27FC236}">
                  <a16:creationId xmlns:a16="http://schemas.microsoft.com/office/drawing/2014/main" id="{AD5BA92D-0447-68DE-3492-CA3F709C029C}"/>
                </a:ext>
              </a:extLst>
            </p:cNvPr>
            <p:cNvSpPr/>
            <p:nvPr/>
          </p:nvSpPr>
          <p:spPr>
            <a:xfrm>
              <a:off x="5060976" y="3229892"/>
              <a:ext cx="16508" cy="464717"/>
            </a:xfrm>
            <a:custGeom>
              <a:avLst/>
              <a:gdLst/>
              <a:ahLst/>
              <a:cxnLst/>
              <a:rect l="l" t="t" r="r" b="b"/>
              <a:pathLst>
                <a:path w="634" h="17848" extrusionOk="0">
                  <a:moveTo>
                    <a:pt x="634" y="1"/>
                  </a:moveTo>
                  <a:lnTo>
                    <a:pt x="67" y="335"/>
                  </a:lnTo>
                  <a:lnTo>
                    <a:pt x="0" y="1784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8;p22">
              <a:extLst>
                <a:ext uri="{FF2B5EF4-FFF2-40B4-BE49-F238E27FC236}">
                  <a16:creationId xmlns:a16="http://schemas.microsoft.com/office/drawing/2014/main" id="{2555C90F-2027-7C86-2401-80E870014698}"/>
                </a:ext>
              </a:extLst>
            </p:cNvPr>
            <p:cNvSpPr/>
            <p:nvPr/>
          </p:nvSpPr>
          <p:spPr>
            <a:xfrm>
              <a:off x="4397410" y="2846021"/>
              <a:ext cx="680073" cy="392593"/>
            </a:xfrm>
            <a:custGeom>
              <a:avLst/>
              <a:gdLst/>
              <a:ahLst/>
              <a:cxnLst/>
              <a:rect l="l" t="t" r="r" b="b"/>
              <a:pathLst>
                <a:path w="26119" h="15078" extrusionOk="0">
                  <a:moveTo>
                    <a:pt x="567" y="0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4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9;p22">
              <a:extLst>
                <a:ext uri="{FF2B5EF4-FFF2-40B4-BE49-F238E27FC236}">
                  <a16:creationId xmlns:a16="http://schemas.microsoft.com/office/drawing/2014/main" id="{157583EC-FF45-3F7F-82CA-EFAA24516DE4}"/>
                </a:ext>
              </a:extLst>
            </p:cNvPr>
            <p:cNvSpPr/>
            <p:nvPr/>
          </p:nvSpPr>
          <p:spPr>
            <a:xfrm>
              <a:off x="4371347" y="2807824"/>
              <a:ext cx="737408" cy="946697"/>
            </a:xfrm>
            <a:custGeom>
              <a:avLst/>
              <a:gdLst/>
              <a:ahLst/>
              <a:cxnLst/>
              <a:rect l="l" t="t" r="r" b="b"/>
              <a:pathLst>
                <a:path w="28321" h="36359" extrusionOk="0">
                  <a:moveTo>
                    <a:pt x="31" y="415"/>
                  </a:moveTo>
                  <a:cubicBezTo>
                    <a:pt x="21" y="420"/>
                    <a:pt x="10" y="426"/>
                    <a:pt x="1" y="433"/>
                  </a:cubicBezTo>
                  <a:lnTo>
                    <a:pt x="31" y="415"/>
                  </a:lnTo>
                  <a:close/>
                  <a:moveTo>
                    <a:pt x="882" y="0"/>
                  </a:moveTo>
                  <a:cubicBezTo>
                    <a:pt x="778" y="0"/>
                    <a:pt x="684" y="25"/>
                    <a:pt x="601" y="66"/>
                  </a:cubicBezTo>
                  <a:lnTo>
                    <a:pt x="31" y="415"/>
                  </a:lnTo>
                  <a:lnTo>
                    <a:pt x="31" y="415"/>
                  </a:lnTo>
                  <a:cubicBezTo>
                    <a:pt x="108" y="371"/>
                    <a:pt x="198" y="351"/>
                    <a:pt x="296" y="351"/>
                  </a:cubicBezTo>
                  <a:cubicBezTo>
                    <a:pt x="451" y="351"/>
                    <a:pt x="626" y="403"/>
                    <a:pt x="801" y="500"/>
                  </a:cubicBezTo>
                  <a:lnTo>
                    <a:pt x="26620" y="15410"/>
                  </a:lnTo>
                  <a:cubicBezTo>
                    <a:pt x="27220" y="15744"/>
                    <a:pt x="27720" y="16611"/>
                    <a:pt x="27720" y="17312"/>
                  </a:cubicBezTo>
                  <a:lnTo>
                    <a:pt x="27687" y="34758"/>
                  </a:lnTo>
                  <a:lnTo>
                    <a:pt x="27687" y="36359"/>
                  </a:lnTo>
                  <a:lnTo>
                    <a:pt x="28287" y="35992"/>
                  </a:lnTo>
                  <a:lnTo>
                    <a:pt x="28287" y="34424"/>
                  </a:lnTo>
                  <a:lnTo>
                    <a:pt x="28321" y="16978"/>
                  </a:lnTo>
                  <a:cubicBezTo>
                    <a:pt x="28321" y="16311"/>
                    <a:pt x="27854" y="15444"/>
                    <a:pt x="27220" y="15077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0;p22">
              <a:extLst>
                <a:ext uri="{FF2B5EF4-FFF2-40B4-BE49-F238E27FC236}">
                  <a16:creationId xmlns:a16="http://schemas.microsoft.com/office/drawing/2014/main" id="{9F727C30-98A3-86BA-4215-9122F1268905}"/>
                </a:ext>
              </a:extLst>
            </p:cNvPr>
            <p:cNvSpPr/>
            <p:nvPr/>
          </p:nvSpPr>
          <p:spPr>
            <a:xfrm>
              <a:off x="4361791" y="2816729"/>
              <a:ext cx="731341" cy="937793"/>
            </a:xfrm>
            <a:custGeom>
              <a:avLst/>
              <a:gdLst/>
              <a:ahLst/>
              <a:cxnLst/>
              <a:rect l="l" t="t" r="r" b="b"/>
              <a:pathLst>
                <a:path w="28088" h="36017" extrusionOk="0">
                  <a:moveTo>
                    <a:pt x="1368" y="1459"/>
                  </a:moveTo>
                  <a:lnTo>
                    <a:pt x="26920" y="16203"/>
                  </a:lnTo>
                  <a:lnTo>
                    <a:pt x="26853" y="33715"/>
                  </a:lnTo>
                  <a:lnTo>
                    <a:pt x="1335" y="18971"/>
                  </a:lnTo>
                  <a:lnTo>
                    <a:pt x="1368" y="1459"/>
                  </a:lnTo>
                  <a:close/>
                  <a:moveTo>
                    <a:pt x="678" y="0"/>
                  </a:moveTo>
                  <a:cubicBezTo>
                    <a:pt x="318" y="0"/>
                    <a:pt x="67" y="296"/>
                    <a:pt x="67" y="791"/>
                  </a:cubicBezTo>
                  <a:cubicBezTo>
                    <a:pt x="1" y="19805"/>
                    <a:pt x="1" y="19572"/>
                    <a:pt x="1" y="19805"/>
                  </a:cubicBezTo>
                  <a:lnTo>
                    <a:pt x="28054" y="36017"/>
                  </a:lnTo>
                  <a:lnTo>
                    <a:pt x="28054" y="34682"/>
                  </a:lnTo>
                  <a:lnTo>
                    <a:pt x="28054" y="34416"/>
                  </a:lnTo>
                  <a:lnTo>
                    <a:pt x="28087" y="16970"/>
                  </a:lnTo>
                  <a:cubicBezTo>
                    <a:pt x="28087" y="16269"/>
                    <a:pt x="27620" y="15435"/>
                    <a:pt x="26987" y="15068"/>
                  </a:cubicBezTo>
                  <a:lnTo>
                    <a:pt x="1168" y="158"/>
                  </a:lnTo>
                  <a:cubicBezTo>
                    <a:pt x="993" y="51"/>
                    <a:pt x="826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1;p22">
              <a:extLst>
                <a:ext uri="{FF2B5EF4-FFF2-40B4-BE49-F238E27FC236}">
                  <a16:creationId xmlns:a16="http://schemas.microsoft.com/office/drawing/2014/main" id="{F8F35495-C99B-D64B-72B3-1D77396D9FC9}"/>
                </a:ext>
              </a:extLst>
            </p:cNvPr>
            <p:cNvSpPr/>
            <p:nvPr/>
          </p:nvSpPr>
          <p:spPr>
            <a:xfrm>
              <a:off x="4241940" y="2436060"/>
              <a:ext cx="257120" cy="208482"/>
            </a:xfrm>
            <a:custGeom>
              <a:avLst/>
              <a:gdLst/>
              <a:ahLst/>
              <a:cxnLst/>
              <a:rect l="l" t="t" r="r" b="b"/>
              <a:pathLst>
                <a:path w="9875" h="8007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3836" y="201"/>
                    <a:pt x="4003" y="601"/>
                    <a:pt x="4003" y="1101"/>
                  </a:cubicBezTo>
                  <a:cubicBezTo>
                    <a:pt x="4003" y="1435"/>
                    <a:pt x="3770" y="1868"/>
                    <a:pt x="3470" y="2035"/>
                  </a:cubicBezTo>
                  <a:lnTo>
                    <a:pt x="267" y="3903"/>
                  </a:lnTo>
                  <a:cubicBezTo>
                    <a:pt x="100" y="3970"/>
                    <a:pt x="0" y="4203"/>
                    <a:pt x="0" y="4404"/>
                  </a:cubicBezTo>
                  <a:cubicBezTo>
                    <a:pt x="0" y="4504"/>
                    <a:pt x="34" y="4570"/>
                    <a:pt x="67" y="4604"/>
                  </a:cubicBezTo>
                  <a:lnTo>
                    <a:pt x="5919" y="7995"/>
                  </a:lnTo>
                  <a:lnTo>
                    <a:pt x="5919" y="7995"/>
                  </a:lnTo>
                  <a:cubicBezTo>
                    <a:pt x="5865" y="7959"/>
                    <a:pt x="5838" y="7896"/>
                    <a:pt x="5838" y="7806"/>
                  </a:cubicBezTo>
                  <a:cubicBezTo>
                    <a:pt x="5838" y="7606"/>
                    <a:pt x="5971" y="7372"/>
                    <a:pt x="6138" y="7306"/>
                  </a:cubicBezTo>
                  <a:lnTo>
                    <a:pt x="9340" y="5438"/>
                  </a:lnTo>
                  <a:cubicBezTo>
                    <a:pt x="9641" y="5271"/>
                    <a:pt x="9874" y="4871"/>
                    <a:pt x="9874" y="4504"/>
                  </a:cubicBezTo>
                  <a:cubicBezTo>
                    <a:pt x="9874" y="4003"/>
                    <a:pt x="9707" y="3603"/>
                    <a:pt x="9374" y="3403"/>
                  </a:cubicBezTo>
                  <a:lnTo>
                    <a:pt x="3503" y="0"/>
                  </a:lnTo>
                  <a:close/>
                  <a:moveTo>
                    <a:pt x="5919" y="7995"/>
                  </a:moveTo>
                  <a:cubicBezTo>
                    <a:pt x="5925" y="7999"/>
                    <a:pt x="5931" y="8003"/>
                    <a:pt x="5938" y="8006"/>
                  </a:cubicBezTo>
                  <a:lnTo>
                    <a:pt x="5919" y="79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2;p22">
              <a:extLst>
                <a:ext uri="{FF2B5EF4-FFF2-40B4-BE49-F238E27FC236}">
                  <a16:creationId xmlns:a16="http://schemas.microsoft.com/office/drawing/2014/main" id="{85EDCDDC-EF9A-AFCC-797E-B8B093EF5FAF}"/>
                </a:ext>
              </a:extLst>
            </p:cNvPr>
            <p:cNvSpPr/>
            <p:nvPr/>
          </p:nvSpPr>
          <p:spPr>
            <a:xfrm>
              <a:off x="4225433" y="2356151"/>
              <a:ext cx="163307" cy="106858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434" y="1"/>
                  </a:moveTo>
                  <a:lnTo>
                    <a:pt x="1" y="701"/>
                  </a:lnTo>
                  <a:lnTo>
                    <a:pt x="5871" y="4104"/>
                  </a:lnTo>
                  <a:lnTo>
                    <a:pt x="6272" y="34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3;p22">
              <a:extLst>
                <a:ext uri="{FF2B5EF4-FFF2-40B4-BE49-F238E27FC236}">
                  <a16:creationId xmlns:a16="http://schemas.microsoft.com/office/drawing/2014/main" id="{CE030D39-5F18-DD0A-A9E8-75A8D1B63AEA}"/>
                </a:ext>
              </a:extLst>
            </p:cNvPr>
            <p:cNvSpPr/>
            <p:nvPr/>
          </p:nvSpPr>
          <p:spPr>
            <a:xfrm>
              <a:off x="4236733" y="2356151"/>
              <a:ext cx="259724" cy="150288"/>
            </a:xfrm>
            <a:custGeom>
              <a:avLst/>
              <a:gdLst/>
              <a:ahLst/>
              <a:cxnLst/>
              <a:rect l="l" t="t" r="r" b="b"/>
              <a:pathLst>
                <a:path w="9975" h="5772" extrusionOk="0">
                  <a:moveTo>
                    <a:pt x="0" y="1"/>
                  </a:moveTo>
                  <a:lnTo>
                    <a:pt x="5838" y="3403"/>
                  </a:lnTo>
                  <a:lnTo>
                    <a:pt x="9974" y="5771"/>
                  </a:lnTo>
                  <a:lnTo>
                    <a:pt x="9974" y="5771"/>
                  </a:lnTo>
                  <a:lnTo>
                    <a:pt x="4137" y="2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4;p22">
              <a:extLst>
                <a:ext uri="{FF2B5EF4-FFF2-40B4-BE49-F238E27FC236}">
                  <a16:creationId xmlns:a16="http://schemas.microsoft.com/office/drawing/2014/main" id="{C31AE09D-7C9B-0815-F994-BDA3C1257D94}"/>
                </a:ext>
              </a:extLst>
            </p:cNvPr>
            <p:cNvSpPr/>
            <p:nvPr/>
          </p:nvSpPr>
          <p:spPr>
            <a:xfrm>
              <a:off x="4378299" y="2444757"/>
              <a:ext cx="132921" cy="200098"/>
            </a:xfrm>
            <a:custGeom>
              <a:avLst/>
              <a:gdLst/>
              <a:ahLst/>
              <a:cxnLst/>
              <a:rect l="l" t="t" r="r" b="b"/>
              <a:pathLst>
                <a:path w="5105" h="7685" extrusionOk="0">
                  <a:moveTo>
                    <a:pt x="401" y="0"/>
                  </a:moveTo>
                  <a:lnTo>
                    <a:pt x="0" y="701"/>
                  </a:lnTo>
                  <a:lnTo>
                    <a:pt x="4137" y="3069"/>
                  </a:lnTo>
                  <a:cubicBezTo>
                    <a:pt x="4470" y="3269"/>
                    <a:pt x="4637" y="3669"/>
                    <a:pt x="4637" y="4170"/>
                  </a:cubicBezTo>
                  <a:cubicBezTo>
                    <a:pt x="4637" y="4537"/>
                    <a:pt x="4404" y="4937"/>
                    <a:pt x="4103" y="5104"/>
                  </a:cubicBezTo>
                  <a:lnTo>
                    <a:pt x="901" y="6972"/>
                  </a:lnTo>
                  <a:cubicBezTo>
                    <a:pt x="734" y="7072"/>
                    <a:pt x="634" y="7272"/>
                    <a:pt x="634" y="7472"/>
                  </a:cubicBezTo>
                  <a:cubicBezTo>
                    <a:pt x="634" y="7610"/>
                    <a:pt x="698" y="7685"/>
                    <a:pt x="781" y="7685"/>
                  </a:cubicBezTo>
                  <a:cubicBezTo>
                    <a:pt x="818" y="7685"/>
                    <a:pt x="860" y="7670"/>
                    <a:pt x="901" y="7639"/>
                  </a:cubicBezTo>
                  <a:lnTo>
                    <a:pt x="4103" y="5804"/>
                  </a:lnTo>
                  <a:cubicBezTo>
                    <a:pt x="4737" y="5437"/>
                    <a:pt x="5104" y="4803"/>
                    <a:pt x="5104" y="4103"/>
                  </a:cubicBezTo>
                  <a:cubicBezTo>
                    <a:pt x="5104" y="3402"/>
                    <a:pt x="4604" y="2602"/>
                    <a:pt x="4170" y="2368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5;p22">
              <a:extLst>
                <a:ext uri="{FF2B5EF4-FFF2-40B4-BE49-F238E27FC236}">
                  <a16:creationId xmlns:a16="http://schemas.microsoft.com/office/drawing/2014/main" id="{3B3929E3-04F5-A141-196D-B18C272BD112}"/>
                </a:ext>
              </a:extLst>
            </p:cNvPr>
            <p:cNvSpPr/>
            <p:nvPr/>
          </p:nvSpPr>
          <p:spPr>
            <a:xfrm>
              <a:off x="4045644" y="1657018"/>
              <a:ext cx="35645" cy="13019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31" y="414"/>
                  </a:moveTo>
                  <a:cubicBezTo>
                    <a:pt x="21" y="420"/>
                    <a:pt x="11" y="426"/>
                    <a:pt x="1" y="433"/>
                  </a:cubicBezTo>
                  <a:lnTo>
                    <a:pt x="31" y="414"/>
                  </a:lnTo>
                  <a:close/>
                  <a:moveTo>
                    <a:pt x="882" y="0"/>
                  </a:moveTo>
                  <a:cubicBezTo>
                    <a:pt x="778" y="0"/>
                    <a:pt x="684" y="24"/>
                    <a:pt x="601" y="66"/>
                  </a:cubicBezTo>
                  <a:lnTo>
                    <a:pt x="31" y="414"/>
                  </a:lnTo>
                  <a:lnTo>
                    <a:pt x="31" y="414"/>
                  </a:lnTo>
                  <a:cubicBezTo>
                    <a:pt x="108" y="371"/>
                    <a:pt x="198" y="350"/>
                    <a:pt x="296" y="350"/>
                  </a:cubicBezTo>
                  <a:cubicBezTo>
                    <a:pt x="451" y="350"/>
                    <a:pt x="626" y="402"/>
                    <a:pt x="801" y="499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56;p22">
              <a:extLst>
                <a:ext uri="{FF2B5EF4-FFF2-40B4-BE49-F238E27FC236}">
                  <a16:creationId xmlns:a16="http://schemas.microsoft.com/office/drawing/2014/main" id="{F02ED420-9ABD-D982-7BEA-BA584DFAB578}"/>
                </a:ext>
              </a:extLst>
            </p:cNvPr>
            <p:cNvSpPr/>
            <p:nvPr/>
          </p:nvSpPr>
          <p:spPr>
            <a:xfrm>
              <a:off x="4070848" y="1695189"/>
              <a:ext cx="680073" cy="848588"/>
            </a:xfrm>
            <a:custGeom>
              <a:avLst/>
              <a:gdLst/>
              <a:ahLst/>
              <a:cxnLst/>
              <a:rect l="l" t="t" r="r" b="b"/>
              <a:pathLst>
                <a:path w="26119" h="32591" extrusionOk="0">
                  <a:moveTo>
                    <a:pt x="600" y="1"/>
                  </a:moveTo>
                  <a:lnTo>
                    <a:pt x="33" y="334"/>
                  </a:lnTo>
                  <a:lnTo>
                    <a:pt x="0" y="17847"/>
                  </a:lnTo>
                  <a:lnTo>
                    <a:pt x="25518" y="32591"/>
                  </a:lnTo>
                  <a:lnTo>
                    <a:pt x="26119" y="32257"/>
                  </a:lnTo>
                  <a:lnTo>
                    <a:pt x="567" y="17513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7;p22">
              <a:extLst>
                <a:ext uri="{FF2B5EF4-FFF2-40B4-BE49-F238E27FC236}">
                  <a16:creationId xmlns:a16="http://schemas.microsoft.com/office/drawing/2014/main" id="{B1F10D6C-9ED1-6F2C-D5B3-C86629D7033D}"/>
                </a:ext>
              </a:extLst>
            </p:cNvPr>
            <p:cNvSpPr/>
            <p:nvPr/>
          </p:nvSpPr>
          <p:spPr>
            <a:xfrm>
              <a:off x="4758707" y="2594134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2" y="0"/>
                  </a:moveTo>
                  <a:lnTo>
                    <a:pt x="301" y="367"/>
                  </a:lnTo>
                  <a:lnTo>
                    <a:pt x="301" y="2369"/>
                  </a:lnTo>
                  <a:cubicBezTo>
                    <a:pt x="301" y="2702"/>
                    <a:pt x="168" y="2969"/>
                    <a:pt x="1" y="3069"/>
                  </a:cubicBezTo>
                  <a:lnTo>
                    <a:pt x="568" y="2736"/>
                  </a:lnTo>
                  <a:cubicBezTo>
                    <a:pt x="768" y="2602"/>
                    <a:pt x="902" y="2369"/>
                    <a:pt x="902" y="2035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8;p22">
              <a:extLst>
                <a:ext uri="{FF2B5EF4-FFF2-40B4-BE49-F238E27FC236}">
                  <a16:creationId xmlns:a16="http://schemas.microsoft.com/office/drawing/2014/main" id="{FAFF6669-FCF4-76A0-D6B2-518D8D574D82}"/>
                </a:ext>
              </a:extLst>
            </p:cNvPr>
            <p:cNvSpPr/>
            <p:nvPr/>
          </p:nvSpPr>
          <p:spPr>
            <a:xfrm>
              <a:off x="4036088" y="2181570"/>
              <a:ext cx="730482" cy="500311"/>
            </a:xfrm>
            <a:custGeom>
              <a:avLst/>
              <a:gdLst/>
              <a:ahLst/>
              <a:cxnLst/>
              <a:rect l="l" t="t" r="r" b="b"/>
              <a:pathLst>
                <a:path w="28055" h="19215" extrusionOk="0">
                  <a:moveTo>
                    <a:pt x="28054" y="16212"/>
                  </a:moveTo>
                  <a:lnTo>
                    <a:pt x="1" y="1"/>
                  </a:lnTo>
                  <a:lnTo>
                    <a:pt x="1" y="2002"/>
                  </a:lnTo>
                  <a:cubicBezTo>
                    <a:pt x="1" y="2703"/>
                    <a:pt x="501" y="3570"/>
                    <a:pt x="1102" y="3937"/>
                  </a:cubicBezTo>
                  <a:lnTo>
                    <a:pt x="11075" y="9674"/>
                  </a:lnTo>
                  <a:lnTo>
                    <a:pt x="17080" y="13144"/>
                  </a:lnTo>
                  <a:lnTo>
                    <a:pt x="26953" y="18848"/>
                  </a:lnTo>
                  <a:cubicBezTo>
                    <a:pt x="27554" y="19215"/>
                    <a:pt x="28054" y="18914"/>
                    <a:pt x="28054" y="18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9;p22">
              <a:extLst>
                <a:ext uri="{FF2B5EF4-FFF2-40B4-BE49-F238E27FC236}">
                  <a16:creationId xmlns:a16="http://schemas.microsoft.com/office/drawing/2014/main" id="{3359B92F-B1EC-E67E-FA3A-83CC50D6CFD8}"/>
                </a:ext>
              </a:extLst>
            </p:cNvPr>
            <p:cNvSpPr/>
            <p:nvPr/>
          </p:nvSpPr>
          <p:spPr>
            <a:xfrm>
              <a:off x="4079518" y="1697793"/>
              <a:ext cx="666195" cy="840777"/>
            </a:xfrm>
            <a:custGeom>
              <a:avLst/>
              <a:gdLst/>
              <a:ahLst/>
              <a:cxnLst/>
              <a:rect l="l" t="t" r="r" b="b"/>
              <a:pathLst>
                <a:path w="25586" h="32291" extrusionOk="0">
                  <a:moveTo>
                    <a:pt x="34" y="1"/>
                  </a:moveTo>
                  <a:lnTo>
                    <a:pt x="1" y="17513"/>
                  </a:lnTo>
                  <a:lnTo>
                    <a:pt x="25552" y="32291"/>
                  </a:lnTo>
                  <a:lnTo>
                    <a:pt x="25586" y="1474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0;p22">
              <a:extLst>
                <a:ext uri="{FF2B5EF4-FFF2-40B4-BE49-F238E27FC236}">
                  <a16:creationId xmlns:a16="http://schemas.microsoft.com/office/drawing/2014/main" id="{A1441CAD-73E0-4F63-22B6-4C0B48EDF6D8}"/>
                </a:ext>
              </a:extLst>
            </p:cNvPr>
            <p:cNvSpPr/>
            <p:nvPr/>
          </p:nvSpPr>
          <p:spPr>
            <a:xfrm>
              <a:off x="4735273" y="2079086"/>
              <a:ext cx="16534" cy="464691"/>
            </a:xfrm>
            <a:custGeom>
              <a:avLst/>
              <a:gdLst/>
              <a:ahLst/>
              <a:cxnLst/>
              <a:rect l="l" t="t" r="r" b="b"/>
              <a:pathLst>
                <a:path w="635" h="17847" extrusionOk="0">
                  <a:moveTo>
                    <a:pt x="634" y="1"/>
                  </a:moveTo>
                  <a:lnTo>
                    <a:pt x="67" y="334"/>
                  </a:lnTo>
                  <a:lnTo>
                    <a:pt x="0" y="1784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161;p22">
              <a:extLst>
                <a:ext uri="{FF2B5EF4-FFF2-40B4-BE49-F238E27FC236}">
                  <a16:creationId xmlns:a16="http://schemas.microsoft.com/office/drawing/2014/main" id="{B18A921A-248D-E68A-1C0F-3D348889690C}"/>
                </a:ext>
              </a:extLst>
            </p:cNvPr>
            <p:cNvSpPr/>
            <p:nvPr/>
          </p:nvSpPr>
          <p:spPr>
            <a:xfrm>
              <a:off x="4071707" y="1695189"/>
              <a:ext cx="680100" cy="392619"/>
            </a:xfrm>
            <a:custGeom>
              <a:avLst/>
              <a:gdLst/>
              <a:ahLst/>
              <a:cxnLst/>
              <a:rect l="l" t="t" r="r" b="b"/>
              <a:pathLst>
                <a:path w="26120" h="15079" extrusionOk="0">
                  <a:moveTo>
                    <a:pt x="567" y="1"/>
                  </a:moveTo>
                  <a:lnTo>
                    <a:pt x="0" y="334"/>
                  </a:lnTo>
                  <a:lnTo>
                    <a:pt x="25552" y="15078"/>
                  </a:lnTo>
                  <a:lnTo>
                    <a:pt x="26119" y="1474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162;p22">
              <a:extLst>
                <a:ext uri="{FF2B5EF4-FFF2-40B4-BE49-F238E27FC236}">
                  <a16:creationId xmlns:a16="http://schemas.microsoft.com/office/drawing/2014/main" id="{E7128FF1-3631-9197-299D-787DF4A033B5}"/>
                </a:ext>
              </a:extLst>
            </p:cNvPr>
            <p:cNvSpPr/>
            <p:nvPr/>
          </p:nvSpPr>
          <p:spPr>
            <a:xfrm>
              <a:off x="4045644" y="1657018"/>
              <a:ext cx="737408" cy="946697"/>
            </a:xfrm>
            <a:custGeom>
              <a:avLst/>
              <a:gdLst/>
              <a:ahLst/>
              <a:cxnLst/>
              <a:rect l="l" t="t" r="r" b="b"/>
              <a:pathLst>
                <a:path w="28321" h="36359" extrusionOk="0">
                  <a:moveTo>
                    <a:pt x="31" y="414"/>
                  </a:moveTo>
                  <a:cubicBezTo>
                    <a:pt x="21" y="420"/>
                    <a:pt x="11" y="426"/>
                    <a:pt x="1" y="433"/>
                  </a:cubicBezTo>
                  <a:lnTo>
                    <a:pt x="31" y="414"/>
                  </a:lnTo>
                  <a:close/>
                  <a:moveTo>
                    <a:pt x="882" y="0"/>
                  </a:moveTo>
                  <a:cubicBezTo>
                    <a:pt x="778" y="0"/>
                    <a:pt x="684" y="24"/>
                    <a:pt x="601" y="66"/>
                  </a:cubicBezTo>
                  <a:lnTo>
                    <a:pt x="31" y="414"/>
                  </a:lnTo>
                  <a:lnTo>
                    <a:pt x="31" y="414"/>
                  </a:lnTo>
                  <a:cubicBezTo>
                    <a:pt x="108" y="371"/>
                    <a:pt x="198" y="350"/>
                    <a:pt x="296" y="350"/>
                  </a:cubicBezTo>
                  <a:cubicBezTo>
                    <a:pt x="451" y="350"/>
                    <a:pt x="626" y="402"/>
                    <a:pt x="801" y="499"/>
                  </a:cubicBezTo>
                  <a:lnTo>
                    <a:pt x="26620" y="15410"/>
                  </a:lnTo>
                  <a:cubicBezTo>
                    <a:pt x="27220" y="15744"/>
                    <a:pt x="27720" y="16611"/>
                    <a:pt x="27720" y="17311"/>
                  </a:cubicBezTo>
                  <a:lnTo>
                    <a:pt x="27687" y="34757"/>
                  </a:lnTo>
                  <a:lnTo>
                    <a:pt x="27687" y="36358"/>
                  </a:lnTo>
                  <a:lnTo>
                    <a:pt x="28288" y="35991"/>
                  </a:lnTo>
                  <a:lnTo>
                    <a:pt x="28288" y="34424"/>
                  </a:lnTo>
                  <a:lnTo>
                    <a:pt x="28321" y="16978"/>
                  </a:lnTo>
                  <a:cubicBezTo>
                    <a:pt x="28321" y="16344"/>
                    <a:pt x="27854" y="15443"/>
                    <a:pt x="27220" y="15076"/>
                  </a:cubicBezTo>
                  <a:lnTo>
                    <a:pt x="1368" y="166"/>
                  </a:lnTo>
                  <a:cubicBezTo>
                    <a:pt x="1192" y="49"/>
                    <a:pt x="102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163;p22">
              <a:extLst>
                <a:ext uri="{FF2B5EF4-FFF2-40B4-BE49-F238E27FC236}">
                  <a16:creationId xmlns:a16="http://schemas.microsoft.com/office/drawing/2014/main" id="{3696A02F-610C-4B2F-31DB-616F3F088E66}"/>
                </a:ext>
              </a:extLst>
            </p:cNvPr>
            <p:cNvSpPr/>
            <p:nvPr/>
          </p:nvSpPr>
          <p:spPr>
            <a:xfrm>
              <a:off x="4036088" y="1665897"/>
              <a:ext cx="731341" cy="937819"/>
            </a:xfrm>
            <a:custGeom>
              <a:avLst/>
              <a:gdLst/>
              <a:ahLst/>
              <a:cxnLst/>
              <a:rect l="l" t="t" r="r" b="b"/>
              <a:pathLst>
                <a:path w="28088" h="36018" extrusionOk="0">
                  <a:moveTo>
                    <a:pt x="1368" y="1459"/>
                  </a:moveTo>
                  <a:lnTo>
                    <a:pt x="26920" y="16203"/>
                  </a:lnTo>
                  <a:lnTo>
                    <a:pt x="26853" y="33716"/>
                  </a:lnTo>
                  <a:lnTo>
                    <a:pt x="1335" y="18972"/>
                  </a:lnTo>
                  <a:lnTo>
                    <a:pt x="1368" y="1459"/>
                  </a:lnTo>
                  <a:close/>
                  <a:moveTo>
                    <a:pt x="678" y="1"/>
                  </a:moveTo>
                  <a:cubicBezTo>
                    <a:pt x="318" y="1"/>
                    <a:pt x="67" y="296"/>
                    <a:pt x="67" y="792"/>
                  </a:cubicBezTo>
                  <a:cubicBezTo>
                    <a:pt x="1" y="19806"/>
                    <a:pt x="1" y="19572"/>
                    <a:pt x="1" y="19806"/>
                  </a:cubicBezTo>
                  <a:lnTo>
                    <a:pt x="28054" y="36017"/>
                  </a:lnTo>
                  <a:lnTo>
                    <a:pt x="28054" y="34683"/>
                  </a:lnTo>
                  <a:lnTo>
                    <a:pt x="28054" y="34416"/>
                  </a:lnTo>
                  <a:lnTo>
                    <a:pt x="28087" y="16970"/>
                  </a:lnTo>
                  <a:cubicBezTo>
                    <a:pt x="28087" y="16270"/>
                    <a:pt x="27620" y="15403"/>
                    <a:pt x="26987" y="15069"/>
                  </a:cubicBezTo>
                  <a:lnTo>
                    <a:pt x="1168" y="158"/>
                  </a:lnTo>
                  <a:cubicBezTo>
                    <a:pt x="993" y="51"/>
                    <a:pt x="826" y="1"/>
                    <a:pt x="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164;p22">
              <a:extLst>
                <a:ext uri="{FF2B5EF4-FFF2-40B4-BE49-F238E27FC236}">
                  <a16:creationId xmlns:a16="http://schemas.microsoft.com/office/drawing/2014/main" id="{E0B049C4-4ADC-852D-2CF3-0416BBD813CA}"/>
                </a:ext>
              </a:extLst>
            </p:cNvPr>
            <p:cNvSpPr/>
            <p:nvPr/>
          </p:nvSpPr>
          <p:spPr>
            <a:xfrm>
              <a:off x="5381445" y="3142171"/>
              <a:ext cx="258006" cy="207623"/>
            </a:xfrm>
            <a:custGeom>
              <a:avLst/>
              <a:gdLst/>
              <a:ahLst/>
              <a:cxnLst/>
              <a:rect l="l" t="t" r="r" b="b"/>
              <a:pathLst>
                <a:path w="9909" h="7974" extrusionOk="0">
                  <a:moveTo>
                    <a:pt x="3537" y="1"/>
                  </a:moveTo>
                  <a:lnTo>
                    <a:pt x="3562" y="15"/>
                  </a:lnTo>
                  <a:lnTo>
                    <a:pt x="3562" y="15"/>
                  </a:lnTo>
                  <a:cubicBezTo>
                    <a:pt x="3554" y="10"/>
                    <a:pt x="3545" y="6"/>
                    <a:pt x="3537" y="1"/>
                  </a:cubicBezTo>
                  <a:close/>
                  <a:moveTo>
                    <a:pt x="3562" y="15"/>
                  </a:moveTo>
                  <a:lnTo>
                    <a:pt x="3562" y="15"/>
                  </a:lnTo>
                  <a:cubicBezTo>
                    <a:pt x="3848" y="190"/>
                    <a:pt x="4037" y="583"/>
                    <a:pt x="4037" y="1102"/>
                  </a:cubicBezTo>
                  <a:cubicBezTo>
                    <a:pt x="4037" y="1435"/>
                    <a:pt x="3804" y="1836"/>
                    <a:pt x="3503" y="2036"/>
                  </a:cubicBezTo>
                  <a:lnTo>
                    <a:pt x="301" y="3870"/>
                  </a:lnTo>
                  <a:cubicBezTo>
                    <a:pt x="134" y="3970"/>
                    <a:pt x="1" y="4204"/>
                    <a:pt x="1" y="4371"/>
                  </a:cubicBezTo>
                  <a:cubicBezTo>
                    <a:pt x="1" y="4471"/>
                    <a:pt x="34" y="4537"/>
                    <a:pt x="101" y="4571"/>
                  </a:cubicBezTo>
                  <a:lnTo>
                    <a:pt x="5939" y="7973"/>
                  </a:lnTo>
                  <a:cubicBezTo>
                    <a:pt x="5905" y="7940"/>
                    <a:pt x="5872" y="7873"/>
                    <a:pt x="5872" y="7773"/>
                  </a:cubicBezTo>
                  <a:cubicBezTo>
                    <a:pt x="5872" y="7606"/>
                    <a:pt x="6005" y="7373"/>
                    <a:pt x="6172" y="7273"/>
                  </a:cubicBezTo>
                  <a:lnTo>
                    <a:pt x="9341" y="5438"/>
                  </a:lnTo>
                  <a:cubicBezTo>
                    <a:pt x="9641" y="5271"/>
                    <a:pt x="9908" y="4838"/>
                    <a:pt x="9875" y="4504"/>
                  </a:cubicBezTo>
                  <a:cubicBezTo>
                    <a:pt x="9908" y="3970"/>
                    <a:pt x="9708" y="3570"/>
                    <a:pt x="9374" y="3403"/>
                  </a:cubicBezTo>
                  <a:lnTo>
                    <a:pt x="3562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165;p22">
              <a:extLst>
                <a:ext uri="{FF2B5EF4-FFF2-40B4-BE49-F238E27FC236}">
                  <a16:creationId xmlns:a16="http://schemas.microsoft.com/office/drawing/2014/main" id="{AFD96D21-684D-B88C-289E-F82DCE4D9403}"/>
                </a:ext>
              </a:extLst>
            </p:cNvPr>
            <p:cNvSpPr/>
            <p:nvPr/>
          </p:nvSpPr>
          <p:spPr>
            <a:xfrm>
              <a:off x="5365823" y="3061403"/>
              <a:ext cx="163307" cy="107717"/>
            </a:xfrm>
            <a:custGeom>
              <a:avLst/>
              <a:gdLst/>
              <a:ahLst/>
              <a:cxnLst/>
              <a:rect l="l" t="t" r="r" b="b"/>
              <a:pathLst>
                <a:path w="6272" h="4137" extrusionOk="0">
                  <a:moveTo>
                    <a:pt x="401" y="1"/>
                  </a:moveTo>
                  <a:lnTo>
                    <a:pt x="1" y="734"/>
                  </a:lnTo>
                  <a:lnTo>
                    <a:pt x="5838" y="4137"/>
                  </a:lnTo>
                  <a:lnTo>
                    <a:pt x="6272" y="34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166;p22">
              <a:extLst>
                <a:ext uri="{FF2B5EF4-FFF2-40B4-BE49-F238E27FC236}">
                  <a16:creationId xmlns:a16="http://schemas.microsoft.com/office/drawing/2014/main" id="{63B5531E-A19F-F154-E54E-914DFF8F43FD}"/>
                </a:ext>
              </a:extLst>
            </p:cNvPr>
            <p:cNvSpPr/>
            <p:nvPr/>
          </p:nvSpPr>
          <p:spPr>
            <a:xfrm>
              <a:off x="5376238" y="3061403"/>
              <a:ext cx="260583" cy="150288"/>
            </a:xfrm>
            <a:custGeom>
              <a:avLst/>
              <a:gdLst/>
              <a:ahLst/>
              <a:cxnLst/>
              <a:rect l="l" t="t" r="r" b="b"/>
              <a:pathLst>
                <a:path w="10008" h="5772" extrusionOk="0">
                  <a:moveTo>
                    <a:pt x="1" y="1"/>
                  </a:moveTo>
                  <a:lnTo>
                    <a:pt x="5872" y="3403"/>
                  </a:lnTo>
                  <a:lnTo>
                    <a:pt x="10008" y="5771"/>
                  </a:lnTo>
                  <a:lnTo>
                    <a:pt x="4137" y="2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167;p22">
              <a:extLst>
                <a:ext uri="{FF2B5EF4-FFF2-40B4-BE49-F238E27FC236}">
                  <a16:creationId xmlns:a16="http://schemas.microsoft.com/office/drawing/2014/main" id="{07C1931A-37A7-85F7-32A7-4D4E4A45C7AA}"/>
                </a:ext>
              </a:extLst>
            </p:cNvPr>
            <p:cNvSpPr/>
            <p:nvPr/>
          </p:nvSpPr>
          <p:spPr>
            <a:xfrm>
              <a:off x="5517830" y="3150009"/>
              <a:ext cx="133781" cy="200437"/>
            </a:xfrm>
            <a:custGeom>
              <a:avLst/>
              <a:gdLst/>
              <a:ahLst/>
              <a:cxnLst/>
              <a:rect l="l" t="t" r="r" b="b"/>
              <a:pathLst>
                <a:path w="5138" h="7698" extrusionOk="0">
                  <a:moveTo>
                    <a:pt x="434" y="0"/>
                  </a:moveTo>
                  <a:lnTo>
                    <a:pt x="0" y="734"/>
                  </a:lnTo>
                  <a:lnTo>
                    <a:pt x="4136" y="3102"/>
                  </a:lnTo>
                  <a:cubicBezTo>
                    <a:pt x="4470" y="3269"/>
                    <a:pt x="4670" y="3669"/>
                    <a:pt x="4670" y="4203"/>
                  </a:cubicBezTo>
                  <a:cubicBezTo>
                    <a:pt x="4670" y="4537"/>
                    <a:pt x="4403" y="4970"/>
                    <a:pt x="4136" y="5137"/>
                  </a:cubicBezTo>
                  <a:lnTo>
                    <a:pt x="934" y="6972"/>
                  </a:lnTo>
                  <a:cubicBezTo>
                    <a:pt x="767" y="7072"/>
                    <a:pt x="634" y="7305"/>
                    <a:pt x="634" y="7505"/>
                  </a:cubicBezTo>
                  <a:cubicBezTo>
                    <a:pt x="634" y="7629"/>
                    <a:pt x="707" y="7698"/>
                    <a:pt x="813" y="7698"/>
                  </a:cubicBezTo>
                  <a:cubicBezTo>
                    <a:pt x="850" y="7698"/>
                    <a:pt x="891" y="7689"/>
                    <a:pt x="934" y="7672"/>
                  </a:cubicBezTo>
                  <a:lnTo>
                    <a:pt x="4136" y="5804"/>
                  </a:lnTo>
                  <a:cubicBezTo>
                    <a:pt x="4737" y="5471"/>
                    <a:pt x="5137" y="4837"/>
                    <a:pt x="5137" y="4136"/>
                  </a:cubicBezTo>
                  <a:cubicBezTo>
                    <a:pt x="5137" y="3436"/>
                    <a:pt x="4603" y="2635"/>
                    <a:pt x="4170" y="23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168;p22">
              <a:extLst>
                <a:ext uri="{FF2B5EF4-FFF2-40B4-BE49-F238E27FC236}">
                  <a16:creationId xmlns:a16="http://schemas.microsoft.com/office/drawing/2014/main" id="{F40B6E53-20FA-DE07-0354-D455A2466CFB}"/>
                </a:ext>
              </a:extLst>
            </p:cNvPr>
            <p:cNvSpPr/>
            <p:nvPr/>
          </p:nvSpPr>
          <p:spPr>
            <a:xfrm>
              <a:off x="5186034" y="2362687"/>
              <a:ext cx="35645" cy="12602"/>
            </a:xfrm>
            <a:custGeom>
              <a:avLst/>
              <a:gdLst/>
              <a:ahLst/>
              <a:cxnLst/>
              <a:rect l="l" t="t" r="r" b="b"/>
              <a:pathLst>
                <a:path w="1369" h="484" extrusionOk="0">
                  <a:moveTo>
                    <a:pt x="863" y="1"/>
                  </a:moveTo>
                  <a:cubicBezTo>
                    <a:pt x="752" y="1"/>
                    <a:pt x="651" y="27"/>
                    <a:pt x="568" y="83"/>
                  </a:cubicBezTo>
                  <a:lnTo>
                    <a:pt x="1" y="417"/>
                  </a:lnTo>
                  <a:cubicBezTo>
                    <a:pt x="88" y="373"/>
                    <a:pt x="188" y="348"/>
                    <a:pt x="298" y="348"/>
                  </a:cubicBezTo>
                  <a:cubicBezTo>
                    <a:pt x="440" y="348"/>
                    <a:pt x="599" y="389"/>
                    <a:pt x="768" y="483"/>
                  </a:cubicBezTo>
                  <a:lnTo>
                    <a:pt x="1368" y="150"/>
                  </a:lnTo>
                  <a:cubicBezTo>
                    <a:pt x="1193" y="53"/>
                    <a:pt x="1018" y="1"/>
                    <a:pt x="863" y="1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169;p22">
              <a:extLst>
                <a:ext uri="{FF2B5EF4-FFF2-40B4-BE49-F238E27FC236}">
                  <a16:creationId xmlns:a16="http://schemas.microsoft.com/office/drawing/2014/main" id="{D77BC484-64EE-0992-9C4E-1E8D22F2F391}"/>
                </a:ext>
              </a:extLst>
            </p:cNvPr>
            <p:cNvSpPr/>
            <p:nvPr/>
          </p:nvSpPr>
          <p:spPr>
            <a:xfrm>
              <a:off x="5210353" y="2400441"/>
              <a:ext cx="680100" cy="849473"/>
            </a:xfrm>
            <a:custGeom>
              <a:avLst/>
              <a:gdLst/>
              <a:ahLst/>
              <a:cxnLst/>
              <a:rect l="l" t="t" r="r" b="b"/>
              <a:pathLst>
                <a:path w="26120" h="32625" extrusionOk="0">
                  <a:moveTo>
                    <a:pt x="634" y="1"/>
                  </a:moveTo>
                  <a:lnTo>
                    <a:pt x="34" y="334"/>
                  </a:lnTo>
                  <a:lnTo>
                    <a:pt x="1" y="17847"/>
                  </a:lnTo>
                  <a:lnTo>
                    <a:pt x="25552" y="32624"/>
                  </a:lnTo>
                  <a:lnTo>
                    <a:pt x="26119" y="32257"/>
                  </a:lnTo>
                  <a:lnTo>
                    <a:pt x="601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170;p22">
              <a:extLst>
                <a:ext uri="{FF2B5EF4-FFF2-40B4-BE49-F238E27FC236}">
                  <a16:creationId xmlns:a16="http://schemas.microsoft.com/office/drawing/2014/main" id="{137F346E-62F7-F783-8DA6-8C7C3DCE066E}"/>
                </a:ext>
              </a:extLst>
            </p:cNvPr>
            <p:cNvSpPr/>
            <p:nvPr/>
          </p:nvSpPr>
          <p:spPr>
            <a:xfrm>
              <a:off x="5898238" y="3300245"/>
              <a:ext cx="23486" cy="79935"/>
            </a:xfrm>
            <a:custGeom>
              <a:avLst/>
              <a:gdLst/>
              <a:ahLst/>
              <a:cxnLst/>
              <a:rect l="l" t="t" r="r" b="b"/>
              <a:pathLst>
                <a:path w="902" h="3070" extrusionOk="0">
                  <a:moveTo>
                    <a:pt x="901" y="1"/>
                  </a:moveTo>
                  <a:lnTo>
                    <a:pt x="301" y="334"/>
                  </a:lnTo>
                  <a:lnTo>
                    <a:pt x="334" y="2359"/>
                  </a:lnTo>
                  <a:lnTo>
                    <a:pt x="334" y="2359"/>
                  </a:lnTo>
                  <a:cubicBezTo>
                    <a:pt x="328" y="2713"/>
                    <a:pt x="196" y="2939"/>
                    <a:pt x="0" y="3070"/>
                  </a:cubicBezTo>
                  <a:lnTo>
                    <a:pt x="601" y="2703"/>
                  </a:lnTo>
                  <a:cubicBezTo>
                    <a:pt x="801" y="2603"/>
                    <a:pt x="901" y="2369"/>
                    <a:pt x="901" y="2002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171;p22">
              <a:extLst>
                <a:ext uri="{FF2B5EF4-FFF2-40B4-BE49-F238E27FC236}">
                  <a16:creationId xmlns:a16="http://schemas.microsoft.com/office/drawing/2014/main" id="{E5EF3827-0576-0A18-5327-CC77C027D614}"/>
                </a:ext>
              </a:extLst>
            </p:cNvPr>
            <p:cNvSpPr/>
            <p:nvPr/>
          </p:nvSpPr>
          <p:spPr>
            <a:xfrm>
              <a:off x="5176478" y="2887707"/>
              <a:ext cx="730482" cy="499425"/>
            </a:xfrm>
            <a:custGeom>
              <a:avLst/>
              <a:gdLst/>
              <a:ahLst/>
              <a:cxnLst/>
              <a:rect l="l" t="t" r="r" b="b"/>
              <a:pathLst>
                <a:path w="28055" h="19181" extrusionOk="0">
                  <a:moveTo>
                    <a:pt x="28054" y="16178"/>
                  </a:moveTo>
                  <a:lnTo>
                    <a:pt x="1" y="0"/>
                  </a:lnTo>
                  <a:lnTo>
                    <a:pt x="1" y="2002"/>
                  </a:lnTo>
                  <a:cubicBezTo>
                    <a:pt x="1" y="2702"/>
                    <a:pt x="468" y="3569"/>
                    <a:pt x="1101" y="3903"/>
                  </a:cubicBezTo>
                  <a:lnTo>
                    <a:pt x="11042" y="9640"/>
                  </a:lnTo>
                  <a:lnTo>
                    <a:pt x="17046" y="13143"/>
                  </a:lnTo>
                  <a:lnTo>
                    <a:pt x="26953" y="18814"/>
                  </a:lnTo>
                  <a:cubicBezTo>
                    <a:pt x="27554" y="19181"/>
                    <a:pt x="28054" y="18914"/>
                    <a:pt x="28054" y="18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172;p22">
              <a:extLst>
                <a:ext uri="{FF2B5EF4-FFF2-40B4-BE49-F238E27FC236}">
                  <a16:creationId xmlns:a16="http://schemas.microsoft.com/office/drawing/2014/main" id="{D8A017EC-024F-58B3-E08E-05A3D5767E46}"/>
                </a:ext>
              </a:extLst>
            </p:cNvPr>
            <p:cNvSpPr/>
            <p:nvPr/>
          </p:nvSpPr>
          <p:spPr>
            <a:xfrm>
              <a:off x="5219050" y="2403930"/>
              <a:ext cx="666195" cy="839892"/>
            </a:xfrm>
            <a:custGeom>
              <a:avLst/>
              <a:gdLst/>
              <a:ahLst/>
              <a:cxnLst/>
              <a:rect l="l" t="t" r="r" b="b"/>
              <a:pathLst>
                <a:path w="25586" h="32257" extrusionOk="0">
                  <a:moveTo>
                    <a:pt x="67" y="0"/>
                  </a:moveTo>
                  <a:lnTo>
                    <a:pt x="0" y="17513"/>
                  </a:lnTo>
                  <a:lnTo>
                    <a:pt x="25552" y="32257"/>
                  </a:lnTo>
                  <a:lnTo>
                    <a:pt x="25585" y="1474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173;p22">
              <a:extLst>
                <a:ext uri="{FF2B5EF4-FFF2-40B4-BE49-F238E27FC236}">
                  <a16:creationId xmlns:a16="http://schemas.microsoft.com/office/drawing/2014/main" id="{231DBA4D-E8CF-935F-96EE-2F5B8A98F17F}"/>
                </a:ext>
              </a:extLst>
            </p:cNvPr>
            <p:cNvSpPr/>
            <p:nvPr/>
          </p:nvSpPr>
          <p:spPr>
            <a:xfrm>
              <a:off x="5875663" y="2784338"/>
              <a:ext cx="16508" cy="465577"/>
            </a:xfrm>
            <a:custGeom>
              <a:avLst/>
              <a:gdLst/>
              <a:ahLst/>
              <a:cxnLst/>
              <a:rect l="l" t="t" r="r" b="b"/>
              <a:pathLst>
                <a:path w="634" h="17881" extrusionOk="0">
                  <a:moveTo>
                    <a:pt x="634" y="1"/>
                  </a:moveTo>
                  <a:lnTo>
                    <a:pt x="34" y="334"/>
                  </a:lnTo>
                  <a:lnTo>
                    <a:pt x="0" y="17880"/>
                  </a:lnTo>
                  <a:lnTo>
                    <a:pt x="567" y="1751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174;p22">
              <a:extLst>
                <a:ext uri="{FF2B5EF4-FFF2-40B4-BE49-F238E27FC236}">
                  <a16:creationId xmlns:a16="http://schemas.microsoft.com/office/drawing/2014/main" id="{B4D7A269-BA4A-4647-9CE4-4A1B98EE98E8}"/>
                </a:ext>
              </a:extLst>
            </p:cNvPr>
            <p:cNvSpPr/>
            <p:nvPr/>
          </p:nvSpPr>
          <p:spPr>
            <a:xfrm>
              <a:off x="5211212" y="2400441"/>
              <a:ext cx="680959" cy="392619"/>
            </a:xfrm>
            <a:custGeom>
              <a:avLst/>
              <a:gdLst/>
              <a:ahLst/>
              <a:cxnLst/>
              <a:rect l="l" t="t" r="r" b="b"/>
              <a:pathLst>
                <a:path w="26153" h="15079" extrusionOk="0">
                  <a:moveTo>
                    <a:pt x="601" y="1"/>
                  </a:moveTo>
                  <a:lnTo>
                    <a:pt x="1" y="334"/>
                  </a:lnTo>
                  <a:lnTo>
                    <a:pt x="25553" y="15078"/>
                  </a:lnTo>
                  <a:lnTo>
                    <a:pt x="26153" y="1474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175;p22">
              <a:extLst>
                <a:ext uri="{FF2B5EF4-FFF2-40B4-BE49-F238E27FC236}">
                  <a16:creationId xmlns:a16="http://schemas.microsoft.com/office/drawing/2014/main" id="{92084DFB-1784-A021-0C6F-6DDC19B9FB1B}"/>
                </a:ext>
              </a:extLst>
            </p:cNvPr>
            <p:cNvSpPr/>
            <p:nvPr/>
          </p:nvSpPr>
          <p:spPr>
            <a:xfrm>
              <a:off x="5186034" y="2362687"/>
              <a:ext cx="736549" cy="946281"/>
            </a:xfrm>
            <a:custGeom>
              <a:avLst/>
              <a:gdLst/>
              <a:ahLst/>
              <a:cxnLst/>
              <a:rect l="l" t="t" r="r" b="b"/>
              <a:pathLst>
                <a:path w="28288" h="36343" extrusionOk="0">
                  <a:moveTo>
                    <a:pt x="863" y="1"/>
                  </a:moveTo>
                  <a:cubicBezTo>
                    <a:pt x="752" y="1"/>
                    <a:pt x="651" y="27"/>
                    <a:pt x="568" y="83"/>
                  </a:cubicBezTo>
                  <a:lnTo>
                    <a:pt x="1" y="417"/>
                  </a:lnTo>
                  <a:cubicBezTo>
                    <a:pt x="88" y="373"/>
                    <a:pt x="188" y="348"/>
                    <a:pt x="298" y="348"/>
                  </a:cubicBezTo>
                  <a:cubicBezTo>
                    <a:pt x="440" y="348"/>
                    <a:pt x="599" y="389"/>
                    <a:pt x="768" y="483"/>
                  </a:cubicBezTo>
                  <a:lnTo>
                    <a:pt x="26620" y="15427"/>
                  </a:lnTo>
                  <a:cubicBezTo>
                    <a:pt x="27187" y="15761"/>
                    <a:pt x="27720" y="16595"/>
                    <a:pt x="27720" y="17329"/>
                  </a:cubicBezTo>
                  <a:lnTo>
                    <a:pt x="27687" y="34775"/>
                  </a:lnTo>
                  <a:lnTo>
                    <a:pt x="27687" y="36342"/>
                  </a:lnTo>
                  <a:lnTo>
                    <a:pt x="28254" y="36009"/>
                  </a:lnTo>
                  <a:lnTo>
                    <a:pt x="28254" y="34408"/>
                  </a:lnTo>
                  <a:lnTo>
                    <a:pt x="28287" y="16995"/>
                  </a:lnTo>
                  <a:cubicBezTo>
                    <a:pt x="28287" y="16328"/>
                    <a:pt x="27820" y="15427"/>
                    <a:pt x="27187" y="15061"/>
                  </a:cubicBezTo>
                  <a:lnTo>
                    <a:pt x="1368" y="150"/>
                  </a:lnTo>
                  <a:cubicBezTo>
                    <a:pt x="1193" y="53"/>
                    <a:pt x="1018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176;p22">
              <a:extLst>
                <a:ext uri="{FF2B5EF4-FFF2-40B4-BE49-F238E27FC236}">
                  <a16:creationId xmlns:a16="http://schemas.microsoft.com/office/drawing/2014/main" id="{AC197586-F2AE-50D3-0674-79D1ED2D14D6}"/>
                </a:ext>
              </a:extLst>
            </p:cNvPr>
            <p:cNvSpPr/>
            <p:nvPr/>
          </p:nvSpPr>
          <p:spPr>
            <a:xfrm>
              <a:off x="5176478" y="2371540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35" y="1444"/>
                  </a:moveTo>
                  <a:lnTo>
                    <a:pt x="26887" y="16188"/>
                  </a:lnTo>
                  <a:lnTo>
                    <a:pt x="26853" y="33734"/>
                  </a:lnTo>
                  <a:lnTo>
                    <a:pt x="1302" y="18957"/>
                  </a:lnTo>
                  <a:lnTo>
                    <a:pt x="1335" y="1444"/>
                  </a:lnTo>
                  <a:close/>
                  <a:moveTo>
                    <a:pt x="648" y="1"/>
                  </a:moveTo>
                  <a:cubicBezTo>
                    <a:pt x="287" y="1"/>
                    <a:pt x="34" y="279"/>
                    <a:pt x="34" y="777"/>
                  </a:cubicBezTo>
                  <a:cubicBezTo>
                    <a:pt x="1" y="19824"/>
                    <a:pt x="1" y="19557"/>
                    <a:pt x="1" y="19824"/>
                  </a:cubicBezTo>
                  <a:lnTo>
                    <a:pt x="28054" y="36002"/>
                  </a:lnTo>
                  <a:lnTo>
                    <a:pt x="28054" y="34702"/>
                  </a:lnTo>
                  <a:lnTo>
                    <a:pt x="28054" y="34401"/>
                  </a:lnTo>
                  <a:lnTo>
                    <a:pt x="28087" y="16989"/>
                  </a:lnTo>
                  <a:cubicBezTo>
                    <a:pt x="28087" y="16288"/>
                    <a:pt x="27587" y="15421"/>
                    <a:pt x="26987" y="15054"/>
                  </a:cubicBezTo>
                  <a:lnTo>
                    <a:pt x="1135" y="143"/>
                  </a:lnTo>
                  <a:cubicBezTo>
                    <a:pt x="961" y="47"/>
                    <a:pt x="79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177;p22">
              <a:extLst>
                <a:ext uri="{FF2B5EF4-FFF2-40B4-BE49-F238E27FC236}">
                  <a16:creationId xmlns:a16="http://schemas.microsoft.com/office/drawing/2014/main" id="{3A3177BA-4FCF-1B8C-BE11-3EE6658D50C1}"/>
                </a:ext>
              </a:extLst>
            </p:cNvPr>
            <p:cNvSpPr/>
            <p:nvPr/>
          </p:nvSpPr>
          <p:spPr>
            <a:xfrm>
              <a:off x="5750579" y="4293003"/>
              <a:ext cx="257980" cy="207597"/>
            </a:xfrm>
            <a:custGeom>
              <a:avLst/>
              <a:gdLst/>
              <a:ahLst/>
              <a:cxnLst/>
              <a:rect l="l" t="t" r="r" b="b"/>
              <a:pathLst>
                <a:path w="9908" h="7973" extrusionOk="0">
                  <a:moveTo>
                    <a:pt x="3537" y="0"/>
                  </a:moveTo>
                  <a:lnTo>
                    <a:pt x="3562" y="15"/>
                  </a:lnTo>
                  <a:lnTo>
                    <a:pt x="3562" y="15"/>
                  </a:lnTo>
                  <a:cubicBezTo>
                    <a:pt x="3553" y="10"/>
                    <a:pt x="3545" y="5"/>
                    <a:pt x="3537" y="0"/>
                  </a:cubicBezTo>
                  <a:close/>
                  <a:moveTo>
                    <a:pt x="3562" y="15"/>
                  </a:moveTo>
                  <a:cubicBezTo>
                    <a:pt x="3848" y="190"/>
                    <a:pt x="4037" y="582"/>
                    <a:pt x="4037" y="1101"/>
                  </a:cubicBezTo>
                  <a:cubicBezTo>
                    <a:pt x="4037" y="1435"/>
                    <a:pt x="3803" y="1835"/>
                    <a:pt x="3503" y="2035"/>
                  </a:cubicBezTo>
                  <a:lnTo>
                    <a:pt x="301" y="3870"/>
                  </a:lnTo>
                  <a:cubicBezTo>
                    <a:pt x="134" y="3970"/>
                    <a:pt x="1" y="4203"/>
                    <a:pt x="1" y="4370"/>
                  </a:cubicBezTo>
                  <a:cubicBezTo>
                    <a:pt x="1" y="4470"/>
                    <a:pt x="34" y="4537"/>
                    <a:pt x="101" y="4570"/>
                  </a:cubicBezTo>
                  <a:lnTo>
                    <a:pt x="5938" y="7973"/>
                  </a:lnTo>
                  <a:cubicBezTo>
                    <a:pt x="5905" y="7939"/>
                    <a:pt x="5872" y="7872"/>
                    <a:pt x="5872" y="7772"/>
                  </a:cubicBezTo>
                  <a:cubicBezTo>
                    <a:pt x="5872" y="7606"/>
                    <a:pt x="6005" y="7372"/>
                    <a:pt x="6172" y="7272"/>
                  </a:cubicBezTo>
                  <a:lnTo>
                    <a:pt x="9341" y="5437"/>
                  </a:lnTo>
                  <a:cubicBezTo>
                    <a:pt x="9641" y="5271"/>
                    <a:pt x="9908" y="4837"/>
                    <a:pt x="9874" y="4503"/>
                  </a:cubicBezTo>
                  <a:cubicBezTo>
                    <a:pt x="9908" y="3970"/>
                    <a:pt x="9708" y="3569"/>
                    <a:pt x="9374" y="3403"/>
                  </a:cubicBezTo>
                  <a:lnTo>
                    <a:pt x="3562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178;p22">
              <a:extLst>
                <a:ext uri="{FF2B5EF4-FFF2-40B4-BE49-F238E27FC236}">
                  <a16:creationId xmlns:a16="http://schemas.microsoft.com/office/drawing/2014/main" id="{2C852571-633A-39E6-BF8F-16B6CF78B25B}"/>
                </a:ext>
              </a:extLst>
            </p:cNvPr>
            <p:cNvSpPr/>
            <p:nvPr/>
          </p:nvSpPr>
          <p:spPr>
            <a:xfrm>
              <a:off x="5734957" y="4212208"/>
              <a:ext cx="163307" cy="107743"/>
            </a:xfrm>
            <a:custGeom>
              <a:avLst/>
              <a:gdLst/>
              <a:ahLst/>
              <a:cxnLst/>
              <a:rect l="l" t="t" r="r" b="b"/>
              <a:pathLst>
                <a:path w="6272" h="4138" extrusionOk="0">
                  <a:moveTo>
                    <a:pt x="401" y="1"/>
                  </a:moveTo>
                  <a:lnTo>
                    <a:pt x="0" y="735"/>
                  </a:lnTo>
                  <a:lnTo>
                    <a:pt x="5838" y="4137"/>
                  </a:lnTo>
                  <a:lnTo>
                    <a:pt x="6271" y="34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1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179;p22">
              <a:extLst>
                <a:ext uri="{FF2B5EF4-FFF2-40B4-BE49-F238E27FC236}">
                  <a16:creationId xmlns:a16="http://schemas.microsoft.com/office/drawing/2014/main" id="{8CD33781-4E01-A8AF-48A4-D6739286182E}"/>
                </a:ext>
              </a:extLst>
            </p:cNvPr>
            <p:cNvSpPr/>
            <p:nvPr/>
          </p:nvSpPr>
          <p:spPr>
            <a:xfrm>
              <a:off x="5745372" y="4212208"/>
              <a:ext cx="260583" cy="150288"/>
            </a:xfrm>
            <a:custGeom>
              <a:avLst/>
              <a:gdLst/>
              <a:ahLst/>
              <a:cxnLst/>
              <a:rect l="l" t="t" r="r" b="b"/>
              <a:pathLst>
                <a:path w="10008" h="5772" extrusionOk="0">
                  <a:moveTo>
                    <a:pt x="1" y="1"/>
                  </a:moveTo>
                  <a:lnTo>
                    <a:pt x="5871" y="3403"/>
                  </a:lnTo>
                  <a:lnTo>
                    <a:pt x="10008" y="5772"/>
                  </a:lnTo>
                  <a:lnTo>
                    <a:pt x="4137" y="2369"/>
                  </a:lnTo>
                  <a:lnTo>
                    <a:pt x="1" y="1"/>
                  </a:lnTo>
                  <a:close/>
                  <a:moveTo>
                    <a:pt x="10008" y="5772"/>
                  </a:moveTo>
                  <a:lnTo>
                    <a:pt x="10008" y="5772"/>
                  </a:lnTo>
                  <a:lnTo>
                    <a:pt x="10008" y="5772"/>
                  </a:lnTo>
                  <a:close/>
                </a:path>
              </a:pathLst>
            </a:custGeom>
            <a:solidFill>
              <a:srgbClr val="1C1E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180;p22">
              <a:extLst>
                <a:ext uri="{FF2B5EF4-FFF2-40B4-BE49-F238E27FC236}">
                  <a16:creationId xmlns:a16="http://schemas.microsoft.com/office/drawing/2014/main" id="{49CC49CC-4B51-4895-6FF8-D192CA1C9EF7}"/>
                </a:ext>
              </a:extLst>
            </p:cNvPr>
            <p:cNvSpPr/>
            <p:nvPr/>
          </p:nvSpPr>
          <p:spPr>
            <a:xfrm>
              <a:off x="5886937" y="4300814"/>
              <a:ext cx="133781" cy="200463"/>
            </a:xfrm>
            <a:custGeom>
              <a:avLst/>
              <a:gdLst/>
              <a:ahLst/>
              <a:cxnLst/>
              <a:rect l="l" t="t" r="r" b="b"/>
              <a:pathLst>
                <a:path w="5138" h="7699" extrusionOk="0">
                  <a:moveTo>
                    <a:pt x="434" y="0"/>
                  </a:moveTo>
                  <a:lnTo>
                    <a:pt x="1" y="734"/>
                  </a:lnTo>
                  <a:lnTo>
                    <a:pt x="4137" y="3103"/>
                  </a:lnTo>
                  <a:cubicBezTo>
                    <a:pt x="4471" y="3269"/>
                    <a:pt x="4671" y="3670"/>
                    <a:pt x="4671" y="4203"/>
                  </a:cubicBezTo>
                  <a:cubicBezTo>
                    <a:pt x="4671" y="4537"/>
                    <a:pt x="4404" y="4971"/>
                    <a:pt x="4137" y="5137"/>
                  </a:cubicBezTo>
                  <a:lnTo>
                    <a:pt x="935" y="6972"/>
                  </a:lnTo>
                  <a:cubicBezTo>
                    <a:pt x="768" y="7072"/>
                    <a:pt x="635" y="7306"/>
                    <a:pt x="635" y="7506"/>
                  </a:cubicBezTo>
                  <a:cubicBezTo>
                    <a:pt x="635" y="7629"/>
                    <a:pt x="708" y="7698"/>
                    <a:pt x="814" y="7698"/>
                  </a:cubicBezTo>
                  <a:cubicBezTo>
                    <a:pt x="851" y="7698"/>
                    <a:pt x="892" y="7690"/>
                    <a:pt x="935" y="7673"/>
                  </a:cubicBezTo>
                  <a:lnTo>
                    <a:pt x="4137" y="5805"/>
                  </a:lnTo>
                  <a:cubicBezTo>
                    <a:pt x="4738" y="5471"/>
                    <a:pt x="5138" y="4837"/>
                    <a:pt x="5138" y="4137"/>
                  </a:cubicBezTo>
                  <a:cubicBezTo>
                    <a:pt x="5138" y="3436"/>
                    <a:pt x="4604" y="2636"/>
                    <a:pt x="4170" y="236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181;p22">
              <a:extLst>
                <a:ext uri="{FF2B5EF4-FFF2-40B4-BE49-F238E27FC236}">
                  <a16:creationId xmlns:a16="http://schemas.microsoft.com/office/drawing/2014/main" id="{64EF45E4-9589-40C7-FA76-B3A6ADE227F4}"/>
                </a:ext>
              </a:extLst>
            </p:cNvPr>
            <p:cNvSpPr/>
            <p:nvPr/>
          </p:nvSpPr>
          <p:spPr>
            <a:xfrm>
              <a:off x="5555168" y="3513518"/>
              <a:ext cx="35645" cy="12576"/>
            </a:xfrm>
            <a:custGeom>
              <a:avLst/>
              <a:gdLst/>
              <a:ahLst/>
              <a:cxnLst/>
              <a:rect l="l" t="t" r="r" b="b"/>
              <a:pathLst>
                <a:path w="1369" h="483" extrusionOk="0">
                  <a:moveTo>
                    <a:pt x="863" y="0"/>
                  </a:moveTo>
                  <a:cubicBezTo>
                    <a:pt x="752" y="0"/>
                    <a:pt x="651" y="27"/>
                    <a:pt x="567" y="82"/>
                  </a:cubicBezTo>
                  <a:lnTo>
                    <a:pt x="0" y="416"/>
                  </a:lnTo>
                  <a:cubicBezTo>
                    <a:pt x="88" y="372"/>
                    <a:pt x="188" y="348"/>
                    <a:pt x="298" y="348"/>
                  </a:cubicBezTo>
                  <a:cubicBezTo>
                    <a:pt x="440" y="348"/>
                    <a:pt x="598" y="389"/>
                    <a:pt x="768" y="483"/>
                  </a:cubicBezTo>
                  <a:lnTo>
                    <a:pt x="1368" y="149"/>
                  </a:lnTo>
                  <a:cubicBezTo>
                    <a:pt x="1193" y="52"/>
                    <a:pt x="1018" y="0"/>
                    <a:pt x="863" y="0"/>
                  </a:cubicBezTo>
                  <a:close/>
                </a:path>
              </a:pathLst>
            </a:custGeom>
            <a:solidFill>
              <a:srgbClr val="69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182;p22">
              <a:extLst>
                <a:ext uri="{FF2B5EF4-FFF2-40B4-BE49-F238E27FC236}">
                  <a16:creationId xmlns:a16="http://schemas.microsoft.com/office/drawing/2014/main" id="{7384AF11-BF4F-8BEA-EC47-530E712EAD36}"/>
                </a:ext>
              </a:extLst>
            </p:cNvPr>
            <p:cNvSpPr/>
            <p:nvPr/>
          </p:nvSpPr>
          <p:spPr>
            <a:xfrm>
              <a:off x="5579487" y="3551273"/>
              <a:ext cx="680100" cy="849447"/>
            </a:xfrm>
            <a:custGeom>
              <a:avLst/>
              <a:gdLst/>
              <a:ahLst/>
              <a:cxnLst/>
              <a:rect l="l" t="t" r="r" b="b"/>
              <a:pathLst>
                <a:path w="26120" h="32624" extrusionOk="0">
                  <a:moveTo>
                    <a:pt x="634" y="0"/>
                  </a:moveTo>
                  <a:lnTo>
                    <a:pt x="34" y="334"/>
                  </a:lnTo>
                  <a:lnTo>
                    <a:pt x="0" y="17846"/>
                  </a:lnTo>
                  <a:lnTo>
                    <a:pt x="25552" y="32623"/>
                  </a:lnTo>
                  <a:lnTo>
                    <a:pt x="26119" y="32257"/>
                  </a:lnTo>
                  <a:lnTo>
                    <a:pt x="601" y="1751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183;p22">
              <a:extLst>
                <a:ext uri="{FF2B5EF4-FFF2-40B4-BE49-F238E27FC236}">
                  <a16:creationId xmlns:a16="http://schemas.microsoft.com/office/drawing/2014/main" id="{6E0351B1-74F6-90F1-7CE7-C4BDE1CEC181}"/>
                </a:ext>
              </a:extLst>
            </p:cNvPr>
            <p:cNvSpPr/>
            <p:nvPr/>
          </p:nvSpPr>
          <p:spPr>
            <a:xfrm>
              <a:off x="6267371" y="4451077"/>
              <a:ext cx="23460" cy="79935"/>
            </a:xfrm>
            <a:custGeom>
              <a:avLst/>
              <a:gdLst/>
              <a:ahLst/>
              <a:cxnLst/>
              <a:rect l="l" t="t" r="r" b="b"/>
              <a:pathLst>
                <a:path w="901" h="3070" extrusionOk="0">
                  <a:moveTo>
                    <a:pt x="901" y="0"/>
                  </a:moveTo>
                  <a:lnTo>
                    <a:pt x="300" y="334"/>
                  </a:lnTo>
                  <a:lnTo>
                    <a:pt x="334" y="2358"/>
                  </a:lnTo>
                  <a:lnTo>
                    <a:pt x="334" y="2358"/>
                  </a:lnTo>
                  <a:cubicBezTo>
                    <a:pt x="328" y="2712"/>
                    <a:pt x="196" y="2938"/>
                    <a:pt x="0" y="3069"/>
                  </a:cubicBezTo>
                  <a:lnTo>
                    <a:pt x="601" y="2702"/>
                  </a:lnTo>
                  <a:cubicBezTo>
                    <a:pt x="801" y="2602"/>
                    <a:pt x="901" y="2369"/>
                    <a:pt x="901" y="2002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184;p22">
              <a:extLst>
                <a:ext uri="{FF2B5EF4-FFF2-40B4-BE49-F238E27FC236}">
                  <a16:creationId xmlns:a16="http://schemas.microsoft.com/office/drawing/2014/main" id="{17052B09-B8DE-EE45-EC4C-773EBC3CC499}"/>
                </a:ext>
              </a:extLst>
            </p:cNvPr>
            <p:cNvSpPr/>
            <p:nvPr/>
          </p:nvSpPr>
          <p:spPr>
            <a:xfrm>
              <a:off x="5545612" y="4038512"/>
              <a:ext cx="730456" cy="499425"/>
            </a:xfrm>
            <a:custGeom>
              <a:avLst/>
              <a:gdLst/>
              <a:ahLst/>
              <a:cxnLst/>
              <a:rect l="l" t="t" r="r" b="b"/>
              <a:pathLst>
                <a:path w="28054" h="19181" extrusionOk="0">
                  <a:moveTo>
                    <a:pt x="28054" y="16179"/>
                  </a:moveTo>
                  <a:lnTo>
                    <a:pt x="0" y="1"/>
                  </a:lnTo>
                  <a:lnTo>
                    <a:pt x="0" y="2002"/>
                  </a:lnTo>
                  <a:cubicBezTo>
                    <a:pt x="0" y="2702"/>
                    <a:pt x="467" y="3570"/>
                    <a:pt x="1101" y="3903"/>
                  </a:cubicBezTo>
                  <a:lnTo>
                    <a:pt x="11042" y="9641"/>
                  </a:lnTo>
                  <a:lnTo>
                    <a:pt x="17046" y="13143"/>
                  </a:lnTo>
                  <a:lnTo>
                    <a:pt x="26953" y="18814"/>
                  </a:lnTo>
                  <a:cubicBezTo>
                    <a:pt x="27553" y="19181"/>
                    <a:pt x="28054" y="18914"/>
                    <a:pt x="28054" y="18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185;p22">
              <a:extLst>
                <a:ext uri="{FF2B5EF4-FFF2-40B4-BE49-F238E27FC236}">
                  <a16:creationId xmlns:a16="http://schemas.microsoft.com/office/drawing/2014/main" id="{6DCF39D1-DFE0-865D-EB0A-2FB9331847DB}"/>
                </a:ext>
              </a:extLst>
            </p:cNvPr>
            <p:cNvSpPr/>
            <p:nvPr/>
          </p:nvSpPr>
          <p:spPr>
            <a:xfrm>
              <a:off x="5588157" y="3554736"/>
              <a:ext cx="666195" cy="839892"/>
            </a:xfrm>
            <a:custGeom>
              <a:avLst/>
              <a:gdLst/>
              <a:ahLst/>
              <a:cxnLst/>
              <a:rect l="l" t="t" r="r" b="b"/>
              <a:pathLst>
                <a:path w="25586" h="32257" extrusionOk="0">
                  <a:moveTo>
                    <a:pt x="68" y="1"/>
                  </a:moveTo>
                  <a:lnTo>
                    <a:pt x="1" y="17513"/>
                  </a:lnTo>
                  <a:lnTo>
                    <a:pt x="25553" y="32257"/>
                  </a:lnTo>
                  <a:lnTo>
                    <a:pt x="25586" y="1474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186;p22">
              <a:extLst>
                <a:ext uri="{FF2B5EF4-FFF2-40B4-BE49-F238E27FC236}">
                  <a16:creationId xmlns:a16="http://schemas.microsoft.com/office/drawing/2014/main" id="{942E118E-8A82-8246-7A9B-67FE09027746}"/>
                </a:ext>
              </a:extLst>
            </p:cNvPr>
            <p:cNvSpPr/>
            <p:nvPr/>
          </p:nvSpPr>
          <p:spPr>
            <a:xfrm>
              <a:off x="6244771" y="3935143"/>
              <a:ext cx="16534" cy="465577"/>
            </a:xfrm>
            <a:custGeom>
              <a:avLst/>
              <a:gdLst/>
              <a:ahLst/>
              <a:cxnLst/>
              <a:rect l="l" t="t" r="r" b="b"/>
              <a:pathLst>
                <a:path w="635" h="17881" extrusionOk="0">
                  <a:moveTo>
                    <a:pt x="635" y="1"/>
                  </a:moveTo>
                  <a:lnTo>
                    <a:pt x="34" y="335"/>
                  </a:lnTo>
                  <a:lnTo>
                    <a:pt x="1" y="17880"/>
                  </a:lnTo>
                  <a:lnTo>
                    <a:pt x="568" y="1751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187;p22">
              <a:extLst>
                <a:ext uri="{FF2B5EF4-FFF2-40B4-BE49-F238E27FC236}">
                  <a16:creationId xmlns:a16="http://schemas.microsoft.com/office/drawing/2014/main" id="{2483EEFC-F688-9545-9842-4B1983C46F7C}"/>
                </a:ext>
              </a:extLst>
            </p:cNvPr>
            <p:cNvSpPr/>
            <p:nvPr/>
          </p:nvSpPr>
          <p:spPr>
            <a:xfrm>
              <a:off x="5580346" y="3551273"/>
              <a:ext cx="680959" cy="392593"/>
            </a:xfrm>
            <a:custGeom>
              <a:avLst/>
              <a:gdLst/>
              <a:ahLst/>
              <a:cxnLst/>
              <a:rect l="l" t="t" r="r" b="b"/>
              <a:pathLst>
                <a:path w="26153" h="15078" extrusionOk="0">
                  <a:moveTo>
                    <a:pt x="601" y="0"/>
                  </a:moveTo>
                  <a:lnTo>
                    <a:pt x="1" y="334"/>
                  </a:lnTo>
                  <a:lnTo>
                    <a:pt x="25552" y="15078"/>
                  </a:lnTo>
                  <a:lnTo>
                    <a:pt x="26153" y="14744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188;p22">
              <a:extLst>
                <a:ext uri="{FF2B5EF4-FFF2-40B4-BE49-F238E27FC236}">
                  <a16:creationId xmlns:a16="http://schemas.microsoft.com/office/drawing/2014/main" id="{38F5A78B-9A5A-0EC1-89DA-5087659B634C}"/>
                </a:ext>
              </a:extLst>
            </p:cNvPr>
            <p:cNvSpPr/>
            <p:nvPr/>
          </p:nvSpPr>
          <p:spPr>
            <a:xfrm>
              <a:off x="5555168" y="3513518"/>
              <a:ext cx="736549" cy="946255"/>
            </a:xfrm>
            <a:custGeom>
              <a:avLst/>
              <a:gdLst/>
              <a:ahLst/>
              <a:cxnLst/>
              <a:rect l="l" t="t" r="r" b="b"/>
              <a:pathLst>
                <a:path w="28288" h="36342" extrusionOk="0">
                  <a:moveTo>
                    <a:pt x="863" y="0"/>
                  </a:moveTo>
                  <a:cubicBezTo>
                    <a:pt x="752" y="0"/>
                    <a:pt x="651" y="27"/>
                    <a:pt x="567" y="82"/>
                  </a:cubicBezTo>
                  <a:lnTo>
                    <a:pt x="0" y="416"/>
                  </a:lnTo>
                  <a:cubicBezTo>
                    <a:pt x="88" y="372"/>
                    <a:pt x="188" y="348"/>
                    <a:pt x="298" y="348"/>
                  </a:cubicBezTo>
                  <a:cubicBezTo>
                    <a:pt x="440" y="348"/>
                    <a:pt x="598" y="389"/>
                    <a:pt x="768" y="483"/>
                  </a:cubicBezTo>
                  <a:lnTo>
                    <a:pt x="26619" y="15427"/>
                  </a:lnTo>
                  <a:cubicBezTo>
                    <a:pt x="27186" y="15760"/>
                    <a:pt x="27720" y="16594"/>
                    <a:pt x="27720" y="17328"/>
                  </a:cubicBezTo>
                  <a:lnTo>
                    <a:pt x="27687" y="34741"/>
                  </a:lnTo>
                  <a:lnTo>
                    <a:pt x="27687" y="36342"/>
                  </a:lnTo>
                  <a:lnTo>
                    <a:pt x="28254" y="36008"/>
                  </a:lnTo>
                  <a:lnTo>
                    <a:pt x="28254" y="34407"/>
                  </a:lnTo>
                  <a:lnTo>
                    <a:pt x="28287" y="16961"/>
                  </a:lnTo>
                  <a:cubicBezTo>
                    <a:pt x="28287" y="16327"/>
                    <a:pt x="27820" y="15427"/>
                    <a:pt x="27186" y="15060"/>
                  </a:cubicBezTo>
                  <a:lnTo>
                    <a:pt x="1368" y="149"/>
                  </a:lnTo>
                  <a:cubicBezTo>
                    <a:pt x="1193" y="52"/>
                    <a:pt x="101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189;p22">
              <a:extLst>
                <a:ext uri="{FF2B5EF4-FFF2-40B4-BE49-F238E27FC236}">
                  <a16:creationId xmlns:a16="http://schemas.microsoft.com/office/drawing/2014/main" id="{112B1B9F-63F5-0E08-6797-497AE2701151}"/>
                </a:ext>
              </a:extLst>
            </p:cNvPr>
            <p:cNvSpPr/>
            <p:nvPr/>
          </p:nvSpPr>
          <p:spPr>
            <a:xfrm>
              <a:off x="5545612" y="3522345"/>
              <a:ext cx="731341" cy="937428"/>
            </a:xfrm>
            <a:custGeom>
              <a:avLst/>
              <a:gdLst/>
              <a:ahLst/>
              <a:cxnLst/>
              <a:rect l="l" t="t" r="r" b="b"/>
              <a:pathLst>
                <a:path w="28088" h="36003" extrusionOk="0">
                  <a:moveTo>
                    <a:pt x="1335" y="1445"/>
                  </a:moveTo>
                  <a:lnTo>
                    <a:pt x="26886" y="16189"/>
                  </a:lnTo>
                  <a:lnTo>
                    <a:pt x="26853" y="33734"/>
                  </a:lnTo>
                  <a:lnTo>
                    <a:pt x="1301" y="18957"/>
                  </a:lnTo>
                  <a:lnTo>
                    <a:pt x="1335" y="1445"/>
                  </a:lnTo>
                  <a:close/>
                  <a:moveTo>
                    <a:pt x="648" y="1"/>
                  </a:moveTo>
                  <a:cubicBezTo>
                    <a:pt x="286" y="1"/>
                    <a:pt x="34" y="280"/>
                    <a:pt x="34" y="778"/>
                  </a:cubicBezTo>
                  <a:cubicBezTo>
                    <a:pt x="0" y="19825"/>
                    <a:pt x="0" y="19558"/>
                    <a:pt x="0" y="19825"/>
                  </a:cubicBezTo>
                  <a:lnTo>
                    <a:pt x="28054" y="36003"/>
                  </a:lnTo>
                  <a:lnTo>
                    <a:pt x="28054" y="34702"/>
                  </a:lnTo>
                  <a:lnTo>
                    <a:pt x="28054" y="34402"/>
                  </a:lnTo>
                  <a:lnTo>
                    <a:pt x="28087" y="16989"/>
                  </a:lnTo>
                  <a:cubicBezTo>
                    <a:pt x="28087" y="16289"/>
                    <a:pt x="27587" y="15421"/>
                    <a:pt x="26986" y="15054"/>
                  </a:cubicBezTo>
                  <a:lnTo>
                    <a:pt x="1135" y="144"/>
                  </a:lnTo>
                  <a:cubicBezTo>
                    <a:pt x="961" y="47"/>
                    <a:pt x="795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190;p22">
              <a:extLst>
                <a:ext uri="{FF2B5EF4-FFF2-40B4-BE49-F238E27FC236}">
                  <a16:creationId xmlns:a16="http://schemas.microsoft.com/office/drawing/2014/main" id="{1260F755-D9A9-2319-938E-B76348BE0590}"/>
                </a:ext>
              </a:extLst>
            </p:cNvPr>
            <p:cNvSpPr/>
            <p:nvPr/>
          </p:nvSpPr>
          <p:spPr>
            <a:xfrm>
              <a:off x="4497290" y="1649702"/>
              <a:ext cx="369160" cy="515907"/>
            </a:xfrm>
            <a:custGeom>
              <a:avLst/>
              <a:gdLst/>
              <a:ahLst/>
              <a:cxnLst/>
              <a:rect l="l" t="t" r="r" b="b"/>
              <a:pathLst>
                <a:path w="14178" h="19814" extrusionOk="0">
                  <a:moveTo>
                    <a:pt x="1857" y="0"/>
                  </a:moveTo>
                  <a:cubicBezTo>
                    <a:pt x="1798" y="0"/>
                    <a:pt x="1747" y="17"/>
                    <a:pt x="1702" y="47"/>
                  </a:cubicBezTo>
                  <a:lnTo>
                    <a:pt x="1602" y="47"/>
                  </a:lnTo>
                  <a:cubicBezTo>
                    <a:pt x="1602" y="47"/>
                    <a:pt x="1568" y="80"/>
                    <a:pt x="1568" y="80"/>
                  </a:cubicBezTo>
                  <a:lnTo>
                    <a:pt x="1501" y="80"/>
                  </a:lnTo>
                  <a:cubicBezTo>
                    <a:pt x="1468" y="113"/>
                    <a:pt x="1468" y="113"/>
                    <a:pt x="1435" y="113"/>
                  </a:cubicBezTo>
                  <a:lnTo>
                    <a:pt x="1401" y="113"/>
                  </a:lnTo>
                  <a:cubicBezTo>
                    <a:pt x="1401" y="113"/>
                    <a:pt x="1368" y="113"/>
                    <a:pt x="1368" y="147"/>
                  </a:cubicBezTo>
                  <a:lnTo>
                    <a:pt x="1268" y="147"/>
                  </a:lnTo>
                  <a:cubicBezTo>
                    <a:pt x="1268" y="147"/>
                    <a:pt x="1235" y="180"/>
                    <a:pt x="1235" y="180"/>
                  </a:cubicBezTo>
                  <a:lnTo>
                    <a:pt x="1168" y="180"/>
                  </a:lnTo>
                  <a:cubicBezTo>
                    <a:pt x="1135" y="213"/>
                    <a:pt x="1135" y="213"/>
                    <a:pt x="1101" y="213"/>
                  </a:cubicBezTo>
                  <a:lnTo>
                    <a:pt x="1068" y="213"/>
                  </a:lnTo>
                  <a:cubicBezTo>
                    <a:pt x="1068" y="213"/>
                    <a:pt x="1034" y="213"/>
                    <a:pt x="1034" y="247"/>
                  </a:cubicBezTo>
                  <a:lnTo>
                    <a:pt x="934" y="247"/>
                  </a:lnTo>
                  <a:cubicBezTo>
                    <a:pt x="934" y="247"/>
                    <a:pt x="901" y="280"/>
                    <a:pt x="901" y="280"/>
                  </a:cubicBezTo>
                  <a:lnTo>
                    <a:pt x="834" y="280"/>
                  </a:lnTo>
                  <a:cubicBezTo>
                    <a:pt x="801" y="313"/>
                    <a:pt x="801" y="313"/>
                    <a:pt x="768" y="313"/>
                  </a:cubicBezTo>
                  <a:lnTo>
                    <a:pt x="734" y="313"/>
                  </a:lnTo>
                  <a:cubicBezTo>
                    <a:pt x="734" y="313"/>
                    <a:pt x="701" y="313"/>
                    <a:pt x="701" y="347"/>
                  </a:cubicBezTo>
                  <a:lnTo>
                    <a:pt x="601" y="347"/>
                  </a:lnTo>
                  <a:cubicBezTo>
                    <a:pt x="601" y="347"/>
                    <a:pt x="567" y="380"/>
                    <a:pt x="567" y="380"/>
                  </a:cubicBezTo>
                  <a:lnTo>
                    <a:pt x="501" y="380"/>
                  </a:lnTo>
                  <a:cubicBezTo>
                    <a:pt x="467" y="413"/>
                    <a:pt x="467" y="413"/>
                    <a:pt x="434" y="413"/>
                  </a:cubicBezTo>
                  <a:cubicBezTo>
                    <a:pt x="167" y="480"/>
                    <a:pt x="0" y="847"/>
                    <a:pt x="0" y="1381"/>
                  </a:cubicBezTo>
                  <a:lnTo>
                    <a:pt x="0" y="11621"/>
                  </a:lnTo>
                  <a:cubicBezTo>
                    <a:pt x="0" y="12389"/>
                    <a:pt x="367" y="13223"/>
                    <a:pt x="801" y="13489"/>
                  </a:cubicBezTo>
                  <a:lnTo>
                    <a:pt x="2402" y="14457"/>
                  </a:lnTo>
                  <a:lnTo>
                    <a:pt x="2402" y="17592"/>
                  </a:lnTo>
                  <a:lnTo>
                    <a:pt x="2435" y="17559"/>
                  </a:lnTo>
                  <a:lnTo>
                    <a:pt x="2502" y="17526"/>
                  </a:lnTo>
                  <a:lnTo>
                    <a:pt x="2502" y="17559"/>
                  </a:lnTo>
                  <a:lnTo>
                    <a:pt x="2536" y="17526"/>
                  </a:lnTo>
                  <a:lnTo>
                    <a:pt x="2569" y="17492"/>
                  </a:lnTo>
                  <a:lnTo>
                    <a:pt x="2569" y="17526"/>
                  </a:lnTo>
                  <a:lnTo>
                    <a:pt x="2602" y="17492"/>
                  </a:lnTo>
                  <a:lnTo>
                    <a:pt x="2669" y="17459"/>
                  </a:lnTo>
                  <a:lnTo>
                    <a:pt x="2669" y="17492"/>
                  </a:lnTo>
                  <a:lnTo>
                    <a:pt x="2702" y="17459"/>
                  </a:lnTo>
                  <a:lnTo>
                    <a:pt x="2736" y="17426"/>
                  </a:lnTo>
                  <a:lnTo>
                    <a:pt x="2736" y="17459"/>
                  </a:lnTo>
                  <a:lnTo>
                    <a:pt x="2769" y="17426"/>
                  </a:lnTo>
                  <a:lnTo>
                    <a:pt x="2836" y="17392"/>
                  </a:lnTo>
                  <a:lnTo>
                    <a:pt x="2836" y="17426"/>
                  </a:lnTo>
                  <a:lnTo>
                    <a:pt x="2869" y="17392"/>
                  </a:lnTo>
                  <a:lnTo>
                    <a:pt x="2902" y="17359"/>
                  </a:lnTo>
                  <a:lnTo>
                    <a:pt x="2902" y="17392"/>
                  </a:lnTo>
                  <a:lnTo>
                    <a:pt x="2936" y="17359"/>
                  </a:lnTo>
                  <a:lnTo>
                    <a:pt x="3003" y="17326"/>
                  </a:lnTo>
                  <a:lnTo>
                    <a:pt x="3003" y="17359"/>
                  </a:lnTo>
                  <a:lnTo>
                    <a:pt x="3036" y="17326"/>
                  </a:lnTo>
                  <a:lnTo>
                    <a:pt x="3069" y="17292"/>
                  </a:lnTo>
                  <a:lnTo>
                    <a:pt x="3069" y="17326"/>
                  </a:lnTo>
                  <a:lnTo>
                    <a:pt x="3103" y="17292"/>
                  </a:lnTo>
                  <a:lnTo>
                    <a:pt x="3169" y="17259"/>
                  </a:lnTo>
                  <a:lnTo>
                    <a:pt x="3169" y="17292"/>
                  </a:lnTo>
                  <a:lnTo>
                    <a:pt x="3203" y="17259"/>
                  </a:lnTo>
                  <a:lnTo>
                    <a:pt x="3236" y="17225"/>
                  </a:lnTo>
                  <a:lnTo>
                    <a:pt x="3236" y="17259"/>
                  </a:lnTo>
                  <a:lnTo>
                    <a:pt x="3269" y="17225"/>
                  </a:lnTo>
                  <a:lnTo>
                    <a:pt x="3336" y="17192"/>
                  </a:lnTo>
                  <a:lnTo>
                    <a:pt x="3336" y="17225"/>
                  </a:lnTo>
                  <a:lnTo>
                    <a:pt x="3369" y="17192"/>
                  </a:lnTo>
                  <a:lnTo>
                    <a:pt x="3403" y="17159"/>
                  </a:lnTo>
                  <a:lnTo>
                    <a:pt x="3403" y="17192"/>
                  </a:lnTo>
                  <a:lnTo>
                    <a:pt x="3436" y="17159"/>
                  </a:lnTo>
                  <a:lnTo>
                    <a:pt x="3503" y="17125"/>
                  </a:lnTo>
                  <a:lnTo>
                    <a:pt x="3503" y="17159"/>
                  </a:lnTo>
                  <a:lnTo>
                    <a:pt x="3536" y="17125"/>
                  </a:lnTo>
                  <a:lnTo>
                    <a:pt x="3570" y="17092"/>
                  </a:lnTo>
                  <a:lnTo>
                    <a:pt x="3570" y="17125"/>
                  </a:lnTo>
                  <a:lnTo>
                    <a:pt x="3603" y="17092"/>
                  </a:lnTo>
                  <a:lnTo>
                    <a:pt x="3670" y="17059"/>
                  </a:lnTo>
                  <a:lnTo>
                    <a:pt x="3670" y="17092"/>
                  </a:lnTo>
                  <a:lnTo>
                    <a:pt x="3703" y="17059"/>
                  </a:lnTo>
                  <a:lnTo>
                    <a:pt x="5037" y="15891"/>
                  </a:lnTo>
                  <a:lnTo>
                    <a:pt x="12376" y="19727"/>
                  </a:lnTo>
                  <a:cubicBezTo>
                    <a:pt x="12482" y="19791"/>
                    <a:pt x="12574" y="19814"/>
                    <a:pt x="12653" y="19814"/>
                  </a:cubicBezTo>
                  <a:cubicBezTo>
                    <a:pt x="12698" y="19814"/>
                    <a:pt x="12740" y="19806"/>
                    <a:pt x="12776" y="19794"/>
                  </a:cubicBezTo>
                  <a:lnTo>
                    <a:pt x="12843" y="19794"/>
                  </a:lnTo>
                  <a:cubicBezTo>
                    <a:pt x="12843" y="19761"/>
                    <a:pt x="12876" y="19761"/>
                    <a:pt x="12876" y="19761"/>
                  </a:cubicBezTo>
                  <a:cubicBezTo>
                    <a:pt x="13677" y="19427"/>
                    <a:pt x="14177" y="19460"/>
                    <a:pt x="14177" y="18426"/>
                  </a:cubicBezTo>
                  <a:lnTo>
                    <a:pt x="14177" y="8152"/>
                  </a:lnTo>
                  <a:cubicBezTo>
                    <a:pt x="14177" y="7519"/>
                    <a:pt x="13810" y="6685"/>
                    <a:pt x="13377" y="6418"/>
                  </a:cubicBezTo>
                  <a:lnTo>
                    <a:pt x="2102" y="80"/>
                  </a:lnTo>
                  <a:cubicBezTo>
                    <a:pt x="2010" y="25"/>
                    <a:pt x="1928" y="0"/>
                    <a:pt x="1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191;p22">
              <a:extLst>
                <a:ext uri="{FF2B5EF4-FFF2-40B4-BE49-F238E27FC236}">
                  <a16:creationId xmlns:a16="http://schemas.microsoft.com/office/drawing/2014/main" id="{5F43D34F-D185-3255-8777-4876E1D79821}"/>
                </a:ext>
              </a:extLst>
            </p:cNvPr>
            <p:cNvSpPr/>
            <p:nvPr/>
          </p:nvSpPr>
          <p:spPr>
            <a:xfrm>
              <a:off x="4498149" y="1660898"/>
              <a:ext cx="343096" cy="508096"/>
            </a:xfrm>
            <a:custGeom>
              <a:avLst/>
              <a:gdLst/>
              <a:ahLst/>
              <a:cxnLst/>
              <a:rect l="l" t="t" r="r" b="b"/>
              <a:pathLst>
                <a:path w="13177" h="19514" extrusionOk="0">
                  <a:moveTo>
                    <a:pt x="540" y="1"/>
                  </a:moveTo>
                  <a:cubicBezTo>
                    <a:pt x="230" y="1"/>
                    <a:pt x="1" y="378"/>
                    <a:pt x="1" y="984"/>
                  </a:cubicBezTo>
                  <a:lnTo>
                    <a:pt x="1" y="11225"/>
                  </a:lnTo>
                  <a:cubicBezTo>
                    <a:pt x="1" y="11992"/>
                    <a:pt x="368" y="12826"/>
                    <a:pt x="801" y="13093"/>
                  </a:cubicBezTo>
                  <a:lnTo>
                    <a:pt x="2402" y="14060"/>
                  </a:lnTo>
                  <a:lnTo>
                    <a:pt x="2402" y="17196"/>
                  </a:lnTo>
                  <a:lnTo>
                    <a:pt x="4504" y="15294"/>
                  </a:lnTo>
                  <a:lnTo>
                    <a:pt x="12343" y="19431"/>
                  </a:lnTo>
                  <a:cubicBezTo>
                    <a:pt x="12441" y="19487"/>
                    <a:pt x="12535" y="19513"/>
                    <a:pt x="12621" y="19513"/>
                  </a:cubicBezTo>
                  <a:cubicBezTo>
                    <a:pt x="12948" y="19513"/>
                    <a:pt x="13177" y="19136"/>
                    <a:pt x="13177" y="18530"/>
                  </a:cubicBezTo>
                  <a:lnTo>
                    <a:pt x="13177" y="8289"/>
                  </a:lnTo>
                  <a:cubicBezTo>
                    <a:pt x="13177" y="7489"/>
                    <a:pt x="12810" y="6655"/>
                    <a:pt x="12343" y="6421"/>
                  </a:cubicBezTo>
                  <a:lnTo>
                    <a:pt x="801" y="84"/>
                  </a:lnTo>
                  <a:cubicBezTo>
                    <a:pt x="710" y="28"/>
                    <a:pt x="622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1192;p22">
              <a:extLst>
                <a:ext uri="{FF2B5EF4-FFF2-40B4-BE49-F238E27FC236}">
                  <a16:creationId xmlns:a16="http://schemas.microsoft.com/office/drawing/2014/main" id="{0D58B038-7A46-EA55-6E7B-458BF8911B1D}"/>
                </a:ext>
              </a:extLst>
            </p:cNvPr>
            <p:cNvSpPr/>
            <p:nvPr/>
          </p:nvSpPr>
          <p:spPr>
            <a:xfrm>
              <a:off x="4587614" y="1865761"/>
              <a:ext cx="21741" cy="39837"/>
            </a:xfrm>
            <a:custGeom>
              <a:avLst/>
              <a:gdLst/>
              <a:ahLst/>
              <a:cxnLst/>
              <a:rect l="l" t="t" r="r" b="b"/>
              <a:pathLst>
                <a:path w="835" h="1530" extrusionOk="0">
                  <a:moveTo>
                    <a:pt x="256" y="0"/>
                  </a:moveTo>
                  <a:cubicBezTo>
                    <a:pt x="101" y="0"/>
                    <a:pt x="1" y="210"/>
                    <a:pt x="1" y="521"/>
                  </a:cubicBezTo>
                  <a:cubicBezTo>
                    <a:pt x="1" y="922"/>
                    <a:pt x="167" y="1355"/>
                    <a:pt x="401" y="1489"/>
                  </a:cubicBezTo>
                  <a:cubicBezTo>
                    <a:pt x="450" y="1517"/>
                    <a:pt x="497" y="1530"/>
                    <a:pt x="541" y="1530"/>
                  </a:cubicBezTo>
                  <a:cubicBezTo>
                    <a:pt x="709" y="1530"/>
                    <a:pt x="834" y="1339"/>
                    <a:pt x="834" y="1022"/>
                  </a:cubicBezTo>
                  <a:cubicBezTo>
                    <a:pt x="834" y="622"/>
                    <a:pt x="634" y="188"/>
                    <a:pt x="401" y="54"/>
                  </a:cubicBezTo>
                  <a:cubicBezTo>
                    <a:pt x="349" y="17"/>
                    <a:pt x="300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1193;p22">
              <a:extLst>
                <a:ext uri="{FF2B5EF4-FFF2-40B4-BE49-F238E27FC236}">
                  <a16:creationId xmlns:a16="http://schemas.microsoft.com/office/drawing/2014/main" id="{B00B8A02-41A4-A05F-623A-D0A0986DE2AC}"/>
                </a:ext>
              </a:extLst>
            </p:cNvPr>
            <p:cNvSpPr/>
            <p:nvPr/>
          </p:nvSpPr>
          <p:spPr>
            <a:xfrm>
              <a:off x="4652760" y="1904323"/>
              <a:ext cx="21741" cy="40280"/>
            </a:xfrm>
            <a:custGeom>
              <a:avLst/>
              <a:gdLst/>
              <a:ahLst/>
              <a:cxnLst/>
              <a:rect l="l" t="t" r="r" b="b"/>
              <a:pathLst>
                <a:path w="835" h="1547" extrusionOk="0">
                  <a:moveTo>
                    <a:pt x="264" y="0"/>
                  </a:moveTo>
                  <a:cubicBezTo>
                    <a:pt x="105" y="0"/>
                    <a:pt x="0" y="191"/>
                    <a:pt x="0" y="508"/>
                  </a:cubicBezTo>
                  <a:cubicBezTo>
                    <a:pt x="0" y="942"/>
                    <a:pt x="167" y="1375"/>
                    <a:pt x="401" y="1509"/>
                  </a:cubicBezTo>
                  <a:cubicBezTo>
                    <a:pt x="445" y="1535"/>
                    <a:pt x="489" y="1547"/>
                    <a:pt x="530" y="1547"/>
                  </a:cubicBezTo>
                  <a:cubicBezTo>
                    <a:pt x="704" y="1547"/>
                    <a:pt x="834" y="1332"/>
                    <a:pt x="834" y="1009"/>
                  </a:cubicBezTo>
                  <a:cubicBezTo>
                    <a:pt x="834" y="608"/>
                    <a:pt x="634" y="175"/>
                    <a:pt x="401" y="41"/>
                  </a:cubicBezTo>
                  <a:cubicBezTo>
                    <a:pt x="352" y="13"/>
                    <a:pt x="30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1194;p22">
              <a:extLst>
                <a:ext uri="{FF2B5EF4-FFF2-40B4-BE49-F238E27FC236}">
                  <a16:creationId xmlns:a16="http://schemas.microsoft.com/office/drawing/2014/main" id="{3C464B82-87C6-5F2F-FF59-712F66EDBF07}"/>
                </a:ext>
              </a:extLst>
            </p:cNvPr>
            <p:cNvSpPr/>
            <p:nvPr/>
          </p:nvSpPr>
          <p:spPr>
            <a:xfrm>
              <a:off x="4717906" y="1943040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84" y="1"/>
                  </a:moveTo>
                  <a:cubicBezTo>
                    <a:pt x="121" y="1"/>
                    <a:pt x="0" y="211"/>
                    <a:pt x="0" y="522"/>
                  </a:cubicBezTo>
                  <a:cubicBezTo>
                    <a:pt x="0" y="923"/>
                    <a:pt x="200" y="1356"/>
                    <a:pt x="434" y="1490"/>
                  </a:cubicBezTo>
                  <a:cubicBezTo>
                    <a:pt x="482" y="1517"/>
                    <a:pt x="528" y="1531"/>
                    <a:pt x="570" y="1531"/>
                  </a:cubicBezTo>
                  <a:cubicBezTo>
                    <a:pt x="730" y="1531"/>
                    <a:pt x="834" y="1339"/>
                    <a:pt x="834" y="1023"/>
                  </a:cubicBezTo>
                  <a:cubicBezTo>
                    <a:pt x="834" y="622"/>
                    <a:pt x="634" y="189"/>
                    <a:pt x="434" y="55"/>
                  </a:cubicBezTo>
                  <a:cubicBezTo>
                    <a:pt x="382" y="18"/>
                    <a:pt x="33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1195;p22">
              <a:extLst>
                <a:ext uri="{FF2B5EF4-FFF2-40B4-BE49-F238E27FC236}">
                  <a16:creationId xmlns:a16="http://schemas.microsoft.com/office/drawing/2014/main" id="{81D9C121-1FFA-63A5-FD8C-6B817298784A}"/>
                </a:ext>
              </a:extLst>
            </p:cNvPr>
            <p:cNvSpPr/>
            <p:nvPr/>
          </p:nvSpPr>
          <p:spPr>
            <a:xfrm>
              <a:off x="5582950" y="2263744"/>
              <a:ext cx="369160" cy="517235"/>
            </a:xfrm>
            <a:custGeom>
              <a:avLst/>
              <a:gdLst/>
              <a:ahLst/>
              <a:cxnLst/>
              <a:rect l="l" t="t" r="r" b="b"/>
              <a:pathLst>
                <a:path w="14178" h="19865" extrusionOk="0">
                  <a:moveTo>
                    <a:pt x="1857" y="1"/>
                  </a:moveTo>
                  <a:cubicBezTo>
                    <a:pt x="1799" y="1"/>
                    <a:pt x="1747" y="17"/>
                    <a:pt x="1702" y="47"/>
                  </a:cubicBezTo>
                  <a:lnTo>
                    <a:pt x="1602" y="47"/>
                  </a:lnTo>
                  <a:cubicBezTo>
                    <a:pt x="1602" y="47"/>
                    <a:pt x="1569" y="80"/>
                    <a:pt x="1569" y="80"/>
                  </a:cubicBezTo>
                  <a:lnTo>
                    <a:pt x="1502" y="80"/>
                  </a:lnTo>
                  <a:cubicBezTo>
                    <a:pt x="1469" y="114"/>
                    <a:pt x="1469" y="114"/>
                    <a:pt x="1435" y="114"/>
                  </a:cubicBezTo>
                  <a:lnTo>
                    <a:pt x="1402" y="114"/>
                  </a:lnTo>
                  <a:cubicBezTo>
                    <a:pt x="1402" y="114"/>
                    <a:pt x="1368" y="114"/>
                    <a:pt x="1368" y="147"/>
                  </a:cubicBezTo>
                  <a:lnTo>
                    <a:pt x="1268" y="147"/>
                  </a:lnTo>
                  <a:cubicBezTo>
                    <a:pt x="1268" y="147"/>
                    <a:pt x="1235" y="181"/>
                    <a:pt x="1235" y="181"/>
                  </a:cubicBezTo>
                  <a:lnTo>
                    <a:pt x="1168" y="181"/>
                  </a:lnTo>
                  <a:cubicBezTo>
                    <a:pt x="1135" y="214"/>
                    <a:pt x="1135" y="214"/>
                    <a:pt x="1102" y="214"/>
                  </a:cubicBezTo>
                  <a:lnTo>
                    <a:pt x="1068" y="214"/>
                  </a:lnTo>
                  <a:cubicBezTo>
                    <a:pt x="1068" y="214"/>
                    <a:pt x="1035" y="214"/>
                    <a:pt x="1035" y="247"/>
                  </a:cubicBezTo>
                  <a:lnTo>
                    <a:pt x="935" y="247"/>
                  </a:lnTo>
                  <a:cubicBezTo>
                    <a:pt x="935" y="247"/>
                    <a:pt x="901" y="281"/>
                    <a:pt x="901" y="281"/>
                  </a:cubicBezTo>
                  <a:lnTo>
                    <a:pt x="835" y="281"/>
                  </a:lnTo>
                  <a:cubicBezTo>
                    <a:pt x="801" y="314"/>
                    <a:pt x="801" y="314"/>
                    <a:pt x="768" y="314"/>
                  </a:cubicBezTo>
                  <a:lnTo>
                    <a:pt x="735" y="314"/>
                  </a:lnTo>
                  <a:cubicBezTo>
                    <a:pt x="735" y="314"/>
                    <a:pt x="701" y="314"/>
                    <a:pt x="701" y="347"/>
                  </a:cubicBezTo>
                  <a:lnTo>
                    <a:pt x="601" y="347"/>
                  </a:lnTo>
                  <a:cubicBezTo>
                    <a:pt x="601" y="347"/>
                    <a:pt x="568" y="381"/>
                    <a:pt x="568" y="381"/>
                  </a:cubicBezTo>
                  <a:lnTo>
                    <a:pt x="501" y="381"/>
                  </a:lnTo>
                  <a:cubicBezTo>
                    <a:pt x="468" y="414"/>
                    <a:pt x="468" y="414"/>
                    <a:pt x="434" y="414"/>
                  </a:cubicBezTo>
                  <a:cubicBezTo>
                    <a:pt x="168" y="481"/>
                    <a:pt x="1" y="848"/>
                    <a:pt x="1" y="1381"/>
                  </a:cubicBezTo>
                  <a:lnTo>
                    <a:pt x="1" y="11622"/>
                  </a:lnTo>
                  <a:cubicBezTo>
                    <a:pt x="1" y="12389"/>
                    <a:pt x="368" y="13223"/>
                    <a:pt x="801" y="13490"/>
                  </a:cubicBezTo>
                  <a:lnTo>
                    <a:pt x="2403" y="14457"/>
                  </a:lnTo>
                  <a:lnTo>
                    <a:pt x="2403" y="17593"/>
                  </a:lnTo>
                  <a:lnTo>
                    <a:pt x="2436" y="17560"/>
                  </a:lnTo>
                  <a:lnTo>
                    <a:pt x="2503" y="17526"/>
                  </a:lnTo>
                  <a:lnTo>
                    <a:pt x="2503" y="17560"/>
                  </a:lnTo>
                  <a:lnTo>
                    <a:pt x="2536" y="17526"/>
                  </a:lnTo>
                  <a:lnTo>
                    <a:pt x="2569" y="17493"/>
                  </a:lnTo>
                  <a:lnTo>
                    <a:pt x="2569" y="17526"/>
                  </a:lnTo>
                  <a:lnTo>
                    <a:pt x="2603" y="17493"/>
                  </a:lnTo>
                  <a:lnTo>
                    <a:pt x="2669" y="17460"/>
                  </a:lnTo>
                  <a:lnTo>
                    <a:pt x="2669" y="17493"/>
                  </a:lnTo>
                  <a:lnTo>
                    <a:pt x="2703" y="17460"/>
                  </a:lnTo>
                  <a:lnTo>
                    <a:pt x="2703" y="17526"/>
                  </a:lnTo>
                  <a:lnTo>
                    <a:pt x="2736" y="17460"/>
                  </a:lnTo>
                  <a:lnTo>
                    <a:pt x="2736" y="17493"/>
                  </a:lnTo>
                  <a:lnTo>
                    <a:pt x="2769" y="17460"/>
                  </a:lnTo>
                  <a:lnTo>
                    <a:pt x="2769" y="17493"/>
                  </a:lnTo>
                  <a:lnTo>
                    <a:pt x="2836" y="17426"/>
                  </a:lnTo>
                  <a:lnTo>
                    <a:pt x="2836" y="17460"/>
                  </a:lnTo>
                  <a:lnTo>
                    <a:pt x="2870" y="17426"/>
                  </a:lnTo>
                  <a:lnTo>
                    <a:pt x="2870" y="17460"/>
                  </a:lnTo>
                  <a:lnTo>
                    <a:pt x="2903" y="17393"/>
                  </a:lnTo>
                  <a:lnTo>
                    <a:pt x="2903" y="17426"/>
                  </a:lnTo>
                  <a:lnTo>
                    <a:pt x="2936" y="17393"/>
                  </a:lnTo>
                  <a:lnTo>
                    <a:pt x="2936" y="17426"/>
                  </a:lnTo>
                  <a:lnTo>
                    <a:pt x="3003" y="17359"/>
                  </a:lnTo>
                  <a:lnTo>
                    <a:pt x="3003" y="17393"/>
                  </a:lnTo>
                  <a:lnTo>
                    <a:pt x="3036" y="17359"/>
                  </a:lnTo>
                  <a:lnTo>
                    <a:pt x="3036" y="17393"/>
                  </a:lnTo>
                  <a:lnTo>
                    <a:pt x="3070" y="17326"/>
                  </a:lnTo>
                  <a:lnTo>
                    <a:pt x="3070" y="17359"/>
                  </a:lnTo>
                  <a:lnTo>
                    <a:pt x="3103" y="17326"/>
                  </a:lnTo>
                  <a:lnTo>
                    <a:pt x="3103" y="17359"/>
                  </a:lnTo>
                  <a:lnTo>
                    <a:pt x="3170" y="17293"/>
                  </a:lnTo>
                  <a:lnTo>
                    <a:pt x="3170" y="17326"/>
                  </a:lnTo>
                  <a:lnTo>
                    <a:pt x="3203" y="17293"/>
                  </a:lnTo>
                  <a:lnTo>
                    <a:pt x="3203" y="17326"/>
                  </a:lnTo>
                  <a:lnTo>
                    <a:pt x="3236" y="17259"/>
                  </a:lnTo>
                  <a:lnTo>
                    <a:pt x="3236" y="17293"/>
                  </a:lnTo>
                  <a:lnTo>
                    <a:pt x="3270" y="17259"/>
                  </a:lnTo>
                  <a:lnTo>
                    <a:pt x="3270" y="17293"/>
                  </a:lnTo>
                  <a:lnTo>
                    <a:pt x="3337" y="17226"/>
                  </a:lnTo>
                  <a:lnTo>
                    <a:pt x="3337" y="17259"/>
                  </a:lnTo>
                  <a:lnTo>
                    <a:pt x="3370" y="17226"/>
                  </a:lnTo>
                  <a:lnTo>
                    <a:pt x="3370" y="17259"/>
                  </a:lnTo>
                  <a:lnTo>
                    <a:pt x="3403" y="17193"/>
                  </a:lnTo>
                  <a:lnTo>
                    <a:pt x="3403" y="17226"/>
                  </a:lnTo>
                  <a:lnTo>
                    <a:pt x="3437" y="17193"/>
                  </a:lnTo>
                  <a:lnTo>
                    <a:pt x="3437" y="17226"/>
                  </a:lnTo>
                  <a:lnTo>
                    <a:pt x="3503" y="17159"/>
                  </a:lnTo>
                  <a:lnTo>
                    <a:pt x="3503" y="17193"/>
                  </a:lnTo>
                  <a:lnTo>
                    <a:pt x="3537" y="17159"/>
                  </a:lnTo>
                  <a:lnTo>
                    <a:pt x="3537" y="17193"/>
                  </a:lnTo>
                  <a:lnTo>
                    <a:pt x="3570" y="17126"/>
                  </a:lnTo>
                  <a:lnTo>
                    <a:pt x="3570" y="17159"/>
                  </a:lnTo>
                  <a:lnTo>
                    <a:pt x="3603" y="17126"/>
                  </a:lnTo>
                  <a:lnTo>
                    <a:pt x="3603" y="17159"/>
                  </a:lnTo>
                  <a:lnTo>
                    <a:pt x="3670" y="17093"/>
                  </a:lnTo>
                  <a:lnTo>
                    <a:pt x="3670" y="17126"/>
                  </a:lnTo>
                  <a:lnTo>
                    <a:pt x="3703" y="17093"/>
                  </a:lnTo>
                  <a:lnTo>
                    <a:pt x="3703" y="17126"/>
                  </a:lnTo>
                  <a:lnTo>
                    <a:pt x="5038" y="15925"/>
                  </a:lnTo>
                  <a:lnTo>
                    <a:pt x="12410" y="19795"/>
                  </a:lnTo>
                  <a:cubicBezTo>
                    <a:pt x="12492" y="19836"/>
                    <a:pt x="12575" y="19864"/>
                    <a:pt x="12657" y="19864"/>
                  </a:cubicBezTo>
                  <a:cubicBezTo>
                    <a:pt x="12708" y="19864"/>
                    <a:pt x="12759" y="19853"/>
                    <a:pt x="12810" y="19828"/>
                  </a:cubicBezTo>
                  <a:lnTo>
                    <a:pt x="12877" y="19828"/>
                  </a:lnTo>
                  <a:cubicBezTo>
                    <a:pt x="13677" y="19494"/>
                    <a:pt x="14178" y="19494"/>
                    <a:pt x="14178" y="18460"/>
                  </a:cubicBezTo>
                  <a:lnTo>
                    <a:pt x="14178" y="8220"/>
                  </a:lnTo>
                  <a:cubicBezTo>
                    <a:pt x="14178" y="7519"/>
                    <a:pt x="13811" y="6685"/>
                    <a:pt x="13377" y="6418"/>
                  </a:cubicBezTo>
                  <a:lnTo>
                    <a:pt x="2102" y="80"/>
                  </a:lnTo>
                  <a:cubicBezTo>
                    <a:pt x="2011" y="25"/>
                    <a:pt x="1929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196;p22">
              <a:extLst>
                <a:ext uri="{FF2B5EF4-FFF2-40B4-BE49-F238E27FC236}">
                  <a16:creationId xmlns:a16="http://schemas.microsoft.com/office/drawing/2014/main" id="{6077F00A-2D96-05A2-052A-0FCD77A2E03C}"/>
                </a:ext>
              </a:extLst>
            </p:cNvPr>
            <p:cNvSpPr/>
            <p:nvPr/>
          </p:nvSpPr>
          <p:spPr>
            <a:xfrm>
              <a:off x="5583835" y="2274966"/>
              <a:ext cx="343096" cy="508070"/>
            </a:xfrm>
            <a:custGeom>
              <a:avLst/>
              <a:gdLst/>
              <a:ahLst/>
              <a:cxnLst/>
              <a:rect l="l" t="t" r="r" b="b"/>
              <a:pathLst>
                <a:path w="13177" h="19513" extrusionOk="0">
                  <a:moveTo>
                    <a:pt x="539" y="0"/>
                  </a:moveTo>
                  <a:cubicBezTo>
                    <a:pt x="229" y="0"/>
                    <a:pt x="0" y="378"/>
                    <a:pt x="0" y="984"/>
                  </a:cubicBezTo>
                  <a:lnTo>
                    <a:pt x="0" y="11224"/>
                  </a:lnTo>
                  <a:cubicBezTo>
                    <a:pt x="0" y="11992"/>
                    <a:pt x="367" y="12826"/>
                    <a:pt x="801" y="13092"/>
                  </a:cubicBezTo>
                  <a:lnTo>
                    <a:pt x="2402" y="14060"/>
                  </a:lnTo>
                  <a:lnTo>
                    <a:pt x="2402" y="17195"/>
                  </a:lnTo>
                  <a:lnTo>
                    <a:pt x="4503" y="15294"/>
                  </a:lnTo>
                  <a:lnTo>
                    <a:pt x="12376" y="19430"/>
                  </a:lnTo>
                  <a:cubicBezTo>
                    <a:pt x="12467" y="19486"/>
                    <a:pt x="12555" y="19513"/>
                    <a:pt x="12637" y="19513"/>
                  </a:cubicBezTo>
                  <a:cubicBezTo>
                    <a:pt x="12947" y="19513"/>
                    <a:pt x="13176" y="19136"/>
                    <a:pt x="13176" y="18530"/>
                  </a:cubicBezTo>
                  <a:lnTo>
                    <a:pt x="13176" y="8289"/>
                  </a:lnTo>
                  <a:cubicBezTo>
                    <a:pt x="13176" y="7522"/>
                    <a:pt x="12809" y="6688"/>
                    <a:pt x="12376" y="6421"/>
                  </a:cubicBezTo>
                  <a:lnTo>
                    <a:pt x="801" y="83"/>
                  </a:lnTo>
                  <a:cubicBezTo>
                    <a:pt x="710" y="27"/>
                    <a:pt x="622" y="0"/>
                    <a:pt x="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1197;p22">
              <a:extLst>
                <a:ext uri="{FF2B5EF4-FFF2-40B4-BE49-F238E27FC236}">
                  <a16:creationId xmlns:a16="http://schemas.microsoft.com/office/drawing/2014/main" id="{61734EBB-C379-B0CD-2D80-35290D07FD1A}"/>
                </a:ext>
              </a:extLst>
            </p:cNvPr>
            <p:cNvSpPr/>
            <p:nvPr/>
          </p:nvSpPr>
          <p:spPr>
            <a:xfrm>
              <a:off x="5673274" y="2479803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56" y="1"/>
                  </a:moveTo>
                  <a:cubicBezTo>
                    <a:pt x="102" y="1"/>
                    <a:pt x="1" y="211"/>
                    <a:pt x="1" y="522"/>
                  </a:cubicBezTo>
                  <a:cubicBezTo>
                    <a:pt x="1" y="922"/>
                    <a:pt x="168" y="1356"/>
                    <a:pt x="401" y="1489"/>
                  </a:cubicBezTo>
                  <a:cubicBezTo>
                    <a:pt x="450" y="1517"/>
                    <a:pt x="497" y="1531"/>
                    <a:pt x="542" y="1531"/>
                  </a:cubicBezTo>
                  <a:cubicBezTo>
                    <a:pt x="710" y="1531"/>
                    <a:pt x="835" y="1339"/>
                    <a:pt x="835" y="1022"/>
                  </a:cubicBezTo>
                  <a:cubicBezTo>
                    <a:pt x="835" y="622"/>
                    <a:pt x="635" y="188"/>
                    <a:pt x="401" y="55"/>
                  </a:cubicBezTo>
                  <a:cubicBezTo>
                    <a:pt x="349" y="18"/>
                    <a:pt x="30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1198;p22">
              <a:extLst>
                <a:ext uri="{FF2B5EF4-FFF2-40B4-BE49-F238E27FC236}">
                  <a16:creationId xmlns:a16="http://schemas.microsoft.com/office/drawing/2014/main" id="{D548FD45-E3D6-D143-05CD-000EA0E4E906}"/>
                </a:ext>
              </a:extLst>
            </p:cNvPr>
            <p:cNvSpPr/>
            <p:nvPr/>
          </p:nvSpPr>
          <p:spPr>
            <a:xfrm>
              <a:off x="5738420" y="2518365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94" y="1"/>
                  </a:moveTo>
                  <a:cubicBezTo>
                    <a:pt x="126" y="1"/>
                    <a:pt x="1" y="192"/>
                    <a:pt x="1" y="509"/>
                  </a:cubicBezTo>
                  <a:cubicBezTo>
                    <a:pt x="1" y="942"/>
                    <a:pt x="201" y="1376"/>
                    <a:pt x="434" y="1509"/>
                  </a:cubicBezTo>
                  <a:cubicBezTo>
                    <a:pt x="479" y="1535"/>
                    <a:pt x="522" y="1547"/>
                    <a:pt x="561" y="1547"/>
                  </a:cubicBezTo>
                  <a:cubicBezTo>
                    <a:pt x="726" y="1547"/>
                    <a:pt x="835" y="1333"/>
                    <a:pt x="835" y="1009"/>
                  </a:cubicBezTo>
                  <a:cubicBezTo>
                    <a:pt x="835" y="609"/>
                    <a:pt x="635" y="175"/>
                    <a:pt x="434" y="42"/>
                  </a:cubicBezTo>
                  <a:cubicBezTo>
                    <a:pt x="386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1199;p22">
              <a:extLst>
                <a:ext uri="{FF2B5EF4-FFF2-40B4-BE49-F238E27FC236}">
                  <a16:creationId xmlns:a16="http://schemas.microsoft.com/office/drawing/2014/main" id="{D1F295E2-B63A-537D-ADFE-7C9FA0F22CC1}"/>
                </a:ext>
              </a:extLst>
            </p:cNvPr>
            <p:cNvSpPr/>
            <p:nvPr/>
          </p:nvSpPr>
          <p:spPr>
            <a:xfrm>
              <a:off x="5803565" y="2556666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305" y="1"/>
                  </a:moveTo>
                  <a:cubicBezTo>
                    <a:pt x="131" y="1"/>
                    <a:pt x="1" y="215"/>
                    <a:pt x="1" y="539"/>
                  </a:cubicBezTo>
                  <a:cubicBezTo>
                    <a:pt x="1" y="939"/>
                    <a:pt x="201" y="1373"/>
                    <a:pt x="434" y="1506"/>
                  </a:cubicBezTo>
                  <a:cubicBezTo>
                    <a:pt x="483" y="1534"/>
                    <a:pt x="529" y="1547"/>
                    <a:pt x="571" y="1547"/>
                  </a:cubicBezTo>
                  <a:cubicBezTo>
                    <a:pt x="730" y="1547"/>
                    <a:pt x="834" y="1356"/>
                    <a:pt x="834" y="1039"/>
                  </a:cubicBezTo>
                  <a:cubicBezTo>
                    <a:pt x="834" y="639"/>
                    <a:pt x="668" y="205"/>
                    <a:pt x="434" y="38"/>
                  </a:cubicBezTo>
                  <a:cubicBezTo>
                    <a:pt x="389" y="13"/>
                    <a:pt x="346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1200;p22">
              <a:extLst>
                <a:ext uri="{FF2B5EF4-FFF2-40B4-BE49-F238E27FC236}">
                  <a16:creationId xmlns:a16="http://schemas.microsoft.com/office/drawing/2014/main" id="{BB20F7C0-4809-5487-4294-12A80C4CA094}"/>
                </a:ext>
              </a:extLst>
            </p:cNvPr>
            <p:cNvSpPr/>
            <p:nvPr/>
          </p:nvSpPr>
          <p:spPr>
            <a:xfrm>
              <a:off x="3401189" y="1995636"/>
              <a:ext cx="369160" cy="517834"/>
            </a:xfrm>
            <a:custGeom>
              <a:avLst/>
              <a:gdLst/>
              <a:ahLst/>
              <a:cxnLst/>
              <a:rect l="l" t="t" r="r" b="b"/>
              <a:pathLst>
                <a:path w="14178" h="19888" extrusionOk="0">
                  <a:moveTo>
                    <a:pt x="1821" y="0"/>
                  </a:moveTo>
                  <a:cubicBezTo>
                    <a:pt x="1770" y="0"/>
                    <a:pt x="1719" y="11"/>
                    <a:pt x="1669" y="37"/>
                  </a:cubicBezTo>
                  <a:lnTo>
                    <a:pt x="1635" y="37"/>
                  </a:lnTo>
                  <a:cubicBezTo>
                    <a:pt x="1635" y="37"/>
                    <a:pt x="1602" y="37"/>
                    <a:pt x="1602" y="70"/>
                  </a:cubicBezTo>
                  <a:lnTo>
                    <a:pt x="1502" y="70"/>
                  </a:lnTo>
                  <a:cubicBezTo>
                    <a:pt x="1502" y="70"/>
                    <a:pt x="1502" y="103"/>
                    <a:pt x="1468" y="103"/>
                  </a:cubicBezTo>
                  <a:lnTo>
                    <a:pt x="1402" y="103"/>
                  </a:lnTo>
                  <a:cubicBezTo>
                    <a:pt x="1368" y="137"/>
                    <a:pt x="1368" y="137"/>
                    <a:pt x="1335" y="137"/>
                  </a:cubicBezTo>
                  <a:lnTo>
                    <a:pt x="1302" y="137"/>
                  </a:lnTo>
                  <a:cubicBezTo>
                    <a:pt x="1302" y="137"/>
                    <a:pt x="1268" y="137"/>
                    <a:pt x="1268" y="170"/>
                  </a:cubicBezTo>
                  <a:lnTo>
                    <a:pt x="1168" y="170"/>
                  </a:lnTo>
                  <a:cubicBezTo>
                    <a:pt x="1168" y="170"/>
                    <a:pt x="1168" y="203"/>
                    <a:pt x="1135" y="203"/>
                  </a:cubicBezTo>
                  <a:lnTo>
                    <a:pt x="1068" y="203"/>
                  </a:lnTo>
                  <a:cubicBezTo>
                    <a:pt x="1035" y="237"/>
                    <a:pt x="1035" y="237"/>
                    <a:pt x="1001" y="237"/>
                  </a:cubicBezTo>
                  <a:lnTo>
                    <a:pt x="968" y="237"/>
                  </a:lnTo>
                  <a:cubicBezTo>
                    <a:pt x="968" y="237"/>
                    <a:pt x="935" y="237"/>
                    <a:pt x="935" y="270"/>
                  </a:cubicBezTo>
                  <a:lnTo>
                    <a:pt x="835" y="270"/>
                  </a:lnTo>
                  <a:cubicBezTo>
                    <a:pt x="835" y="270"/>
                    <a:pt x="835" y="304"/>
                    <a:pt x="801" y="304"/>
                  </a:cubicBezTo>
                  <a:lnTo>
                    <a:pt x="735" y="304"/>
                  </a:lnTo>
                  <a:cubicBezTo>
                    <a:pt x="701" y="337"/>
                    <a:pt x="701" y="337"/>
                    <a:pt x="668" y="337"/>
                  </a:cubicBezTo>
                  <a:lnTo>
                    <a:pt x="634" y="337"/>
                  </a:lnTo>
                  <a:cubicBezTo>
                    <a:pt x="634" y="337"/>
                    <a:pt x="601" y="337"/>
                    <a:pt x="601" y="370"/>
                  </a:cubicBezTo>
                  <a:lnTo>
                    <a:pt x="501" y="370"/>
                  </a:lnTo>
                  <a:cubicBezTo>
                    <a:pt x="501" y="370"/>
                    <a:pt x="501" y="404"/>
                    <a:pt x="468" y="404"/>
                  </a:cubicBezTo>
                  <a:lnTo>
                    <a:pt x="434" y="404"/>
                  </a:lnTo>
                  <a:cubicBezTo>
                    <a:pt x="167" y="470"/>
                    <a:pt x="1" y="837"/>
                    <a:pt x="1" y="1371"/>
                  </a:cubicBezTo>
                  <a:lnTo>
                    <a:pt x="1" y="11645"/>
                  </a:lnTo>
                  <a:cubicBezTo>
                    <a:pt x="1" y="12379"/>
                    <a:pt x="334" y="13213"/>
                    <a:pt x="801" y="13480"/>
                  </a:cubicBezTo>
                  <a:lnTo>
                    <a:pt x="2402" y="14447"/>
                  </a:lnTo>
                  <a:lnTo>
                    <a:pt x="2402" y="17583"/>
                  </a:lnTo>
                  <a:lnTo>
                    <a:pt x="2436" y="17549"/>
                  </a:lnTo>
                  <a:lnTo>
                    <a:pt x="2469" y="17516"/>
                  </a:lnTo>
                  <a:lnTo>
                    <a:pt x="2469" y="17549"/>
                  </a:lnTo>
                  <a:lnTo>
                    <a:pt x="2536" y="17516"/>
                  </a:lnTo>
                  <a:lnTo>
                    <a:pt x="2569" y="17483"/>
                  </a:lnTo>
                  <a:lnTo>
                    <a:pt x="2569" y="17516"/>
                  </a:lnTo>
                  <a:lnTo>
                    <a:pt x="2603" y="17483"/>
                  </a:lnTo>
                  <a:lnTo>
                    <a:pt x="2636" y="17449"/>
                  </a:lnTo>
                  <a:lnTo>
                    <a:pt x="2636" y="17483"/>
                  </a:lnTo>
                  <a:lnTo>
                    <a:pt x="2703" y="17449"/>
                  </a:lnTo>
                  <a:lnTo>
                    <a:pt x="2736" y="17416"/>
                  </a:lnTo>
                  <a:lnTo>
                    <a:pt x="2736" y="17449"/>
                  </a:lnTo>
                  <a:lnTo>
                    <a:pt x="2769" y="17416"/>
                  </a:lnTo>
                  <a:lnTo>
                    <a:pt x="2803" y="17382"/>
                  </a:lnTo>
                  <a:lnTo>
                    <a:pt x="2803" y="17416"/>
                  </a:lnTo>
                  <a:lnTo>
                    <a:pt x="2869" y="17382"/>
                  </a:lnTo>
                  <a:lnTo>
                    <a:pt x="2903" y="17349"/>
                  </a:lnTo>
                  <a:lnTo>
                    <a:pt x="2903" y="17382"/>
                  </a:lnTo>
                  <a:lnTo>
                    <a:pt x="2936" y="17349"/>
                  </a:lnTo>
                  <a:lnTo>
                    <a:pt x="2936" y="17382"/>
                  </a:lnTo>
                  <a:lnTo>
                    <a:pt x="2969" y="17316"/>
                  </a:lnTo>
                  <a:lnTo>
                    <a:pt x="2969" y="17349"/>
                  </a:lnTo>
                  <a:lnTo>
                    <a:pt x="3036" y="17316"/>
                  </a:lnTo>
                  <a:lnTo>
                    <a:pt x="3036" y="17349"/>
                  </a:lnTo>
                  <a:lnTo>
                    <a:pt x="3070" y="17282"/>
                  </a:lnTo>
                  <a:lnTo>
                    <a:pt x="3070" y="17382"/>
                  </a:lnTo>
                  <a:lnTo>
                    <a:pt x="3103" y="17349"/>
                  </a:lnTo>
                  <a:lnTo>
                    <a:pt x="3103" y="17382"/>
                  </a:lnTo>
                  <a:lnTo>
                    <a:pt x="3136" y="17316"/>
                  </a:lnTo>
                  <a:lnTo>
                    <a:pt x="3136" y="17349"/>
                  </a:lnTo>
                  <a:lnTo>
                    <a:pt x="3203" y="17316"/>
                  </a:lnTo>
                  <a:lnTo>
                    <a:pt x="3203" y="17349"/>
                  </a:lnTo>
                  <a:lnTo>
                    <a:pt x="3236" y="17282"/>
                  </a:lnTo>
                  <a:lnTo>
                    <a:pt x="3236" y="17316"/>
                  </a:lnTo>
                  <a:lnTo>
                    <a:pt x="3270" y="17282"/>
                  </a:lnTo>
                  <a:lnTo>
                    <a:pt x="3270" y="17316"/>
                  </a:lnTo>
                  <a:lnTo>
                    <a:pt x="3303" y="17249"/>
                  </a:lnTo>
                  <a:lnTo>
                    <a:pt x="3303" y="17282"/>
                  </a:lnTo>
                  <a:lnTo>
                    <a:pt x="3370" y="17249"/>
                  </a:lnTo>
                  <a:lnTo>
                    <a:pt x="3370" y="17282"/>
                  </a:lnTo>
                  <a:lnTo>
                    <a:pt x="3403" y="17216"/>
                  </a:lnTo>
                  <a:lnTo>
                    <a:pt x="3403" y="17249"/>
                  </a:lnTo>
                  <a:lnTo>
                    <a:pt x="3436" y="17216"/>
                  </a:lnTo>
                  <a:lnTo>
                    <a:pt x="3436" y="17249"/>
                  </a:lnTo>
                  <a:lnTo>
                    <a:pt x="3470" y="17182"/>
                  </a:lnTo>
                  <a:lnTo>
                    <a:pt x="3470" y="17216"/>
                  </a:lnTo>
                  <a:lnTo>
                    <a:pt x="3537" y="17182"/>
                  </a:lnTo>
                  <a:lnTo>
                    <a:pt x="3537" y="17216"/>
                  </a:lnTo>
                  <a:lnTo>
                    <a:pt x="3570" y="17182"/>
                  </a:lnTo>
                  <a:lnTo>
                    <a:pt x="3603" y="17149"/>
                  </a:lnTo>
                  <a:lnTo>
                    <a:pt x="3603" y="17182"/>
                  </a:lnTo>
                  <a:lnTo>
                    <a:pt x="3637" y="17149"/>
                  </a:lnTo>
                  <a:lnTo>
                    <a:pt x="3703" y="17116"/>
                  </a:lnTo>
                  <a:lnTo>
                    <a:pt x="3703" y="17149"/>
                  </a:lnTo>
                  <a:lnTo>
                    <a:pt x="5004" y="15948"/>
                  </a:lnTo>
                  <a:lnTo>
                    <a:pt x="12376" y="19818"/>
                  </a:lnTo>
                  <a:cubicBezTo>
                    <a:pt x="12479" y="19859"/>
                    <a:pt x="12570" y="19887"/>
                    <a:pt x="12647" y="19887"/>
                  </a:cubicBezTo>
                  <a:cubicBezTo>
                    <a:pt x="12695" y="19887"/>
                    <a:pt x="12738" y="19876"/>
                    <a:pt x="12776" y="19851"/>
                  </a:cubicBezTo>
                  <a:lnTo>
                    <a:pt x="12877" y="19851"/>
                  </a:lnTo>
                  <a:cubicBezTo>
                    <a:pt x="13677" y="19517"/>
                    <a:pt x="14177" y="19517"/>
                    <a:pt x="14177" y="18483"/>
                  </a:cubicBezTo>
                  <a:lnTo>
                    <a:pt x="14177" y="8243"/>
                  </a:lnTo>
                  <a:cubicBezTo>
                    <a:pt x="14144" y="7509"/>
                    <a:pt x="13811" y="6675"/>
                    <a:pt x="13344" y="6408"/>
                  </a:cubicBezTo>
                  <a:lnTo>
                    <a:pt x="2069" y="70"/>
                  </a:lnTo>
                  <a:cubicBezTo>
                    <a:pt x="1986" y="29"/>
                    <a:pt x="1904" y="0"/>
                    <a:pt x="1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1201;p22">
              <a:extLst>
                <a:ext uri="{FF2B5EF4-FFF2-40B4-BE49-F238E27FC236}">
                  <a16:creationId xmlns:a16="http://schemas.microsoft.com/office/drawing/2014/main" id="{CCE22BFD-ACCB-55EE-6D35-521364826488}"/>
                </a:ext>
              </a:extLst>
            </p:cNvPr>
            <p:cNvSpPr/>
            <p:nvPr/>
          </p:nvSpPr>
          <p:spPr>
            <a:xfrm>
              <a:off x="3402075" y="2006598"/>
              <a:ext cx="342211" cy="508070"/>
            </a:xfrm>
            <a:custGeom>
              <a:avLst/>
              <a:gdLst/>
              <a:ahLst/>
              <a:cxnLst/>
              <a:rect l="l" t="t" r="r" b="b"/>
              <a:pathLst>
                <a:path w="13143" h="19513" extrusionOk="0">
                  <a:moveTo>
                    <a:pt x="539" y="0"/>
                  </a:moveTo>
                  <a:cubicBezTo>
                    <a:pt x="229" y="0"/>
                    <a:pt x="0" y="377"/>
                    <a:pt x="0" y="983"/>
                  </a:cubicBezTo>
                  <a:lnTo>
                    <a:pt x="0" y="11224"/>
                  </a:lnTo>
                  <a:cubicBezTo>
                    <a:pt x="0" y="11991"/>
                    <a:pt x="367" y="12825"/>
                    <a:pt x="801" y="13092"/>
                  </a:cubicBezTo>
                  <a:lnTo>
                    <a:pt x="2402" y="14059"/>
                  </a:lnTo>
                  <a:lnTo>
                    <a:pt x="2402" y="17195"/>
                  </a:lnTo>
                  <a:lnTo>
                    <a:pt x="4503" y="15294"/>
                  </a:lnTo>
                  <a:lnTo>
                    <a:pt x="12342" y="19430"/>
                  </a:lnTo>
                  <a:cubicBezTo>
                    <a:pt x="12440" y="19486"/>
                    <a:pt x="12532" y="19513"/>
                    <a:pt x="12617" y="19513"/>
                  </a:cubicBezTo>
                  <a:cubicBezTo>
                    <a:pt x="12935" y="19513"/>
                    <a:pt x="13143" y="19135"/>
                    <a:pt x="13143" y="18529"/>
                  </a:cubicBezTo>
                  <a:lnTo>
                    <a:pt x="13143" y="8289"/>
                  </a:lnTo>
                  <a:cubicBezTo>
                    <a:pt x="13143" y="7521"/>
                    <a:pt x="12776" y="6687"/>
                    <a:pt x="12342" y="6421"/>
                  </a:cubicBezTo>
                  <a:lnTo>
                    <a:pt x="801" y="83"/>
                  </a:lnTo>
                  <a:cubicBezTo>
                    <a:pt x="710" y="27"/>
                    <a:pt x="62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1202;p22">
              <a:extLst>
                <a:ext uri="{FF2B5EF4-FFF2-40B4-BE49-F238E27FC236}">
                  <a16:creationId xmlns:a16="http://schemas.microsoft.com/office/drawing/2014/main" id="{1BD938C0-334D-07B8-0101-353B6D27FAB5}"/>
                </a:ext>
              </a:extLst>
            </p:cNvPr>
            <p:cNvSpPr/>
            <p:nvPr/>
          </p:nvSpPr>
          <p:spPr>
            <a:xfrm>
              <a:off x="3490654" y="2211773"/>
              <a:ext cx="22601" cy="39525"/>
            </a:xfrm>
            <a:custGeom>
              <a:avLst/>
              <a:gdLst/>
              <a:ahLst/>
              <a:cxnLst/>
              <a:rect l="l" t="t" r="r" b="b"/>
              <a:pathLst>
                <a:path w="868" h="1518" extrusionOk="0">
                  <a:moveTo>
                    <a:pt x="294" y="0"/>
                  </a:moveTo>
                  <a:cubicBezTo>
                    <a:pt x="126" y="0"/>
                    <a:pt x="0" y="192"/>
                    <a:pt x="0" y="509"/>
                  </a:cubicBezTo>
                  <a:cubicBezTo>
                    <a:pt x="0" y="909"/>
                    <a:pt x="201" y="1343"/>
                    <a:pt x="434" y="1476"/>
                  </a:cubicBezTo>
                  <a:cubicBezTo>
                    <a:pt x="483" y="1504"/>
                    <a:pt x="530" y="1517"/>
                    <a:pt x="574" y="1517"/>
                  </a:cubicBezTo>
                  <a:cubicBezTo>
                    <a:pt x="742" y="1517"/>
                    <a:pt x="868" y="1326"/>
                    <a:pt x="868" y="1009"/>
                  </a:cubicBezTo>
                  <a:cubicBezTo>
                    <a:pt x="868" y="609"/>
                    <a:pt x="668" y="175"/>
                    <a:pt x="434" y="42"/>
                  </a:cubicBezTo>
                  <a:cubicBezTo>
                    <a:pt x="385" y="14"/>
                    <a:pt x="338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1203;p22">
              <a:extLst>
                <a:ext uri="{FF2B5EF4-FFF2-40B4-BE49-F238E27FC236}">
                  <a16:creationId xmlns:a16="http://schemas.microsoft.com/office/drawing/2014/main" id="{08937B14-CFF3-6296-BF6F-4998F79C4E40}"/>
                </a:ext>
              </a:extLst>
            </p:cNvPr>
            <p:cNvSpPr/>
            <p:nvPr/>
          </p:nvSpPr>
          <p:spPr>
            <a:xfrm>
              <a:off x="3555800" y="2249996"/>
              <a:ext cx="22601" cy="40384"/>
            </a:xfrm>
            <a:custGeom>
              <a:avLst/>
              <a:gdLst/>
              <a:ahLst/>
              <a:cxnLst/>
              <a:rect l="l" t="t" r="r" b="b"/>
              <a:pathLst>
                <a:path w="868" h="1551" extrusionOk="0">
                  <a:moveTo>
                    <a:pt x="295" y="0"/>
                  </a:moveTo>
                  <a:cubicBezTo>
                    <a:pt x="126" y="0"/>
                    <a:pt x="0" y="198"/>
                    <a:pt x="0" y="542"/>
                  </a:cubicBezTo>
                  <a:cubicBezTo>
                    <a:pt x="0" y="942"/>
                    <a:pt x="200" y="1376"/>
                    <a:pt x="434" y="1509"/>
                  </a:cubicBezTo>
                  <a:cubicBezTo>
                    <a:pt x="483" y="1537"/>
                    <a:pt x="530" y="1550"/>
                    <a:pt x="574" y="1550"/>
                  </a:cubicBezTo>
                  <a:cubicBezTo>
                    <a:pt x="742" y="1550"/>
                    <a:pt x="868" y="1359"/>
                    <a:pt x="868" y="1042"/>
                  </a:cubicBezTo>
                  <a:cubicBezTo>
                    <a:pt x="868" y="642"/>
                    <a:pt x="667" y="175"/>
                    <a:pt x="434" y="41"/>
                  </a:cubicBezTo>
                  <a:cubicBezTo>
                    <a:pt x="386" y="14"/>
                    <a:pt x="339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1204;p22">
              <a:extLst>
                <a:ext uri="{FF2B5EF4-FFF2-40B4-BE49-F238E27FC236}">
                  <a16:creationId xmlns:a16="http://schemas.microsoft.com/office/drawing/2014/main" id="{638A8DC0-59C0-9F48-783E-AFDAB6801286}"/>
                </a:ext>
              </a:extLst>
            </p:cNvPr>
            <p:cNvSpPr/>
            <p:nvPr/>
          </p:nvSpPr>
          <p:spPr>
            <a:xfrm>
              <a:off x="3621805" y="2289079"/>
              <a:ext cx="21741" cy="39499"/>
            </a:xfrm>
            <a:custGeom>
              <a:avLst/>
              <a:gdLst/>
              <a:ahLst/>
              <a:cxnLst/>
              <a:rect l="l" t="t" r="r" b="b"/>
              <a:pathLst>
                <a:path w="835" h="1517" extrusionOk="0">
                  <a:moveTo>
                    <a:pt x="264" y="0"/>
                  </a:moveTo>
                  <a:cubicBezTo>
                    <a:pt x="105" y="0"/>
                    <a:pt x="0" y="192"/>
                    <a:pt x="0" y="508"/>
                  </a:cubicBezTo>
                  <a:cubicBezTo>
                    <a:pt x="0" y="909"/>
                    <a:pt x="167" y="1342"/>
                    <a:pt x="401" y="1476"/>
                  </a:cubicBezTo>
                  <a:cubicBezTo>
                    <a:pt x="449" y="1504"/>
                    <a:pt x="497" y="1517"/>
                    <a:pt x="541" y="1517"/>
                  </a:cubicBezTo>
                  <a:cubicBezTo>
                    <a:pt x="709" y="1517"/>
                    <a:pt x="834" y="1326"/>
                    <a:pt x="834" y="1009"/>
                  </a:cubicBezTo>
                  <a:cubicBezTo>
                    <a:pt x="834" y="609"/>
                    <a:pt x="634" y="175"/>
                    <a:pt x="401" y="41"/>
                  </a:cubicBezTo>
                  <a:cubicBezTo>
                    <a:pt x="352" y="14"/>
                    <a:pt x="30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1205;p22">
              <a:extLst>
                <a:ext uri="{FF2B5EF4-FFF2-40B4-BE49-F238E27FC236}">
                  <a16:creationId xmlns:a16="http://schemas.microsoft.com/office/drawing/2014/main" id="{F669CBDE-650C-AEE0-6467-ED429211317E}"/>
                </a:ext>
              </a:extLst>
            </p:cNvPr>
            <p:cNvSpPr/>
            <p:nvPr/>
          </p:nvSpPr>
          <p:spPr>
            <a:xfrm>
              <a:off x="4573710" y="2636185"/>
              <a:ext cx="369160" cy="517834"/>
            </a:xfrm>
            <a:custGeom>
              <a:avLst/>
              <a:gdLst/>
              <a:ahLst/>
              <a:cxnLst/>
              <a:rect l="l" t="t" r="r" b="b"/>
              <a:pathLst>
                <a:path w="14178" h="19888" extrusionOk="0">
                  <a:moveTo>
                    <a:pt x="1815" y="0"/>
                  </a:moveTo>
                  <a:cubicBezTo>
                    <a:pt x="1766" y="0"/>
                    <a:pt x="1718" y="8"/>
                    <a:pt x="1669" y="20"/>
                  </a:cubicBezTo>
                  <a:cubicBezTo>
                    <a:pt x="1669" y="20"/>
                    <a:pt x="1669" y="53"/>
                    <a:pt x="1635" y="53"/>
                  </a:cubicBezTo>
                  <a:lnTo>
                    <a:pt x="1569" y="53"/>
                  </a:lnTo>
                  <a:cubicBezTo>
                    <a:pt x="1535" y="87"/>
                    <a:pt x="1535" y="87"/>
                    <a:pt x="1502" y="87"/>
                  </a:cubicBezTo>
                  <a:lnTo>
                    <a:pt x="1469" y="87"/>
                  </a:lnTo>
                  <a:cubicBezTo>
                    <a:pt x="1469" y="87"/>
                    <a:pt x="1435" y="87"/>
                    <a:pt x="1435" y="120"/>
                  </a:cubicBezTo>
                  <a:lnTo>
                    <a:pt x="1335" y="120"/>
                  </a:lnTo>
                  <a:cubicBezTo>
                    <a:pt x="1335" y="120"/>
                    <a:pt x="1335" y="153"/>
                    <a:pt x="1302" y="153"/>
                  </a:cubicBezTo>
                  <a:lnTo>
                    <a:pt x="1235" y="153"/>
                  </a:lnTo>
                  <a:cubicBezTo>
                    <a:pt x="1202" y="187"/>
                    <a:pt x="1202" y="187"/>
                    <a:pt x="1168" y="187"/>
                  </a:cubicBezTo>
                  <a:lnTo>
                    <a:pt x="1135" y="187"/>
                  </a:lnTo>
                  <a:cubicBezTo>
                    <a:pt x="1135" y="187"/>
                    <a:pt x="1102" y="187"/>
                    <a:pt x="1102" y="220"/>
                  </a:cubicBezTo>
                  <a:lnTo>
                    <a:pt x="1002" y="220"/>
                  </a:lnTo>
                  <a:cubicBezTo>
                    <a:pt x="1002" y="220"/>
                    <a:pt x="1002" y="253"/>
                    <a:pt x="968" y="253"/>
                  </a:cubicBezTo>
                  <a:lnTo>
                    <a:pt x="901" y="253"/>
                  </a:lnTo>
                  <a:cubicBezTo>
                    <a:pt x="868" y="287"/>
                    <a:pt x="868" y="287"/>
                    <a:pt x="835" y="287"/>
                  </a:cubicBezTo>
                  <a:lnTo>
                    <a:pt x="801" y="287"/>
                  </a:lnTo>
                  <a:cubicBezTo>
                    <a:pt x="801" y="287"/>
                    <a:pt x="768" y="287"/>
                    <a:pt x="768" y="320"/>
                  </a:cubicBezTo>
                  <a:lnTo>
                    <a:pt x="668" y="320"/>
                  </a:lnTo>
                  <a:cubicBezTo>
                    <a:pt x="668" y="320"/>
                    <a:pt x="668" y="354"/>
                    <a:pt x="635" y="354"/>
                  </a:cubicBezTo>
                  <a:lnTo>
                    <a:pt x="568" y="354"/>
                  </a:lnTo>
                  <a:cubicBezTo>
                    <a:pt x="535" y="387"/>
                    <a:pt x="535" y="387"/>
                    <a:pt x="501" y="387"/>
                  </a:cubicBezTo>
                  <a:lnTo>
                    <a:pt x="468" y="387"/>
                  </a:lnTo>
                  <a:cubicBezTo>
                    <a:pt x="468" y="387"/>
                    <a:pt x="434" y="387"/>
                    <a:pt x="434" y="420"/>
                  </a:cubicBezTo>
                  <a:cubicBezTo>
                    <a:pt x="168" y="487"/>
                    <a:pt x="1" y="854"/>
                    <a:pt x="1" y="1388"/>
                  </a:cubicBezTo>
                  <a:lnTo>
                    <a:pt x="1" y="11628"/>
                  </a:lnTo>
                  <a:cubicBezTo>
                    <a:pt x="1" y="12395"/>
                    <a:pt x="334" y="13229"/>
                    <a:pt x="801" y="13496"/>
                  </a:cubicBezTo>
                  <a:lnTo>
                    <a:pt x="2403" y="14430"/>
                  </a:lnTo>
                  <a:lnTo>
                    <a:pt x="2403" y="17566"/>
                  </a:lnTo>
                  <a:lnTo>
                    <a:pt x="2436" y="17533"/>
                  </a:lnTo>
                  <a:lnTo>
                    <a:pt x="2436" y="17566"/>
                  </a:lnTo>
                  <a:lnTo>
                    <a:pt x="2469" y="17533"/>
                  </a:lnTo>
                  <a:lnTo>
                    <a:pt x="2536" y="17499"/>
                  </a:lnTo>
                  <a:lnTo>
                    <a:pt x="2536" y="17533"/>
                  </a:lnTo>
                  <a:lnTo>
                    <a:pt x="2569" y="17499"/>
                  </a:lnTo>
                  <a:lnTo>
                    <a:pt x="2603" y="17466"/>
                  </a:lnTo>
                  <a:lnTo>
                    <a:pt x="2603" y="17499"/>
                  </a:lnTo>
                  <a:lnTo>
                    <a:pt x="2636" y="17466"/>
                  </a:lnTo>
                  <a:lnTo>
                    <a:pt x="2703" y="17432"/>
                  </a:lnTo>
                  <a:lnTo>
                    <a:pt x="2703" y="17466"/>
                  </a:lnTo>
                  <a:lnTo>
                    <a:pt x="2736" y="17432"/>
                  </a:lnTo>
                  <a:lnTo>
                    <a:pt x="2769" y="17399"/>
                  </a:lnTo>
                  <a:lnTo>
                    <a:pt x="2769" y="17432"/>
                  </a:lnTo>
                  <a:lnTo>
                    <a:pt x="2803" y="17399"/>
                  </a:lnTo>
                  <a:lnTo>
                    <a:pt x="2870" y="17366"/>
                  </a:lnTo>
                  <a:lnTo>
                    <a:pt x="2870" y="17399"/>
                  </a:lnTo>
                  <a:lnTo>
                    <a:pt x="2903" y="17366"/>
                  </a:lnTo>
                  <a:lnTo>
                    <a:pt x="2936" y="17332"/>
                  </a:lnTo>
                  <a:lnTo>
                    <a:pt x="2936" y="17366"/>
                  </a:lnTo>
                  <a:lnTo>
                    <a:pt x="2970" y="17332"/>
                  </a:lnTo>
                  <a:lnTo>
                    <a:pt x="2970" y="17366"/>
                  </a:lnTo>
                  <a:lnTo>
                    <a:pt x="3036" y="17299"/>
                  </a:lnTo>
                  <a:lnTo>
                    <a:pt x="3036" y="17332"/>
                  </a:lnTo>
                  <a:lnTo>
                    <a:pt x="3070" y="17299"/>
                  </a:lnTo>
                  <a:lnTo>
                    <a:pt x="3070" y="17399"/>
                  </a:lnTo>
                  <a:lnTo>
                    <a:pt x="3103" y="17332"/>
                  </a:lnTo>
                  <a:lnTo>
                    <a:pt x="3103" y="17366"/>
                  </a:lnTo>
                  <a:lnTo>
                    <a:pt x="3136" y="17332"/>
                  </a:lnTo>
                  <a:lnTo>
                    <a:pt x="3136" y="17366"/>
                  </a:lnTo>
                  <a:lnTo>
                    <a:pt x="3203" y="17299"/>
                  </a:lnTo>
                  <a:lnTo>
                    <a:pt x="3203" y="17332"/>
                  </a:lnTo>
                  <a:lnTo>
                    <a:pt x="3236" y="17299"/>
                  </a:lnTo>
                  <a:lnTo>
                    <a:pt x="3236" y="17332"/>
                  </a:lnTo>
                  <a:lnTo>
                    <a:pt x="3270" y="17266"/>
                  </a:lnTo>
                  <a:lnTo>
                    <a:pt x="3270" y="17299"/>
                  </a:lnTo>
                  <a:lnTo>
                    <a:pt x="3303" y="17266"/>
                  </a:lnTo>
                  <a:lnTo>
                    <a:pt x="3303" y="17299"/>
                  </a:lnTo>
                  <a:lnTo>
                    <a:pt x="3370" y="17232"/>
                  </a:lnTo>
                  <a:lnTo>
                    <a:pt x="3370" y="17266"/>
                  </a:lnTo>
                  <a:lnTo>
                    <a:pt x="3403" y="17232"/>
                  </a:lnTo>
                  <a:lnTo>
                    <a:pt x="3403" y="17266"/>
                  </a:lnTo>
                  <a:lnTo>
                    <a:pt x="3437" y="17199"/>
                  </a:lnTo>
                  <a:lnTo>
                    <a:pt x="3437" y="17232"/>
                  </a:lnTo>
                  <a:lnTo>
                    <a:pt x="3470" y="17199"/>
                  </a:lnTo>
                  <a:lnTo>
                    <a:pt x="3470" y="17232"/>
                  </a:lnTo>
                  <a:lnTo>
                    <a:pt x="3537" y="17199"/>
                  </a:lnTo>
                  <a:lnTo>
                    <a:pt x="3570" y="17166"/>
                  </a:lnTo>
                  <a:lnTo>
                    <a:pt x="3570" y="17199"/>
                  </a:lnTo>
                  <a:lnTo>
                    <a:pt x="3603" y="17166"/>
                  </a:lnTo>
                  <a:lnTo>
                    <a:pt x="3637" y="17132"/>
                  </a:lnTo>
                  <a:lnTo>
                    <a:pt x="3637" y="17166"/>
                  </a:lnTo>
                  <a:lnTo>
                    <a:pt x="3703" y="17132"/>
                  </a:lnTo>
                  <a:lnTo>
                    <a:pt x="5004" y="15965"/>
                  </a:lnTo>
                  <a:lnTo>
                    <a:pt x="12376" y="19801"/>
                  </a:lnTo>
                  <a:cubicBezTo>
                    <a:pt x="12482" y="19864"/>
                    <a:pt x="12574" y="19887"/>
                    <a:pt x="12653" y="19887"/>
                  </a:cubicBezTo>
                  <a:cubicBezTo>
                    <a:pt x="12699" y="19887"/>
                    <a:pt x="12740" y="19880"/>
                    <a:pt x="12777" y="19868"/>
                  </a:cubicBezTo>
                  <a:cubicBezTo>
                    <a:pt x="12810" y="19868"/>
                    <a:pt x="12810" y="19868"/>
                    <a:pt x="12810" y="19834"/>
                  </a:cubicBezTo>
                  <a:lnTo>
                    <a:pt x="12877" y="19834"/>
                  </a:lnTo>
                  <a:cubicBezTo>
                    <a:pt x="13677" y="19501"/>
                    <a:pt x="14178" y="19534"/>
                    <a:pt x="14178" y="18500"/>
                  </a:cubicBezTo>
                  <a:lnTo>
                    <a:pt x="14178" y="8226"/>
                  </a:lnTo>
                  <a:cubicBezTo>
                    <a:pt x="14144" y="7525"/>
                    <a:pt x="13811" y="6691"/>
                    <a:pt x="13344" y="6425"/>
                  </a:cubicBezTo>
                  <a:lnTo>
                    <a:pt x="2069" y="87"/>
                  </a:lnTo>
                  <a:cubicBezTo>
                    <a:pt x="1984" y="23"/>
                    <a:pt x="1900" y="0"/>
                    <a:pt x="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1206;p22">
              <a:extLst>
                <a:ext uri="{FF2B5EF4-FFF2-40B4-BE49-F238E27FC236}">
                  <a16:creationId xmlns:a16="http://schemas.microsoft.com/office/drawing/2014/main" id="{D078B558-5CBA-9F06-DEEF-26B72207E84F}"/>
                </a:ext>
              </a:extLst>
            </p:cNvPr>
            <p:cNvSpPr/>
            <p:nvPr/>
          </p:nvSpPr>
          <p:spPr>
            <a:xfrm>
              <a:off x="4574595" y="2646782"/>
              <a:ext cx="342211" cy="508877"/>
            </a:xfrm>
            <a:custGeom>
              <a:avLst/>
              <a:gdLst/>
              <a:ahLst/>
              <a:cxnLst/>
              <a:rect l="l" t="t" r="r" b="b"/>
              <a:pathLst>
                <a:path w="13143" h="19544" extrusionOk="0">
                  <a:moveTo>
                    <a:pt x="550" y="1"/>
                  </a:moveTo>
                  <a:cubicBezTo>
                    <a:pt x="234" y="1"/>
                    <a:pt x="0" y="401"/>
                    <a:pt x="0" y="1014"/>
                  </a:cubicBezTo>
                  <a:lnTo>
                    <a:pt x="0" y="11255"/>
                  </a:lnTo>
                  <a:cubicBezTo>
                    <a:pt x="0" y="12022"/>
                    <a:pt x="367" y="12856"/>
                    <a:pt x="801" y="13123"/>
                  </a:cubicBezTo>
                  <a:lnTo>
                    <a:pt x="2402" y="14057"/>
                  </a:lnTo>
                  <a:lnTo>
                    <a:pt x="2402" y="17192"/>
                  </a:lnTo>
                  <a:lnTo>
                    <a:pt x="4503" y="15324"/>
                  </a:lnTo>
                  <a:lnTo>
                    <a:pt x="12342" y="19461"/>
                  </a:lnTo>
                  <a:cubicBezTo>
                    <a:pt x="12440" y="19517"/>
                    <a:pt x="12533" y="19543"/>
                    <a:pt x="12617" y="19543"/>
                  </a:cubicBezTo>
                  <a:cubicBezTo>
                    <a:pt x="12935" y="19543"/>
                    <a:pt x="13143" y="19166"/>
                    <a:pt x="13143" y="18560"/>
                  </a:cubicBezTo>
                  <a:lnTo>
                    <a:pt x="13143" y="8286"/>
                  </a:lnTo>
                  <a:cubicBezTo>
                    <a:pt x="13143" y="7519"/>
                    <a:pt x="12776" y="6685"/>
                    <a:pt x="12342" y="6418"/>
                  </a:cubicBezTo>
                  <a:lnTo>
                    <a:pt x="801" y="80"/>
                  </a:lnTo>
                  <a:cubicBezTo>
                    <a:pt x="714" y="26"/>
                    <a:pt x="629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1207;p22">
              <a:extLst>
                <a:ext uri="{FF2B5EF4-FFF2-40B4-BE49-F238E27FC236}">
                  <a16:creationId xmlns:a16="http://schemas.microsoft.com/office/drawing/2014/main" id="{FF8F0D7A-F555-D833-9FA0-BD025D1BAE5A}"/>
                </a:ext>
              </a:extLst>
            </p:cNvPr>
            <p:cNvSpPr/>
            <p:nvPr/>
          </p:nvSpPr>
          <p:spPr>
            <a:xfrm>
              <a:off x="4663175" y="2851983"/>
              <a:ext cx="22601" cy="40280"/>
            </a:xfrm>
            <a:custGeom>
              <a:avLst/>
              <a:gdLst/>
              <a:ahLst/>
              <a:cxnLst/>
              <a:rect l="l" t="t" r="r" b="b"/>
              <a:pathLst>
                <a:path w="868" h="1547" extrusionOk="0">
                  <a:moveTo>
                    <a:pt x="305" y="0"/>
                  </a:moveTo>
                  <a:cubicBezTo>
                    <a:pt x="131" y="0"/>
                    <a:pt x="1" y="215"/>
                    <a:pt x="1" y="538"/>
                  </a:cubicBezTo>
                  <a:cubicBezTo>
                    <a:pt x="1" y="939"/>
                    <a:pt x="201" y="1372"/>
                    <a:pt x="434" y="1506"/>
                  </a:cubicBezTo>
                  <a:cubicBezTo>
                    <a:pt x="483" y="1533"/>
                    <a:pt x="530" y="1547"/>
                    <a:pt x="575" y="1547"/>
                  </a:cubicBezTo>
                  <a:cubicBezTo>
                    <a:pt x="743" y="1547"/>
                    <a:pt x="868" y="1355"/>
                    <a:pt x="868" y="1039"/>
                  </a:cubicBezTo>
                  <a:cubicBezTo>
                    <a:pt x="868" y="638"/>
                    <a:pt x="668" y="171"/>
                    <a:pt x="434" y="38"/>
                  </a:cubicBezTo>
                  <a:cubicBezTo>
                    <a:pt x="389" y="12"/>
                    <a:pt x="34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1208;p22">
              <a:extLst>
                <a:ext uri="{FF2B5EF4-FFF2-40B4-BE49-F238E27FC236}">
                  <a16:creationId xmlns:a16="http://schemas.microsoft.com/office/drawing/2014/main" id="{F21A6654-915E-51C9-8A16-755D1AAE47E3}"/>
                </a:ext>
              </a:extLst>
            </p:cNvPr>
            <p:cNvSpPr/>
            <p:nvPr/>
          </p:nvSpPr>
          <p:spPr>
            <a:xfrm>
              <a:off x="4728321" y="2890962"/>
              <a:ext cx="22601" cy="39525"/>
            </a:xfrm>
            <a:custGeom>
              <a:avLst/>
              <a:gdLst/>
              <a:ahLst/>
              <a:cxnLst/>
              <a:rect l="l" t="t" r="r" b="b"/>
              <a:pathLst>
                <a:path w="868" h="1518" extrusionOk="0">
                  <a:moveTo>
                    <a:pt x="294" y="1"/>
                  </a:moveTo>
                  <a:cubicBezTo>
                    <a:pt x="126" y="1"/>
                    <a:pt x="0" y="192"/>
                    <a:pt x="0" y="509"/>
                  </a:cubicBezTo>
                  <a:cubicBezTo>
                    <a:pt x="0" y="909"/>
                    <a:pt x="201" y="1343"/>
                    <a:pt x="434" y="1476"/>
                  </a:cubicBezTo>
                  <a:cubicBezTo>
                    <a:pt x="483" y="1504"/>
                    <a:pt x="530" y="1518"/>
                    <a:pt x="574" y="1518"/>
                  </a:cubicBezTo>
                  <a:cubicBezTo>
                    <a:pt x="742" y="1518"/>
                    <a:pt x="868" y="1326"/>
                    <a:pt x="868" y="1009"/>
                  </a:cubicBezTo>
                  <a:cubicBezTo>
                    <a:pt x="868" y="609"/>
                    <a:pt x="668" y="175"/>
                    <a:pt x="434" y="42"/>
                  </a:cubicBezTo>
                  <a:cubicBezTo>
                    <a:pt x="385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1209;p22">
              <a:extLst>
                <a:ext uri="{FF2B5EF4-FFF2-40B4-BE49-F238E27FC236}">
                  <a16:creationId xmlns:a16="http://schemas.microsoft.com/office/drawing/2014/main" id="{A33A3859-30C0-F15C-8E14-31CB9294C1EC}"/>
                </a:ext>
              </a:extLst>
            </p:cNvPr>
            <p:cNvSpPr/>
            <p:nvPr/>
          </p:nvSpPr>
          <p:spPr>
            <a:xfrm>
              <a:off x="4794326" y="2929289"/>
              <a:ext cx="21741" cy="40280"/>
            </a:xfrm>
            <a:custGeom>
              <a:avLst/>
              <a:gdLst/>
              <a:ahLst/>
              <a:cxnLst/>
              <a:rect l="l" t="t" r="r" b="b"/>
              <a:pathLst>
                <a:path w="835" h="1547" extrusionOk="0">
                  <a:moveTo>
                    <a:pt x="275" y="0"/>
                  </a:moveTo>
                  <a:cubicBezTo>
                    <a:pt x="109" y="0"/>
                    <a:pt x="1" y="215"/>
                    <a:pt x="1" y="538"/>
                  </a:cubicBezTo>
                  <a:cubicBezTo>
                    <a:pt x="1" y="938"/>
                    <a:pt x="167" y="1372"/>
                    <a:pt x="401" y="1505"/>
                  </a:cubicBezTo>
                  <a:cubicBezTo>
                    <a:pt x="450" y="1533"/>
                    <a:pt x="497" y="1547"/>
                    <a:pt x="541" y="1547"/>
                  </a:cubicBezTo>
                  <a:cubicBezTo>
                    <a:pt x="709" y="1547"/>
                    <a:pt x="834" y="1355"/>
                    <a:pt x="834" y="1038"/>
                  </a:cubicBezTo>
                  <a:cubicBezTo>
                    <a:pt x="834" y="638"/>
                    <a:pt x="634" y="171"/>
                    <a:pt x="401" y="38"/>
                  </a:cubicBezTo>
                  <a:cubicBezTo>
                    <a:pt x="356" y="12"/>
                    <a:pt x="314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1210;p22">
              <a:extLst>
                <a:ext uri="{FF2B5EF4-FFF2-40B4-BE49-F238E27FC236}">
                  <a16:creationId xmlns:a16="http://schemas.microsoft.com/office/drawing/2014/main" id="{15C21101-B3A4-3DAB-060F-A4AAB769A40E}"/>
                </a:ext>
              </a:extLst>
            </p:cNvPr>
            <p:cNvSpPr/>
            <p:nvPr/>
          </p:nvSpPr>
          <p:spPr>
            <a:xfrm>
              <a:off x="5821818" y="3295012"/>
              <a:ext cx="369134" cy="517365"/>
            </a:xfrm>
            <a:custGeom>
              <a:avLst/>
              <a:gdLst/>
              <a:ahLst/>
              <a:cxnLst/>
              <a:rect l="l" t="t" r="r" b="b"/>
              <a:pathLst>
                <a:path w="14177" h="19870" extrusionOk="0">
                  <a:moveTo>
                    <a:pt x="1820" y="0"/>
                  </a:moveTo>
                  <a:cubicBezTo>
                    <a:pt x="1776" y="0"/>
                    <a:pt x="1737" y="11"/>
                    <a:pt x="1701" y="35"/>
                  </a:cubicBezTo>
                  <a:lnTo>
                    <a:pt x="1668" y="35"/>
                  </a:lnTo>
                  <a:cubicBezTo>
                    <a:pt x="1635" y="35"/>
                    <a:pt x="1635" y="68"/>
                    <a:pt x="1601" y="68"/>
                  </a:cubicBezTo>
                  <a:lnTo>
                    <a:pt x="1534" y="68"/>
                  </a:lnTo>
                  <a:cubicBezTo>
                    <a:pt x="1501" y="102"/>
                    <a:pt x="1501" y="102"/>
                    <a:pt x="1501" y="102"/>
                  </a:cubicBezTo>
                  <a:lnTo>
                    <a:pt x="1434" y="102"/>
                  </a:lnTo>
                  <a:cubicBezTo>
                    <a:pt x="1434" y="102"/>
                    <a:pt x="1401" y="102"/>
                    <a:pt x="1401" y="135"/>
                  </a:cubicBezTo>
                  <a:lnTo>
                    <a:pt x="1334" y="135"/>
                  </a:lnTo>
                  <a:cubicBezTo>
                    <a:pt x="1301" y="135"/>
                    <a:pt x="1301" y="169"/>
                    <a:pt x="1268" y="169"/>
                  </a:cubicBezTo>
                  <a:lnTo>
                    <a:pt x="1201" y="169"/>
                  </a:lnTo>
                  <a:cubicBezTo>
                    <a:pt x="1168" y="202"/>
                    <a:pt x="1168" y="202"/>
                    <a:pt x="1168" y="202"/>
                  </a:cubicBezTo>
                  <a:lnTo>
                    <a:pt x="1101" y="202"/>
                  </a:lnTo>
                  <a:cubicBezTo>
                    <a:pt x="1101" y="202"/>
                    <a:pt x="1067" y="202"/>
                    <a:pt x="1067" y="235"/>
                  </a:cubicBezTo>
                  <a:lnTo>
                    <a:pt x="1001" y="235"/>
                  </a:lnTo>
                  <a:cubicBezTo>
                    <a:pt x="967" y="235"/>
                    <a:pt x="967" y="269"/>
                    <a:pt x="934" y="269"/>
                  </a:cubicBezTo>
                  <a:lnTo>
                    <a:pt x="867" y="269"/>
                  </a:lnTo>
                  <a:cubicBezTo>
                    <a:pt x="834" y="302"/>
                    <a:pt x="834" y="302"/>
                    <a:pt x="834" y="302"/>
                  </a:cubicBezTo>
                  <a:lnTo>
                    <a:pt x="767" y="302"/>
                  </a:lnTo>
                  <a:cubicBezTo>
                    <a:pt x="767" y="302"/>
                    <a:pt x="734" y="302"/>
                    <a:pt x="734" y="335"/>
                  </a:cubicBezTo>
                  <a:lnTo>
                    <a:pt x="667" y="335"/>
                  </a:lnTo>
                  <a:cubicBezTo>
                    <a:pt x="634" y="335"/>
                    <a:pt x="634" y="369"/>
                    <a:pt x="600" y="369"/>
                  </a:cubicBezTo>
                  <a:lnTo>
                    <a:pt x="534" y="369"/>
                  </a:lnTo>
                  <a:cubicBezTo>
                    <a:pt x="500" y="402"/>
                    <a:pt x="500" y="402"/>
                    <a:pt x="500" y="402"/>
                  </a:cubicBezTo>
                  <a:lnTo>
                    <a:pt x="434" y="402"/>
                  </a:lnTo>
                  <a:cubicBezTo>
                    <a:pt x="167" y="469"/>
                    <a:pt x="0" y="836"/>
                    <a:pt x="0" y="1369"/>
                  </a:cubicBezTo>
                  <a:lnTo>
                    <a:pt x="0" y="11643"/>
                  </a:lnTo>
                  <a:cubicBezTo>
                    <a:pt x="0" y="12411"/>
                    <a:pt x="367" y="13245"/>
                    <a:pt x="801" y="13511"/>
                  </a:cubicBezTo>
                  <a:lnTo>
                    <a:pt x="2402" y="14445"/>
                  </a:lnTo>
                  <a:lnTo>
                    <a:pt x="2402" y="17581"/>
                  </a:lnTo>
                  <a:lnTo>
                    <a:pt x="2435" y="17548"/>
                  </a:lnTo>
                  <a:lnTo>
                    <a:pt x="2435" y="17581"/>
                  </a:lnTo>
                  <a:lnTo>
                    <a:pt x="2502" y="17514"/>
                  </a:lnTo>
                  <a:lnTo>
                    <a:pt x="2502" y="17548"/>
                  </a:lnTo>
                  <a:lnTo>
                    <a:pt x="2535" y="17514"/>
                  </a:lnTo>
                  <a:lnTo>
                    <a:pt x="2535" y="17548"/>
                  </a:lnTo>
                  <a:lnTo>
                    <a:pt x="2569" y="17481"/>
                  </a:lnTo>
                  <a:lnTo>
                    <a:pt x="2569" y="17514"/>
                  </a:lnTo>
                  <a:lnTo>
                    <a:pt x="2602" y="17481"/>
                  </a:lnTo>
                  <a:lnTo>
                    <a:pt x="2602" y="17514"/>
                  </a:lnTo>
                  <a:lnTo>
                    <a:pt x="2669" y="17448"/>
                  </a:lnTo>
                  <a:lnTo>
                    <a:pt x="2669" y="17481"/>
                  </a:lnTo>
                  <a:lnTo>
                    <a:pt x="2702" y="17448"/>
                  </a:lnTo>
                  <a:lnTo>
                    <a:pt x="2702" y="17514"/>
                  </a:lnTo>
                  <a:lnTo>
                    <a:pt x="2735" y="17481"/>
                  </a:lnTo>
                  <a:lnTo>
                    <a:pt x="2735" y="17514"/>
                  </a:lnTo>
                  <a:lnTo>
                    <a:pt x="2769" y="17448"/>
                  </a:lnTo>
                  <a:lnTo>
                    <a:pt x="2769" y="17481"/>
                  </a:lnTo>
                  <a:lnTo>
                    <a:pt x="2835" y="17448"/>
                  </a:lnTo>
                  <a:lnTo>
                    <a:pt x="2835" y="17481"/>
                  </a:lnTo>
                  <a:lnTo>
                    <a:pt x="2869" y="17414"/>
                  </a:lnTo>
                  <a:lnTo>
                    <a:pt x="2869" y="17448"/>
                  </a:lnTo>
                  <a:lnTo>
                    <a:pt x="2902" y="17414"/>
                  </a:lnTo>
                  <a:lnTo>
                    <a:pt x="2902" y="17448"/>
                  </a:lnTo>
                  <a:lnTo>
                    <a:pt x="2935" y="17381"/>
                  </a:lnTo>
                  <a:lnTo>
                    <a:pt x="2935" y="17414"/>
                  </a:lnTo>
                  <a:lnTo>
                    <a:pt x="3002" y="17381"/>
                  </a:lnTo>
                  <a:lnTo>
                    <a:pt x="3002" y="17414"/>
                  </a:lnTo>
                  <a:lnTo>
                    <a:pt x="3036" y="17347"/>
                  </a:lnTo>
                  <a:lnTo>
                    <a:pt x="3036" y="17381"/>
                  </a:lnTo>
                  <a:lnTo>
                    <a:pt x="3069" y="17347"/>
                  </a:lnTo>
                  <a:lnTo>
                    <a:pt x="3069" y="17381"/>
                  </a:lnTo>
                  <a:lnTo>
                    <a:pt x="3102" y="17347"/>
                  </a:lnTo>
                  <a:lnTo>
                    <a:pt x="3169" y="17314"/>
                  </a:lnTo>
                  <a:lnTo>
                    <a:pt x="3169" y="17347"/>
                  </a:lnTo>
                  <a:lnTo>
                    <a:pt x="3202" y="17314"/>
                  </a:lnTo>
                  <a:lnTo>
                    <a:pt x="3236" y="17281"/>
                  </a:lnTo>
                  <a:lnTo>
                    <a:pt x="3236" y="17314"/>
                  </a:lnTo>
                  <a:lnTo>
                    <a:pt x="3269" y="17281"/>
                  </a:lnTo>
                  <a:lnTo>
                    <a:pt x="3336" y="17247"/>
                  </a:lnTo>
                  <a:lnTo>
                    <a:pt x="3336" y="17281"/>
                  </a:lnTo>
                  <a:lnTo>
                    <a:pt x="3369" y="17247"/>
                  </a:lnTo>
                  <a:lnTo>
                    <a:pt x="3402" y="17214"/>
                  </a:lnTo>
                  <a:lnTo>
                    <a:pt x="3402" y="17247"/>
                  </a:lnTo>
                  <a:lnTo>
                    <a:pt x="3436" y="17214"/>
                  </a:lnTo>
                  <a:lnTo>
                    <a:pt x="3503" y="17181"/>
                  </a:lnTo>
                  <a:lnTo>
                    <a:pt x="3503" y="17214"/>
                  </a:lnTo>
                  <a:lnTo>
                    <a:pt x="3536" y="17181"/>
                  </a:lnTo>
                  <a:lnTo>
                    <a:pt x="3569" y="17147"/>
                  </a:lnTo>
                  <a:lnTo>
                    <a:pt x="3569" y="17181"/>
                  </a:lnTo>
                  <a:lnTo>
                    <a:pt x="3603" y="17147"/>
                  </a:lnTo>
                  <a:lnTo>
                    <a:pt x="3669" y="17114"/>
                  </a:lnTo>
                  <a:lnTo>
                    <a:pt x="3669" y="17147"/>
                  </a:lnTo>
                  <a:lnTo>
                    <a:pt x="3703" y="17114"/>
                  </a:lnTo>
                  <a:lnTo>
                    <a:pt x="5037" y="15946"/>
                  </a:lnTo>
                  <a:lnTo>
                    <a:pt x="12409" y="19783"/>
                  </a:lnTo>
                  <a:cubicBezTo>
                    <a:pt x="12494" y="19846"/>
                    <a:pt x="12578" y="19869"/>
                    <a:pt x="12663" y="19869"/>
                  </a:cubicBezTo>
                  <a:cubicBezTo>
                    <a:pt x="12712" y="19869"/>
                    <a:pt x="12760" y="19861"/>
                    <a:pt x="12809" y="19849"/>
                  </a:cubicBezTo>
                  <a:cubicBezTo>
                    <a:pt x="12809" y="19849"/>
                    <a:pt x="12843" y="19849"/>
                    <a:pt x="12843" y="19816"/>
                  </a:cubicBezTo>
                  <a:lnTo>
                    <a:pt x="12876" y="19816"/>
                  </a:lnTo>
                  <a:cubicBezTo>
                    <a:pt x="13676" y="19482"/>
                    <a:pt x="14177" y="19516"/>
                    <a:pt x="14177" y="18482"/>
                  </a:cubicBezTo>
                  <a:lnTo>
                    <a:pt x="14177" y="8208"/>
                  </a:lnTo>
                  <a:cubicBezTo>
                    <a:pt x="14177" y="7507"/>
                    <a:pt x="13810" y="6673"/>
                    <a:pt x="13376" y="6406"/>
                  </a:cubicBezTo>
                  <a:lnTo>
                    <a:pt x="2102" y="102"/>
                  </a:lnTo>
                  <a:cubicBezTo>
                    <a:pt x="1994" y="37"/>
                    <a:pt x="1900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1211;p22">
              <a:extLst>
                <a:ext uri="{FF2B5EF4-FFF2-40B4-BE49-F238E27FC236}">
                  <a16:creationId xmlns:a16="http://schemas.microsoft.com/office/drawing/2014/main" id="{D90D4AD1-1C5D-A10F-C1B8-E76E4981637F}"/>
                </a:ext>
              </a:extLst>
            </p:cNvPr>
            <p:cNvSpPr/>
            <p:nvPr/>
          </p:nvSpPr>
          <p:spPr>
            <a:xfrm>
              <a:off x="5822677" y="3305921"/>
              <a:ext cx="343096" cy="508851"/>
            </a:xfrm>
            <a:custGeom>
              <a:avLst/>
              <a:gdLst/>
              <a:ahLst/>
              <a:cxnLst/>
              <a:rect l="l" t="t" r="r" b="b"/>
              <a:pathLst>
                <a:path w="13177" h="19543" extrusionOk="0">
                  <a:moveTo>
                    <a:pt x="540" y="0"/>
                  </a:moveTo>
                  <a:cubicBezTo>
                    <a:pt x="229" y="0"/>
                    <a:pt x="0" y="378"/>
                    <a:pt x="0" y="984"/>
                  </a:cubicBezTo>
                  <a:lnTo>
                    <a:pt x="0" y="11258"/>
                  </a:lnTo>
                  <a:cubicBezTo>
                    <a:pt x="0" y="12025"/>
                    <a:pt x="367" y="12859"/>
                    <a:pt x="801" y="13126"/>
                  </a:cubicBezTo>
                  <a:lnTo>
                    <a:pt x="2402" y="14060"/>
                  </a:lnTo>
                  <a:lnTo>
                    <a:pt x="2402" y="17195"/>
                  </a:lnTo>
                  <a:lnTo>
                    <a:pt x="4504" y="15294"/>
                  </a:lnTo>
                  <a:lnTo>
                    <a:pt x="12376" y="19464"/>
                  </a:lnTo>
                  <a:cubicBezTo>
                    <a:pt x="12463" y="19517"/>
                    <a:pt x="12548" y="19543"/>
                    <a:pt x="12627" y="19543"/>
                  </a:cubicBezTo>
                  <a:cubicBezTo>
                    <a:pt x="12942" y="19543"/>
                    <a:pt x="13176" y="19143"/>
                    <a:pt x="13176" y="18530"/>
                  </a:cubicBezTo>
                  <a:lnTo>
                    <a:pt x="13176" y="8289"/>
                  </a:lnTo>
                  <a:cubicBezTo>
                    <a:pt x="13176" y="7522"/>
                    <a:pt x="12810" y="6688"/>
                    <a:pt x="12376" y="6421"/>
                  </a:cubicBezTo>
                  <a:lnTo>
                    <a:pt x="801" y="83"/>
                  </a:lnTo>
                  <a:cubicBezTo>
                    <a:pt x="710" y="27"/>
                    <a:pt x="622" y="0"/>
                    <a:pt x="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1212;p22">
              <a:extLst>
                <a:ext uri="{FF2B5EF4-FFF2-40B4-BE49-F238E27FC236}">
                  <a16:creationId xmlns:a16="http://schemas.microsoft.com/office/drawing/2014/main" id="{584917BB-2826-3B9E-0419-D351E1169DC5}"/>
                </a:ext>
              </a:extLst>
            </p:cNvPr>
            <p:cNvSpPr/>
            <p:nvPr/>
          </p:nvSpPr>
          <p:spPr>
            <a:xfrm>
              <a:off x="5912142" y="3511097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64" y="1"/>
                  </a:moveTo>
                  <a:cubicBezTo>
                    <a:pt x="105" y="1"/>
                    <a:pt x="0" y="192"/>
                    <a:pt x="0" y="509"/>
                  </a:cubicBezTo>
                  <a:cubicBezTo>
                    <a:pt x="0" y="909"/>
                    <a:pt x="167" y="1376"/>
                    <a:pt x="400" y="1510"/>
                  </a:cubicBezTo>
                  <a:cubicBezTo>
                    <a:pt x="445" y="1535"/>
                    <a:pt x="489" y="1547"/>
                    <a:pt x="530" y="1547"/>
                  </a:cubicBezTo>
                  <a:cubicBezTo>
                    <a:pt x="703" y="1547"/>
                    <a:pt x="834" y="1333"/>
                    <a:pt x="834" y="1009"/>
                  </a:cubicBezTo>
                  <a:cubicBezTo>
                    <a:pt x="834" y="609"/>
                    <a:pt x="634" y="175"/>
                    <a:pt x="400" y="42"/>
                  </a:cubicBezTo>
                  <a:cubicBezTo>
                    <a:pt x="352" y="14"/>
                    <a:pt x="30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1213;p22">
              <a:extLst>
                <a:ext uri="{FF2B5EF4-FFF2-40B4-BE49-F238E27FC236}">
                  <a16:creationId xmlns:a16="http://schemas.microsoft.com/office/drawing/2014/main" id="{1A03D3FC-0DB1-9F9A-ACA8-BED029CF784E}"/>
                </a:ext>
              </a:extLst>
            </p:cNvPr>
            <p:cNvSpPr/>
            <p:nvPr/>
          </p:nvSpPr>
          <p:spPr>
            <a:xfrm>
              <a:off x="5977262" y="3549841"/>
              <a:ext cx="21741" cy="39863"/>
            </a:xfrm>
            <a:custGeom>
              <a:avLst/>
              <a:gdLst/>
              <a:ahLst/>
              <a:cxnLst/>
              <a:rect l="l" t="t" r="r" b="b"/>
              <a:pathLst>
                <a:path w="835" h="1531" extrusionOk="0">
                  <a:moveTo>
                    <a:pt x="285" y="1"/>
                  </a:moveTo>
                  <a:cubicBezTo>
                    <a:pt x="122" y="1"/>
                    <a:pt x="1" y="211"/>
                    <a:pt x="1" y="522"/>
                  </a:cubicBezTo>
                  <a:cubicBezTo>
                    <a:pt x="1" y="922"/>
                    <a:pt x="201" y="1356"/>
                    <a:pt x="435" y="1489"/>
                  </a:cubicBezTo>
                  <a:cubicBezTo>
                    <a:pt x="483" y="1517"/>
                    <a:pt x="529" y="1531"/>
                    <a:pt x="571" y="1531"/>
                  </a:cubicBezTo>
                  <a:cubicBezTo>
                    <a:pt x="730" y="1531"/>
                    <a:pt x="835" y="1339"/>
                    <a:pt x="835" y="1022"/>
                  </a:cubicBezTo>
                  <a:cubicBezTo>
                    <a:pt x="835" y="622"/>
                    <a:pt x="635" y="189"/>
                    <a:pt x="435" y="55"/>
                  </a:cubicBezTo>
                  <a:cubicBezTo>
                    <a:pt x="383" y="18"/>
                    <a:pt x="332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1214;p22">
              <a:extLst>
                <a:ext uri="{FF2B5EF4-FFF2-40B4-BE49-F238E27FC236}">
                  <a16:creationId xmlns:a16="http://schemas.microsoft.com/office/drawing/2014/main" id="{2D88C51D-DF8B-45EC-9F50-E5F6646AD11C}"/>
                </a:ext>
              </a:extLst>
            </p:cNvPr>
            <p:cNvSpPr/>
            <p:nvPr/>
          </p:nvSpPr>
          <p:spPr>
            <a:xfrm>
              <a:off x="6042407" y="3588402"/>
              <a:ext cx="21741" cy="40306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294" y="1"/>
                  </a:moveTo>
                  <a:cubicBezTo>
                    <a:pt x="126" y="1"/>
                    <a:pt x="1" y="192"/>
                    <a:pt x="1" y="509"/>
                  </a:cubicBezTo>
                  <a:cubicBezTo>
                    <a:pt x="1" y="909"/>
                    <a:pt x="201" y="1343"/>
                    <a:pt x="434" y="1510"/>
                  </a:cubicBezTo>
                  <a:cubicBezTo>
                    <a:pt x="479" y="1535"/>
                    <a:pt x="522" y="1547"/>
                    <a:pt x="561" y="1547"/>
                  </a:cubicBezTo>
                  <a:cubicBezTo>
                    <a:pt x="726" y="1547"/>
                    <a:pt x="835" y="1333"/>
                    <a:pt x="835" y="1009"/>
                  </a:cubicBezTo>
                  <a:cubicBezTo>
                    <a:pt x="835" y="609"/>
                    <a:pt x="668" y="175"/>
                    <a:pt x="434" y="42"/>
                  </a:cubicBezTo>
                  <a:cubicBezTo>
                    <a:pt x="386" y="14"/>
                    <a:pt x="338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1215;p22">
              <a:extLst>
                <a:ext uri="{FF2B5EF4-FFF2-40B4-BE49-F238E27FC236}">
                  <a16:creationId xmlns:a16="http://schemas.microsoft.com/office/drawing/2014/main" id="{3BED3B34-2B71-F122-CF27-F44E85DA2A8B}"/>
                </a:ext>
              </a:extLst>
            </p:cNvPr>
            <p:cNvSpPr/>
            <p:nvPr/>
          </p:nvSpPr>
          <p:spPr>
            <a:xfrm>
              <a:off x="3391634" y="262626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39" y="5938"/>
                    <a:pt x="7339" y="4504"/>
                    <a:pt x="7039" y="3970"/>
                  </a:cubicBezTo>
                  <a:cubicBezTo>
                    <a:pt x="6839" y="3637"/>
                    <a:pt x="6339" y="2836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1216;p22">
              <a:extLst>
                <a:ext uri="{FF2B5EF4-FFF2-40B4-BE49-F238E27FC236}">
                  <a16:creationId xmlns:a16="http://schemas.microsoft.com/office/drawing/2014/main" id="{95666611-F0CD-96CE-3329-673904B6824B}"/>
                </a:ext>
              </a:extLst>
            </p:cNvPr>
            <p:cNvSpPr/>
            <p:nvPr/>
          </p:nvSpPr>
          <p:spPr>
            <a:xfrm>
              <a:off x="3391634" y="262626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39" y="5938"/>
                    <a:pt x="7339" y="4504"/>
                    <a:pt x="7039" y="3970"/>
                  </a:cubicBezTo>
                  <a:cubicBezTo>
                    <a:pt x="6839" y="3637"/>
                    <a:pt x="6339" y="2836"/>
                    <a:pt x="4637" y="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1217;p22">
              <a:extLst>
                <a:ext uri="{FF2B5EF4-FFF2-40B4-BE49-F238E27FC236}">
                  <a16:creationId xmlns:a16="http://schemas.microsoft.com/office/drawing/2014/main" id="{6C5292ED-78FB-D131-B65A-0370AAC29323}"/>
                </a:ext>
              </a:extLst>
            </p:cNvPr>
            <p:cNvSpPr/>
            <p:nvPr/>
          </p:nvSpPr>
          <p:spPr>
            <a:xfrm>
              <a:off x="3470683" y="2541148"/>
              <a:ext cx="43457" cy="134666"/>
            </a:xfrm>
            <a:custGeom>
              <a:avLst/>
              <a:gdLst/>
              <a:ahLst/>
              <a:cxnLst/>
              <a:rect l="l" t="t" r="r" b="b"/>
              <a:pathLst>
                <a:path w="1669" h="5172" extrusionOk="0">
                  <a:moveTo>
                    <a:pt x="0" y="1335"/>
                  </a:moveTo>
                  <a:lnTo>
                    <a:pt x="0" y="2936"/>
                  </a:lnTo>
                  <a:lnTo>
                    <a:pt x="0" y="3770"/>
                  </a:lnTo>
                  <a:cubicBezTo>
                    <a:pt x="467" y="4704"/>
                    <a:pt x="1201" y="5171"/>
                    <a:pt x="1668" y="4704"/>
                  </a:cubicBezTo>
                  <a:lnTo>
                    <a:pt x="1668" y="3903"/>
                  </a:lnTo>
                  <a:lnTo>
                    <a:pt x="1668" y="2269"/>
                  </a:lnTo>
                  <a:cubicBezTo>
                    <a:pt x="1668" y="935"/>
                    <a:pt x="0" y="1"/>
                    <a:pt x="0" y="1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1218;p22">
              <a:extLst>
                <a:ext uri="{FF2B5EF4-FFF2-40B4-BE49-F238E27FC236}">
                  <a16:creationId xmlns:a16="http://schemas.microsoft.com/office/drawing/2014/main" id="{D4777F59-0512-67E3-A411-FF370B67E7A7}"/>
                </a:ext>
              </a:extLst>
            </p:cNvPr>
            <p:cNvSpPr/>
            <p:nvPr/>
          </p:nvSpPr>
          <p:spPr>
            <a:xfrm>
              <a:off x="3442016" y="2522036"/>
              <a:ext cx="18252" cy="35645"/>
            </a:xfrm>
            <a:custGeom>
              <a:avLst/>
              <a:gdLst/>
              <a:ahLst/>
              <a:cxnLst/>
              <a:rect l="l" t="t" r="r" b="b"/>
              <a:pathLst>
                <a:path w="701" h="1369" extrusionOk="0">
                  <a:moveTo>
                    <a:pt x="201" y="1"/>
                  </a:moveTo>
                  <a:cubicBezTo>
                    <a:pt x="367" y="34"/>
                    <a:pt x="534" y="334"/>
                    <a:pt x="634" y="735"/>
                  </a:cubicBezTo>
                  <a:cubicBezTo>
                    <a:pt x="701" y="1102"/>
                    <a:pt x="668" y="1368"/>
                    <a:pt x="501" y="1368"/>
                  </a:cubicBezTo>
                  <a:cubicBezTo>
                    <a:pt x="367" y="1335"/>
                    <a:pt x="167" y="1035"/>
                    <a:pt x="101" y="635"/>
                  </a:cubicBezTo>
                  <a:cubicBezTo>
                    <a:pt x="0" y="268"/>
                    <a:pt x="67" y="1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1219;p22">
              <a:extLst>
                <a:ext uri="{FF2B5EF4-FFF2-40B4-BE49-F238E27FC236}">
                  <a16:creationId xmlns:a16="http://schemas.microsoft.com/office/drawing/2014/main" id="{DDE0434A-A4DC-922A-2570-EAE2C79D312F}"/>
                </a:ext>
              </a:extLst>
            </p:cNvPr>
            <p:cNvSpPr/>
            <p:nvPr/>
          </p:nvSpPr>
          <p:spPr>
            <a:xfrm>
              <a:off x="3523670" y="2569815"/>
              <a:ext cx="18252" cy="33901"/>
            </a:xfrm>
            <a:custGeom>
              <a:avLst/>
              <a:gdLst/>
              <a:ahLst/>
              <a:cxnLst/>
              <a:rect l="l" t="t" r="r" b="b"/>
              <a:pathLst>
                <a:path w="701" h="1302" extrusionOk="0">
                  <a:moveTo>
                    <a:pt x="500" y="134"/>
                  </a:moveTo>
                  <a:cubicBezTo>
                    <a:pt x="367" y="0"/>
                    <a:pt x="200" y="101"/>
                    <a:pt x="100" y="367"/>
                  </a:cubicBezTo>
                  <a:cubicBezTo>
                    <a:pt x="0" y="668"/>
                    <a:pt x="67" y="1001"/>
                    <a:pt x="200" y="1135"/>
                  </a:cubicBezTo>
                  <a:cubicBezTo>
                    <a:pt x="367" y="1301"/>
                    <a:pt x="534" y="1168"/>
                    <a:pt x="634" y="901"/>
                  </a:cubicBezTo>
                  <a:cubicBezTo>
                    <a:pt x="701" y="634"/>
                    <a:pt x="667" y="267"/>
                    <a:pt x="500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1220;p22">
              <a:extLst>
                <a:ext uri="{FF2B5EF4-FFF2-40B4-BE49-F238E27FC236}">
                  <a16:creationId xmlns:a16="http://schemas.microsoft.com/office/drawing/2014/main" id="{0F115872-868B-61A9-4998-21351E646218}"/>
                </a:ext>
              </a:extLst>
            </p:cNvPr>
            <p:cNvSpPr/>
            <p:nvPr/>
          </p:nvSpPr>
          <p:spPr>
            <a:xfrm>
              <a:off x="3461987" y="2656676"/>
              <a:ext cx="57361" cy="111180"/>
            </a:xfrm>
            <a:custGeom>
              <a:avLst/>
              <a:gdLst/>
              <a:ahLst/>
              <a:cxnLst/>
              <a:rect l="l" t="t" r="r" b="b"/>
              <a:pathLst>
                <a:path w="2203" h="4270" extrusionOk="0">
                  <a:moveTo>
                    <a:pt x="1168" y="334"/>
                  </a:moveTo>
                  <a:cubicBezTo>
                    <a:pt x="1168" y="334"/>
                    <a:pt x="1" y="0"/>
                    <a:pt x="1" y="100"/>
                  </a:cubicBezTo>
                  <a:cubicBezTo>
                    <a:pt x="1" y="200"/>
                    <a:pt x="468" y="3369"/>
                    <a:pt x="468" y="3369"/>
                  </a:cubicBezTo>
                  <a:lnTo>
                    <a:pt x="2002" y="4270"/>
                  </a:lnTo>
                  <a:lnTo>
                    <a:pt x="2202" y="1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1;p22">
              <a:extLst>
                <a:ext uri="{FF2B5EF4-FFF2-40B4-BE49-F238E27FC236}">
                  <a16:creationId xmlns:a16="http://schemas.microsoft.com/office/drawing/2014/main" id="{D09A6546-B9F7-E704-FF81-CA9D46FEBCE7}"/>
                </a:ext>
              </a:extLst>
            </p:cNvPr>
            <p:cNvSpPr/>
            <p:nvPr/>
          </p:nvSpPr>
          <p:spPr>
            <a:xfrm>
              <a:off x="3442875" y="2626264"/>
              <a:ext cx="37390" cy="121621"/>
            </a:xfrm>
            <a:custGeom>
              <a:avLst/>
              <a:gdLst/>
              <a:ahLst/>
              <a:cxnLst/>
              <a:rect l="l" t="t" r="r" b="b"/>
              <a:pathLst>
                <a:path w="1436" h="4671" extrusionOk="0">
                  <a:moveTo>
                    <a:pt x="1068" y="1"/>
                  </a:moveTo>
                  <a:lnTo>
                    <a:pt x="1068" y="468"/>
                  </a:lnTo>
                  <a:lnTo>
                    <a:pt x="1435" y="4671"/>
                  </a:lnTo>
                  <a:lnTo>
                    <a:pt x="801" y="4337"/>
                  </a:lnTo>
                  <a:lnTo>
                    <a:pt x="134" y="2169"/>
                  </a:lnTo>
                  <a:lnTo>
                    <a:pt x="801" y="1969"/>
                  </a:lnTo>
                  <a:lnTo>
                    <a:pt x="1" y="10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2;p22">
              <a:extLst>
                <a:ext uri="{FF2B5EF4-FFF2-40B4-BE49-F238E27FC236}">
                  <a16:creationId xmlns:a16="http://schemas.microsoft.com/office/drawing/2014/main" id="{A0C62FF5-DE27-5DC8-558A-7DC53B319BE0}"/>
                </a:ext>
              </a:extLst>
            </p:cNvPr>
            <p:cNvSpPr/>
            <p:nvPr/>
          </p:nvSpPr>
          <p:spPr>
            <a:xfrm>
              <a:off x="3504558" y="2650583"/>
              <a:ext cx="37364" cy="120762"/>
            </a:xfrm>
            <a:custGeom>
              <a:avLst/>
              <a:gdLst/>
              <a:ahLst/>
              <a:cxnLst/>
              <a:rect l="l" t="t" r="r" b="b"/>
              <a:pathLst>
                <a:path w="1435" h="4638" extrusionOk="0">
                  <a:moveTo>
                    <a:pt x="367" y="1"/>
                  </a:moveTo>
                  <a:lnTo>
                    <a:pt x="367" y="501"/>
                  </a:lnTo>
                  <a:lnTo>
                    <a:pt x="0" y="4270"/>
                  </a:lnTo>
                  <a:lnTo>
                    <a:pt x="601" y="4637"/>
                  </a:lnTo>
                  <a:lnTo>
                    <a:pt x="1301" y="3236"/>
                  </a:lnTo>
                  <a:lnTo>
                    <a:pt x="634" y="2302"/>
                  </a:lnTo>
                  <a:lnTo>
                    <a:pt x="1435" y="2302"/>
                  </a:lnTo>
                  <a:lnTo>
                    <a:pt x="801" y="5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;p22">
              <a:extLst>
                <a:ext uri="{FF2B5EF4-FFF2-40B4-BE49-F238E27FC236}">
                  <a16:creationId xmlns:a16="http://schemas.microsoft.com/office/drawing/2014/main" id="{4E6F1640-452E-F862-5535-8854D15791FC}"/>
                </a:ext>
              </a:extLst>
            </p:cNvPr>
            <p:cNvSpPr/>
            <p:nvPr/>
          </p:nvSpPr>
          <p:spPr>
            <a:xfrm>
              <a:off x="3482843" y="2664487"/>
              <a:ext cx="18252" cy="26090"/>
            </a:xfrm>
            <a:custGeom>
              <a:avLst/>
              <a:gdLst/>
              <a:ahLst/>
              <a:cxnLst/>
              <a:rect l="l" t="t" r="r" b="b"/>
              <a:pathLst>
                <a:path w="701" h="1002" extrusionOk="0">
                  <a:moveTo>
                    <a:pt x="0" y="301"/>
                  </a:moveTo>
                  <a:lnTo>
                    <a:pt x="200" y="834"/>
                  </a:lnTo>
                  <a:cubicBezTo>
                    <a:pt x="300" y="868"/>
                    <a:pt x="401" y="934"/>
                    <a:pt x="501" y="1001"/>
                  </a:cubicBezTo>
                  <a:lnTo>
                    <a:pt x="701" y="70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4;p22">
              <a:extLst>
                <a:ext uri="{FF2B5EF4-FFF2-40B4-BE49-F238E27FC236}">
                  <a16:creationId xmlns:a16="http://schemas.microsoft.com/office/drawing/2014/main" id="{0C85B5A3-5CBE-3815-ED45-7E66CF7703F9}"/>
                </a:ext>
              </a:extLst>
            </p:cNvPr>
            <p:cNvSpPr/>
            <p:nvPr/>
          </p:nvSpPr>
          <p:spPr>
            <a:xfrm>
              <a:off x="3481098" y="2686203"/>
              <a:ext cx="22601" cy="75587"/>
            </a:xfrm>
            <a:custGeom>
              <a:avLst/>
              <a:gdLst/>
              <a:ahLst/>
              <a:cxnLst/>
              <a:rect l="l" t="t" r="r" b="b"/>
              <a:pathLst>
                <a:path w="868" h="2903" extrusionOk="0">
                  <a:moveTo>
                    <a:pt x="267" y="0"/>
                  </a:moveTo>
                  <a:lnTo>
                    <a:pt x="1" y="2402"/>
                  </a:lnTo>
                  <a:lnTo>
                    <a:pt x="868" y="2902"/>
                  </a:lnTo>
                  <a:lnTo>
                    <a:pt x="568" y="1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5;p22">
              <a:extLst>
                <a:ext uri="{FF2B5EF4-FFF2-40B4-BE49-F238E27FC236}">
                  <a16:creationId xmlns:a16="http://schemas.microsoft.com/office/drawing/2014/main" id="{50F2766E-4EE9-30D0-F9D3-5B499B4516A6}"/>
                </a:ext>
              </a:extLst>
            </p:cNvPr>
            <p:cNvSpPr/>
            <p:nvPr/>
          </p:nvSpPr>
          <p:spPr>
            <a:xfrm>
              <a:off x="3468939" y="2617594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1" y="334"/>
                  </a:lnTo>
                  <a:lnTo>
                    <a:pt x="201" y="2335"/>
                  </a:lnTo>
                  <a:lnTo>
                    <a:pt x="901" y="18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6;p22">
              <a:extLst>
                <a:ext uri="{FF2B5EF4-FFF2-40B4-BE49-F238E27FC236}">
                  <a16:creationId xmlns:a16="http://schemas.microsoft.com/office/drawing/2014/main" id="{0441C093-6958-26D4-8E9D-7107290AE56B}"/>
                </a:ext>
              </a:extLst>
            </p:cNvPr>
            <p:cNvSpPr/>
            <p:nvPr/>
          </p:nvSpPr>
          <p:spPr>
            <a:xfrm>
              <a:off x="3470683" y="2606294"/>
              <a:ext cx="43457" cy="33693"/>
            </a:xfrm>
            <a:custGeom>
              <a:avLst/>
              <a:gdLst/>
              <a:ahLst/>
              <a:cxnLst/>
              <a:rect l="l" t="t" r="r" b="b"/>
              <a:pathLst>
                <a:path w="1669" h="1294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67"/>
                    <a:pt x="434" y="968"/>
                    <a:pt x="834" y="1201"/>
                  </a:cubicBezTo>
                  <a:cubicBezTo>
                    <a:pt x="934" y="1268"/>
                    <a:pt x="1036" y="1293"/>
                    <a:pt x="1133" y="1293"/>
                  </a:cubicBezTo>
                  <a:cubicBezTo>
                    <a:pt x="1424" y="1293"/>
                    <a:pt x="1668" y="1068"/>
                    <a:pt x="1668" y="1068"/>
                  </a:cubicBezTo>
                  <a:lnTo>
                    <a:pt x="1668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7;p22">
              <a:extLst>
                <a:ext uri="{FF2B5EF4-FFF2-40B4-BE49-F238E27FC236}">
                  <a16:creationId xmlns:a16="http://schemas.microsoft.com/office/drawing/2014/main" id="{CE25BC81-718A-B9F4-2CEA-605E1C8B3CB2}"/>
                </a:ext>
              </a:extLst>
            </p:cNvPr>
            <p:cNvSpPr/>
            <p:nvPr/>
          </p:nvSpPr>
          <p:spPr>
            <a:xfrm>
              <a:off x="3426394" y="2436060"/>
              <a:ext cx="132036" cy="201530"/>
            </a:xfrm>
            <a:custGeom>
              <a:avLst/>
              <a:gdLst/>
              <a:ahLst/>
              <a:cxnLst/>
              <a:rect l="l" t="t" r="r" b="b"/>
              <a:pathLst>
                <a:path w="5071" h="7740" extrusionOk="0">
                  <a:moveTo>
                    <a:pt x="2535" y="1468"/>
                  </a:moveTo>
                  <a:cubicBezTo>
                    <a:pt x="0" y="0"/>
                    <a:pt x="967" y="5071"/>
                    <a:pt x="1134" y="5504"/>
                  </a:cubicBezTo>
                  <a:cubicBezTo>
                    <a:pt x="1301" y="5971"/>
                    <a:pt x="2135" y="7272"/>
                    <a:pt x="2535" y="7506"/>
                  </a:cubicBezTo>
                  <a:cubicBezTo>
                    <a:pt x="2935" y="7739"/>
                    <a:pt x="3736" y="7372"/>
                    <a:pt x="3936" y="7106"/>
                  </a:cubicBezTo>
                  <a:cubicBezTo>
                    <a:pt x="4103" y="6839"/>
                    <a:pt x="5070" y="2903"/>
                    <a:pt x="2535" y="14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8;p22">
              <a:extLst>
                <a:ext uri="{FF2B5EF4-FFF2-40B4-BE49-F238E27FC236}">
                  <a16:creationId xmlns:a16="http://schemas.microsoft.com/office/drawing/2014/main" id="{195CF3BF-9454-42BC-ABE1-5A3EE99B5960}"/>
                </a:ext>
              </a:extLst>
            </p:cNvPr>
            <p:cNvSpPr/>
            <p:nvPr/>
          </p:nvSpPr>
          <p:spPr>
            <a:xfrm>
              <a:off x="3442016" y="2458973"/>
              <a:ext cx="103369" cy="140394"/>
            </a:xfrm>
            <a:custGeom>
              <a:avLst/>
              <a:gdLst/>
              <a:ahLst/>
              <a:cxnLst/>
              <a:rect l="l" t="t" r="r" b="b"/>
              <a:pathLst>
                <a:path w="3970" h="5392" extrusionOk="0">
                  <a:moveTo>
                    <a:pt x="1735" y="1422"/>
                  </a:moveTo>
                  <a:cubicBezTo>
                    <a:pt x="1768" y="1422"/>
                    <a:pt x="1768" y="1455"/>
                    <a:pt x="1802" y="1455"/>
                  </a:cubicBezTo>
                  <a:lnTo>
                    <a:pt x="1768" y="1455"/>
                  </a:lnTo>
                  <a:lnTo>
                    <a:pt x="1735" y="1422"/>
                  </a:lnTo>
                  <a:close/>
                  <a:moveTo>
                    <a:pt x="1084" y="1"/>
                  </a:moveTo>
                  <a:cubicBezTo>
                    <a:pt x="831" y="1"/>
                    <a:pt x="623" y="78"/>
                    <a:pt x="501" y="221"/>
                  </a:cubicBezTo>
                  <a:cubicBezTo>
                    <a:pt x="0" y="855"/>
                    <a:pt x="167" y="2356"/>
                    <a:pt x="301" y="3457"/>
                  </a:cubicBezTo>
                  <a:cubicBezTo>
                    <a:pt x="301" y="3490"/>
                    <a:pt x="301" y="3524"/>
                    <a:pt x="301" y="3524"/>
                  </a:cubicBezTo>
                  <a:cubicBezTo>
                    <a:pt x="301" y="3524"/>
                    <a:pt x="315" y="3538"/>
                    <a:pt x="335" y="3538"/>
                  </a:cubicBezTo>
                  <a:cubicBezTo>
                    <a:pt x="345" y="3538"/>
                    <a:pt x="356" y="3535"/>
                    <a:pt x="367" y="3524"/>
                  </a:cubicBezTo>
                  <a:cubicBezTo>
                    <a:pt x="367" y="3424"/>
                    <a:pt x="367" y="3257"/>
                    <a:pt x="367" y="3257"/>
                  </a:cubicBezTo>
                  <a:cubicBezTo>
                    <a:pt x="334" y="3090"/>
                    <a:pt x="334" y="2957"/>
                    <a:pt x="301" y="2790"/>
                  </a:cubicBezTo>
                  <a:cubicBezTo>
                    <a:pt x="367" y="2189"/>
                    <a:pt x="634" y="2189"/>
                    <a:pt x="734" y="1489"/>
                  </a:cubicBezTo>
                  <a:cubicBezTo>
                    <a:pt x="768" y="1455"/>
                    <a:pt x="801" y="1422"/>
                    <a:pt x="834" y="1389"/>
                  </a:cubicBezTo>
                  <a:cubicBezTo>
                    <a:pt x="868" y="1322"/>
                    <a:pt x="901" y="1289"/>
                    <a:pt x="934" y="1289"/>
                  </a:cubicBezTo>
                  <a:cubicBezTo>
                    <a:pt x="968" y="1255"/>
                    <a:pt x="968" y="1255"/>
                    <a:pt x="1001" y="1255"/>
                  </a:cubicBezTo>
                  <a:cubicBezTo>
                    <a:pt x="1468" y="1289"/>
                    <a:pt x="1935" y="1822"/>
                    <a:pt x="2369" y="2323"/>
                  </a:cubicBezTo>
                  <a:cubicBezTo>
                    <a:pt x="2536" y="2490"/>
                    <a:pt x="2736" y="2690"/>
                    <a:pt x="2903" y="2790"/>
                  </a:cubicBezTo>
                  <a:cubicBezTo>
                    <a:pt x="2929" y="2799"/>
                    <a:pt x="2951" y="2803"/>
                    <a:pt x="2970" y="2803"/>
                  </a:cubicBezTo>
                  <a:cubicBezTo>
                    <a:pt x="3020" y="2803"/>
                    <a:pt x="3045" y="2772"/>
                    <a:pt x="3069" y="2723"/>
                  </a:cubicBezTo>
                  <a:cubicBezTo>
                    <a:pt x="3269" y="3624"/>
                    <a:pt x="3436" y="4124"/>
                    <a:pt x="3536" y="4758"/>
                  </a:cubicBezTo>
                  <a:cubicBezTo>
                    <a:pt x="3536" y="4858"/>
                    <a:pt x="3503" y="4958"/>
                    <a:pt x="3503" y="5058"/>
                  </a:cubicBezTo>
                  <a:cubicBezTo>
                    <a:pt x="3503" y="5058"/>
                    <a:pt x="3503" y="5225"/>
                    <a:pt x="3503" y="5325"/>
                  </a:cubicBezTo>
                  <a:cubicBezTo>
                    <a:pt x="3503" y="5325"/>
                    <a:pt x="3503" y="5325"/>
                    <a:pt x="3503" y="5358"/>
                  </a:cubicBezTo>
                  <a:cubicBezTo>
                    <a:pt x="3503" y="5358"/>
                    <a:pt x="3536" y="5392"/>
                    <a:pt x="3570" y="5392"/>
                  </a:cubicBezTo>
                  <a:cubicBezTo>
                    <a:pt x="3570" y="5358"/>
                    <a:pt x="3570" y="5358"/>
                    <a:pt x="3570" y="5358"/>
                  </a:cubicBezTo>
                  <a:cubicBezTo>
                    <a:pt x="3570" y="5325"/>
                    <a:pt x="3570" y="5292"/>
                    <a:pt x="3570" y="5258"/>
                  </a:cubicBezTo>
                  <a:cubicBezTo>
                    <a:pt x="3603" y="5191"/>
                    <a:pt x="3603" y="5158"/>
                    <a:pt x="3603" y="5091"/>
                  </a:cubicBezTo>
                  <a:cubicBezTo>
                    <a:pt x="3736" y="4524"/>
                    <a:pt x="3970" y="2123"/>
                    <a:pt x="3069" y="1322"/>
                  </a:cubicBezTo>
                  <a:cubicBezTo>
                    <a:pt x="2468" y="397"/>
                    <a:pt x="1658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9;p22">
              <a:extLst>
                <a:ext uri="{FF2B5EF4-FFF2-40B4-BE49-F238E27FC236}">
                  <a16:creationId xmlns:a16="http://schemas.microsoft.com/office/drawing/2014/main" id="{E6FF4C8F-D2C3-1C3E-77E7-8410A588EDDF}"/>
                </a:ext>
              </a:extLst>
            </p:cNvPr>
            <p:cNvSpPr/>
            <p:nvPr/>
          </p:nvSpPr>
          <p:spPr>
            <a:xfrm>
              <a:off x="3492399" y="2642772"/>
              <a:ext cx="22601" cy="5647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834" y="0"/>
                  </a:moveTo>
                  <a:lnTo>
                    <a:pt x="867" y="367"/>
                  </a:lnTo>
                  <a:lnTo>
                    <a:pt x="701" y="2169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0;p22">
              <a:extLst>
                <a:ext uri="{FF2B5EF4-FFF2-40B4-BE49-F238E27FC236}">
                  <a16:creationId xmlns:a16="http://schemas.microsoft.com/office/drawing/2014/main" id="{77332FF1-BE40-9DFB-25B4-999B7B69C744}"/>
                </a:ext>
              </a:extLst>
            </p:cNvPr>
            <p:cNvSpPr/>
            <p:nvPr/>
          </p:nvSpPr>
          <p:spPr>
            <a:xfrm>
              <a:off x="3470683" y="2616709"/>
              <a:ext cx="43457" cy="48664"/>
            </a:xfrm>
            <a:custGeom>
              <a:avLst/>
              <a:gdLst/>
              <a:ahLst/>
              <a:cxnLst/>
              <a:rect l="l" t="t" r="r" b="b"/>
              <a:pathLst>
                <a:path w="1669" h="1869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69"/>
                  </a:lnTo>
                  <a:lnTo>
                    <a:pt x="1668" y="1001"/>
                  </a:lnTo>
                  <a:lnTo>
                    <a:pt x="1668" y="968"/>
                  </a:lnTo>
                  <a:lnTo>
                    <a:pt x="834" y="1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1;p22">
              <a:extLst>
                <a:ext uri="{FF2B5EF4-FFF2-40B4-BE49-F238E27FC236}">
                  <a16:creationId xmlns:a16="http://schemas.microsoft.com/office/drawing/2014/main" id="{1B87A671-9618-2D92-3418-40281212E19B}"/>
                </a:ext>
              </a:extLst>
            </p:cNvPr>
            <p:cNvSpPr/>
            <p:nvPr/>
          </p:nvSpPr>
          <p:spPr>
            <a:xfrm>
              <a:off x="3488051" y="2686203"/>
              <a:ext cx="8697" cy="4374"/>
            </a:xfrm>
            <a:custGeom>
              <a:avLst/>
              <a:gdLst/>
              <a:ahLst/>
              <a:cxnLst/>
              <a:rect l="l" t="t" r="r" b="b"/>
              <a:pathLst>
                <a:path w="334" h="168" extrusionOk="0">
                  <a:moveTo>
                    <a:pt x="0" y="0"/>
                  </a:moveTo>
                  <a:lnTo>
                    <a:pt x="301" y="167"/>
                  </a:lnTo>
                  <a:lnTo>
                    <a:pt x="334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2;p22">
              <a:extLst>
                <a:ext uri="{FF2B5EF4-FFF2-40B4-BE49-F238E27FC236}">
                  <a16:creationId xmlns:a16="http://schemas.microsoft.com/office/drawing/2014/main" id="{E9896E3C-A8E0-436F-238E-AE7C4379AA7C}"/>
                </a:ext>
              </a:extLst>
            </p:cNvPr>
            <p:cNvSpPr/>
            <p:nvPr/>
          </p:nvSpPr>
          <p:spPr>
            <a:xfrm>
              <a:off x="4645808" y="3306338"/>
              <a:ext cx="200645" cy="186767"/>
            </a:xfrm>
            <a:custGeom>
              <a:avLst/>
              <a:gdLst/>
              <a:ahLst/>
              <a:cxnLst/>
              <a:rect l="l" t="t" r="r" b="b"/>
              <a:pathLst>
                <a:path w="7706" h="7173" extrusionOk="0">
                  <a:moveTo>
                    <a:pt x="3103" y="34"/>
                  </a:moveTo>
                  <a:cubicBezTo>
                    <a:pt x="1401" y="0"/>
                    <a:pt x="868" y="234"/>
                    <a:pt x="668" y="367"/>
                  </a:cubicBezTo>
                  <a:cubicBezTo>
                    <a:pt x="367" y="534"/>
                    <a:pt x="201" y="1768"/>
                    <a:pt x="0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3;p22">
              <a:extLst>
                <a:ext uri="{FF2B5EF4-FFF2-40B4-BE49-F238E27FC236}">
                  <a16:creationId xmlns:a16="http://schemas.microsoft.com/office/drawing/2014/main" id="{4A8AB240-7CC0-FFA8-FA02-445412B360F2}"/>
                </a:ext>
              </a:extLst>
            </p:cNvPr>
            <p:cNvSpPr/>
            <p:nvPr/>
          </p:nvSpPr>
          <p:spPr>
            <a:xfrm>
              <a:off x="4645808" y="3306338"/>
              <a:ext cx="200645" cy="186767"/>
            </a:xfrm>
            <a:custGeom>
              <a:avLst/>
              <a:gdLst/>
              <a:ahLst/>
              <a:cxnLst/>
              <a:rect l="l" t="t" r="r" b="b"/>
              <a:pathLst>
                <a:path w="7706" h="7173" extrusionOk="0">
                  <a:moveTo>
                    <a:pt x="3103" y="34"/>
                  </a:moveTo>
                  <a:cubicBezTo>
                    <a:pt x="1401" y="0"/>
                    <a:pt x="868" y="234"/>
                    <a:pt x="668" y="367"/>
                  </a:cubicBezTo>
                  <a:cubicBezTo>
                    <a:pt x="367" y="534"/>
                    <a:pt x="201" y="1768"/>
                    <a:pt x="0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34;p22">
              <a:extLst>
                <a:ext uri="{FF2B5EF4-FFF2-40B4-BE49-F238E27FC236}">
                  <a16:creationId xmlns:a16="http://schemas.microsoft.com/office/drawing/2014/main" id="{5EA1997B-D41C-0D2D-EB9D-3E60EBC75C0A}"/>
                </a:ext>
              </a:extLst>
            </p:cNvPr>
            <p:cNvSpPr/>
            <p:nvPr/>
          </p:nvSpPr>
          <p:spPr>
            <a:xfrm>
              <a:off x="4724832" y="3222080"/>
              <a:ext cx="43457" cy="133781"/>
            </a:xfrm>
            <a:custGeom>
              <a:avLst/>
              <a:gdLst/>
              <a:ahLst/>
              <a:cxnLst/>
              <a:rect l="l" t="t" r="r" b="b"/>
              <a:pathLst>
                <a:path w="1669" h="5138" extrusionOk="0">
                  <a:moveTo>
                    <a:pt x="1" y="1302"/>
                  </a:moveTo>
                  <a:lnTo>
                    <a:pt x="1" y="2936"/>
                  </a:lnTo>
                  <a:lnTo>
                    <a:pt x="1" y="3737"/>
                  </a:lnTo>
                  <a:cubicBezTo>
                    <a:pt x="468" y="4704"/>
                    <a:pt x="1202" y="5138"/>
                    <a:pt x="1635" y="4671"/>
                  </a:cubicBezTo>
                  <a:lnTo>
                    <a:pt x="1635" y="3870"/>
                  </a:lnTo>
                  <a:lnTo>
                    <a:pt x="1635" y="2236"/>
                  </a:lnTo>
                  <a:cubicBezTo>
                    <a:pt x="1669" y="935"/>
                    <a:pt x="1" y="1"/>
                    <a:pt x="1" y="13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35;p22">
              <a:extLst>
                <a:ext uri="{FF2B5EF4-FFF2-40B4-BE49-F238E27FC236}">
                  <a16:creationId xmlns:a16="http://schemas.microsoft.com/office/drawing/2014/main" id="{15308C88-B520-7184-18B1-1D229C62E8D1}"/>
                </a:ext>
              </a:extLst>
            </p:cNvPr>
            <p:cNvSpPr/>
            <p:nvPr/>
          </p:nvSpPr>
          <p:spPr>
            <a:xfrm>
              <a:off x="4696191" y="3202110"/>
              <a:ext cx="18252" cy="36505"/>
            </a:xfrm>
            <a:custGeom>
              <a:avLst/>
              <a:gdLst/>
              <a:ahLst/>
              <a:cxnLst/>
              <a:rect l="l" t="t" r="r" b="b"/>
              <a:pathLst>
                <a:path w="701" h="1402" extrusionOk="0">
                  <a:moveTo>
                    <a:pt x="200" y="34"/>
                  </a:moveTo>
                  <a:cubicBezTo>
                    <a:pt x="334" y="67"/>
                    <a:pt x="534" y="367"/>
                    <a:pt x="601" y="734"/>
                  </a:cubicBezTo>
                  <a:cubicBezTo>
                    <a:pt x="701" y="1101"/>
                    <a:pt x="634" y="1402"/>
                    <a:pt x="501" y="1368"/>
                  </a:cubicBezTo>
                  <a:cubicBezTo>
                    <a:pt x="367" y="1368"/>
                    <a:pt x="167" y="1035"/>
                    <a:pt x="100" y="668"/>
                  </a:cubicBezTo>
                  <a:cubicBezTo>
                    <a:pt x="0" y="301"/>
                    <a:pt x="67" y="1"/>
                    <a:pt x="200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36;p22">
              <a:extLst>
                <a:ext uri="{FF2B5EF4-FFF2-40B4-BE49-F238E27FC236}">
                  <a16:creationId xmlns:a16="http://schemas.microsoft.com/office/drawing/2014/main" id="{4EAF78C6-136A-262A-3D7A-4BF61E33B832}"/>
                </a:ext>
              </a:extLst>
            </p:cNvPr>
            <p:cNvSpPr/>
            <p:nvPr/>
          </p:nvSpPr>
          <p:spPr>
            <a:xfrm>
              <a:off x="4777818" y="3249889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67"/>
                  </a:moveTo>
                  <a:cubicBezTo>
                    <a:pt x="368" y="0"/>
                    <a:pt x="168" y="134"/>
                    <a:pt x="101" y="400"/>
                  </a:cubicBezTo>
                  <a:cubicBezTo>
                    <a:pt x="1" y="667"/>
                    <a:pt x="67" y="1034"/>
                    <a:pt x="201" y="1168"/>
                  </a:cubicBezTo>
                  <a:cubicBezTo>
                    <a:pt x="368" y="1301"/>
                    <a:pt x="534" y="1201"/>
                    <a:pt x="635" y="934"/>
                  </a:cubicBezTo>
                  <a:cubicBezTo>
                    <a:pt x="701" y="634"/>
                    <a:pt x="668" y="300"/>
                    <a:pt x="501" y="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1237;p22">
              <a:extLst>
                <a:ext uri="{FF2B5EF4-FFF2-40B4-BE49-F238E27FC236}">
                  <a16:creationId xmlns:a16="http://schemas.microsoft.com/office/drawing/2014/main" id="{DF66ECED-339D-F6A6-A8EA-177552551863}"/>
                </a:ext>
              </a:extLst>
            </p:cNvPr>
            <p:cNvSpPr/>
            <p:nvPr/>
          </p:nvSpPr>
          <p:spPr>
            <a:xfrm>
              <a:off x="4716161" y="3337609"/>
              <a:ext cx="57335" cy="110321"/>
            </a:xfrm>
            <a:custGeom>
              <a:avLst/>
              <a:gdLst/>
              <a:ahLst/>
              <a:cxnLst/>
              <a:rect l="l" t="t" r="r" b="b"/>
              <a:pathLst>
                <a:path w="2202" h="4237" extrusionOk="0">
                  <a:moveTo>
                    <a:pt x="1168" y="300"/>
                  </a:moveTo>
                  <a:cubicBezTo>
                    <a:pt x="1168" y="300"/>
                    <a:pt x="0" y="0"/>
                    <a:pt x="0" y="100"/>
                  </a:cubicBezTo>
                  <a:cubicBezTo>
                    <a:pt x="0" y="200"/>
                    <a:pt x="434" y="3369"/>
                    <a:pt x="434" y="3369"/>
                  </a:cubicBezTo>
                  <a:lnTo>
                    <a:pt x="2002" y="4237"/>
                  </a:lnTo>
                  <a:lnTo>
                    <a:pt x="2202" y="13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1238;p22">
              <a:extLst>
                <a:ext uri="{FF2B5EF4-FFF2-40B4-BE49-F238E27FC236}">
                  <a16:creationId xmlns:a16="http://schemas.microsoft.com/office/drawing/2014/main" id="{12D91B17-77C4-7649-13B9-5434D2CAD824}"/>
                </a:ext>
              </a:extLst>
            </p:cNvPr>
            <p:cNvSpPr/>
            <p:nvPr/>
          </p:nvSpPr>
          <p:spPr>
            <a:xfrm>
              <a:off x="4736991" y="3345420"/>
              <a:ext cx="18278" cy="25204"/>
            </a:xfrm>
            <a:custGeom>
              <a:avLst/>
              <a:gdLst/>
              <a:ahLst/>
              <a:cxnLst/>
              <a:rect l="l" t="t" r="r" b="b"/>
              <a:pathLst>
                <a:path w="702" h="968" extrusionOk="0">
                  <a:moveTo>
                    <a:pt x="1" y="301"/>
                  </a:moveTo>
                  <a:lnTo>
                    <a:pt x="201" y="801"/>
                  </a:lnTo>
                  <a:cubicBezTo>
                    <a:pt x="301" y="868"/>
                    <a:pt x="401" y="934"/>
                    <a:pt x="501" y="968"/>
                  </a:cubicBezTo>
                  <a:lnTo>
                    <a:pt x="701" y="70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1239;p22">
              <a:extLst>
                <a:ext uri="{FF2B5EF4-FFF2-40B4-BE49-F238E27FC236}">
                  <a16:creationId xmlns:a16="http://schemas.microsoft.com/office/drawing/2014/main" id="{8E56E777-0279-C766-5C7C-9500446A2DC4}"/>
                </a:ext>
              </a:extLst>
            </p:cNvPr>
            <p:cNvSpPr/>
            <p:nvPr/>
          </p:nvSpPr>
          <p:spPr>
            <a:xfrm>
              <a:off x="4735273" y="3366276"/>
              <a:ext cx="22601" cy="75587"/>
            </a:xfrm>
            <a:custGeom>
              <a:avLst/>
              <a:gdLst/>
              <a:ahLst/>
              <a:cxnLst/>
              <a:rect l="l" t="t" r="r" b="b"/>
              <a:pathLst>
                <a:path w="868" h="2903" extrusionOk="0">
                  <a:moveTo>
                    <a:pt x="267" y="0"/>
                  </a:moveTo>
                  <a:lnTo>
                    <a:pt x="0" y="2402"/>
                  </a:lnTo>
                  <a:lnTo>
                    <a:pt x="868" y="2902"/>
                  </a:lnTo>
                  <a:lnTo>
                    <a:pt x="567" y="2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1240;p22">
              <a:extLst>
                <a:ext uri="{FF2B5EF4-FFF2-40B4-BE49-F238E27FC236}">
                  <a16:creationId xmlns:a16="http://schemas.microsoft.com/office/drawing/2014/main" id="{5E853BA5-91AB-4F08-5448-442325D4F911}"/>
                </a:ext>
              </a:extLst>
            </p:cNvPr>
            <p:cNvSpPr/>
            <p:nvPr/>
          </p:nvSpPr>
          <p:spPr>
            <a:xfrm>
              <a:off x="4723113" y="3298527"/>
              <a:ext cx="23460" cy="60824"/>
            </a:xfrm>
            <a:custGeom>
              <a:avLst/>
              <a:gdLst/>
              <a:ahLst/>
              <a:cxnLst/>
              <a:rect l="l" t="t" r="r" b="b"/>
              <a:pathLst>
                <a:path w="901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0" y="2335"/>
                  </a:lnTo>
                  <a:lnTo>
                    <a:pt x="901" y="18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1241;p22">
              <a:extLst>
                <a:ext uri="{FF2B5EF4-FFF2-40B4-BE49-F238E27FC236}">
                  <a16:creationId xmlns:a16="http://schemas.microsoft.com/office/drawing/2014/main" id="{2E2E7B4A-E6DD-2BC9-8F45-283C8F4A2C75}"/>
                </a:ext>
              </a:extLst>
            </p:cNvPr>
            <p:cNvSpPr/>
            <p:nvPr/>
          </p:nvSpPr>
          <p:spPr>
            <a:xfrm>
              <a:off x="4724832" y="3287226"/>
              <a:ext cx="43457" cy="33562"/>
            </a:xfrm>
            <a:custGeom>
              <a:avLst/>
              <a:gdLst/>
              <a:ahLst/>
              <a:cxnLst/>
              <a:rect l="l" t="t" r="r" b="b"/>
              <a:pathLst>
                <a:path w="1669" h="1289" extrusionOk="0">
                  <a:moveTo>
                    <a:pt x="1" y="1"/>
                  </a:moveTo>
                  <a:lnTo>
                    <a:pt x="1" y="67"/>
                  </a:lnTo>
                  <a:cubicBezTo>
                    <a:pt x="1" y="67"/>
                    <a:pt x="435" y="935"/>
                    <a:pt x="835" y="1201"/>
                  </a:cubicBezTo>
                  <a:cubicBezTo>
                    <a:pt x="929" y="1264"/>
                    <a:pt x="1025" y="1288"/>
                    <a:pt x="1117" y="1288"/>
                  </a:cubicBezTo>
                  <a:cubicBezTo>
                    <a:pt x="1415" y="1288"/>
                    <a:pt x="1669" y="1035"/>
                    <a:pt x="1669" y="1035"/>
                  </a:cubicBezTo>
                  <a:lnTo>
                    <a:pt x="1669" y="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1242;p22">
              <a:extLst>
                <a:ext uri="{FF2B5EF4-FFF2-40B4-BE49-F238E27FC236}">
                  <a16:creationId xmlns:a16="http://schemas.microsoft.com/office/drawing/2014/main" id="{44790E63-11FE-8F8E-A0A9-EDE9E219B989}"/>
                </a:ext>
              </a:extLst>
            </p:cNvPr>
            <p:cNvSpPr/>
            <p:nvPr/>
          </p:nvSpPr>
          <p:spPr>
            <a:xfrm>
              <a:off x="4679683" y="3116993"/>
              <a:ext cx="132921" cy="201530"/>
            </a:xfrm>
            <a:custGeom>
              <a:avLst/>
              <a:gdLst/>
              <a:ahLst/>
              <a:cxnLst/>
              <a:rect l="l" t="t" r="r" b="b"/>
              <a:pathLst>
                <a:path w="5105" h="7740" extrusionOk="0">
                  <a:moveTo>
                    <a:pt x="2569" y="1435"/>
                  </a:moveTo>
                  <a:cubicBezTo>
                    <a:pt x="0" y="1"/>
                    <a:pt x="1001" y="5037"/>
                    <a:pt x="1168" y="5471"/>
                  </a:cubicBezTo>
                  <a:cubicBezTo>
                    <a:pt x="1335" y="5971"/>
                    <a:pt x="2169" y="7272"/>
                    <a:pt x="2569" y="7506"/>
                  </a:cubicBezTo>
                  <a:cubicBezTo>
                    <a:pt x="2969" y="7739"/>
                    <a:pt x="3770" y="7372"/>
                    <a:pt x="3970" y="7072"/>
                  </a:cubicBezTo>
                  <a:cubicBezTo>
                    <a:pt x="4137" y="6839"/>
                    <a:pt x="5104" y="2903"/>
                    <a:pt x="2569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1243;p22">
              <a:extLst>
                <a:ext uri="{FF2B5EF4-FFF2-40B4-BE49-F238E27FC236}">
                  <a16:creationId xmlns:a16="http://schemas.microsoft.com/office/drawing/2014/main" id="{3D690357-44E6-CB80-522F-40E955F46F02}"/>
                </a:ext>
              </a:extLst>
            </p:cNvPr>
            <p:cNvSpPr/>
            <p:nvPr/>
          </p:nvSpPr>
          <p:spPr>
            <a:xfrm>
              <a:off x="4696191" y="3139359"/>
              <a:ext cx="103369" cy="140082"/>
            </a:xfrm>
            <a:custGeom>
              <a:avLst/>
              <a:gdLst/>
              <a:ahLst/>
              <a:cxnLst/>
              <a:rect l="l" t="t" r="r" b="b"/>
              <a:pathLst>
                <a:path w="3970" h="5380" extrusionOk="0">
                  <a:moveTo>
                    <a:pt x="1103" y="0"/>
                  </a:moveTo>
                  <a:cubicBezTo>
                    <a:pt x="841" y="0"/>
                    <a:pt x="626" y="85"/>
                    <a:pt x="501" y="242"/>
                  </a:cubicBezTo>
                  <a:cubicBezTo>
                    <a:pt x="0" y="876"/>
                    <a:pt x="167" y="2344"/>
                    <a:pt x="267" y="3445"/>
                  </a:cubicBezTo>
                  <a:cubicBezTo>
                    <a:pt x="267" y="3445"/>
                    <a:pt x="300" y="3478"/>
                    <a:pt x="300" y="3478"/>
                  </a:cubicBezTo>
                  <a:cubicBezTo>
                    <a:pt x="300" y="3478"/>
                    <a:pt x="300" y="3511"/>
                    <a:pt x="300" y="3545"/>
                  </a:cubicBezTo>
                  <a:lnTo>
                    <a:pt x="367" y="3545"/>
                  </a:lnTo>
                  <a:cubicBezTo>
                    <a:pt x="367" y="3445"/>
                    <a:pt x="367" y="3278"/>
                    <a:pt x="367" y="3244"/>
                  </a:cubicBezTo>
                  <a:cubicBezTo>
                    <a:pt x="334" y="3111"/>
                    <a:pt x="334" y="2944"/>
                    <a:pt x="300" y="2811"/>
                  </a:cubicBezTo>
                  <a:cubicBezTo>
                    <a:pt x="367" y="2210"/>
                    <a:pt x="634" y="2210"/>
                    <a:pt x="734" y="1477"/>
                  </a:cubicBezTo>
                  <a:cubicBezTo>
                    <a:pt x="767" y="1443"/>
                    <a:pt x="801" y="1410"/>
                    <a:pt x="834" y="1376"/>
                  </a:cubicBezTo>
                  <a:cubicBezTo>
                    <a:pt x="867" y="1343"/>
                    <a:pt x="901" y="1310"/>
                    <a:pt x="934" y="1276"/>
                  </a:cubicBezTo>
                  <a:lnTo>
                    <a:pt x="1001" y="1276"/>
                  </a:lnTo>
                  <a:cubicBezTo>
                    <a:pt x="1468" y="1310"/>
                    <a:pt x="1935" y="1843"/>
                    <a:pt x="2369" y="2310"/>
                  </a:cubicBezTo>
                  <a:cubicBezTo>
                    <a:pt x="2535" y="2511"/>
                    <a:pt x="2735" y="2711"/>
                    <a:pt x="2902" y="2777"/>
                  </a:cubicBezTo>
                  <a:cubicBezTo>
                    <a:pt x="2938" y="2801"/>
                    <a:pt x="2965" y="2812"/>
                    <a:pt x="2986" y="2812"/>
                  </a:cubicBezTo>
                  <a:cubicBezTo>
                    <a:pt x="3026" y="2812"/>
                    <a:pt x="3048" y="2775"/>
                    <a:pt x="3069" y="2711"/>
                  </a:cubicBezTo>
                  <a:cubicBezTo>
                    <a:pt x="3269" y="3645"/>
                    <a:pt x="3436" y="4112"/>
                    <a:pt x="3536" y="4779"/>
                  </a:cubicBezTo>
                  <a:cubicBezTo>
                    <a:pt x="3536" y="4846"/>
                    <a:pt x="3503" y="4946"/>
                    <a:pt x="3503" y="5046"/>
                  </a:cubicBezTo>
                  <a:cubicBezTo>
                    <a:pt x="3503" y="5046"/>
                    <a:pt x="3503" y="5246"/>
                    <a:pt x="3503" y="5346"/>
                  </a:cubicBezTo>
                  <a:cubicBezTo>
                    <a:pt x="3503" y="5346"/>
                    <a:pt x="3536" y="5379"/>
                    <a:pt x="3569" y="5379"/>
                  </a:cubicBezTo>
                  <a:cubicBezTo>
                    <a:pt x="3569" y="5379"/>
                    <a:pt x="3569" y="5346"/>
                    <a:pt x="3569" y="5346"/>
                  </a:cubicBezTo>
                  <a:cubicBezTo>
                    <a:pt x="3569" y="5313"/>
                    <a:pt x="3569" y="5279"/>
                    <a:pt x="3603" y="5246"/>
                  </a:cubicBezTo>
                  <a:cubicBezTo>
                    <a:pt x="3603" y="5213"/>
                    <a:pt x="3603" y="5146"/>
                    <a:pt x="3603" y="5079"/>
                  </a:cubicBezTo>
                  <a:cubicBezTo>
                    <a:pt x="3736" y="4545"/>
                    <a:pt x="3970" y="2144"/>
                    <a:pt x="3069" y="1343"/>
                  </a:cubicBezTo>
                  <a:cubicBezTo>
                    <a:pt x="2474" y="405"/>
                    <a:pt x="1675" y="0"/>
                    <a:pt x="1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1244;p22">
              <a:extLst>
                <a:ext uri="{FF2B5EF4-FFF2-40B4-BE49-F238E27FC236}">
                  <a16:creationId xmlns:a16="http://schemas.microsoft.com/office/drawing/2014/main" id="{7DB8A1DB-4E31-E162-2593-6C8128A93418}"/>
                </a:ext>
              </a:extLst>
            </p:cNvPr>
            <p:cNvSpPr/>
            <p:nvPr/>
          </p:nvSpPr>
          <p:spPr>
            <a:xfrm>
              <a:off x="4746547" y="3322846"/>
              <a:ext cx="22627" cy="57335"/>
            </a:xfrm>
            <a:custGeom>
              <a:avLst/>
              <a:gdLst/>
              <a:ahLst/>
              <a:cxnLst/>
              <a:rect l="l" t="t" r="r" b="b"/>
              <a:pathLst>
                <a:path w="869" h="2202" extrusionOk="0">
                  <a:moveTo>
                    <a:pt x="835" y="0"/>
                  </a:moveTo>
                  <a:lnTo>
                    <a:pt x="868" y="400"/>
                  </a:lnTo>
                  <a:lnTo>
                    <a:pt x="701" y="2202"/>
                  </a:lnTo>
                  <a:lnTo>
                    <a:pt x="1" y="8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1245;p22">
              <a:extLst>
                <a:ext uri="{FF2B5EF4-FFF2-40B4-BE49-F238E27FC236}">
                  <a16:creationId xmlns:a16="http://schemas.microsoft.com/office/drawing/2014/main" id="{A5F12BEE-C31B-8645-ABF8-E1F90CBAE47C}"/>
                </a:ext>
              </a:extLst>
            </p:cNvPr>
            <p:cNvSpPr/>
            <p:nvPr/>
          </p:nvSpPr>
          <p:spPr>
            <a:xfrm>
              <a:off x="4724832" y="3297641"/>
              <a:ext cx="43457" cy="47805"/>
            </a:xfrm>
            <a:custGeom>
              <a:avLst/>
              <a:gdLst/>
              <a:ahLst/>
              <a:cxnLst/>
              <a:rect l="l" t="t" r="r" b="b"/>
              <a:pathLst>
                <a:path w="1669" h="1836" extrusionOk="0">
                  <a:moveTo>
                    <a:pt x="1" y="1"/>
                  </a:moveTo>
                  <a:lnTo>
                    <a:pt x="1" y="34"/>
                  </a:lnTo>
                  <a:lnTo>
                    <a:pt x="835" y="1835"/>
                  </a:lnTo>
                  <a:lnTo>
                    <a:pt x="1669" y="968"/>
                  </a:lnTo>
                  <a:lnTo>
                    <a:pt x="1669" y="935"/>
                  </a:lnTo>
                  <a:lnTo>
                    <a:pt x="835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1246;p22">
              <a:extLst>
                <a:ext uri="{FF2B5EF4-FFF2-40B4-BE49-F238E27FC236}">
                  <a16:creationId xmlns:a16="http://schemas.microsoft.com/office/drawing/2014/main" id="{C5A52E2B-E960-2D3A-A4E7-A7E4E6B06190}"/>
                </a:ext>
              </a:extLst>
            </p:cNvPr>
            <p:cNvSpPr/>
            <p:nvPr/>
          </p:nvSpPr>
          <p:spPr>
            <a:xfrm>
              <a:off x="4742225" y="3366276"/>
              <a:ext cx="7837" cy="5234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0" y="0"/>
                  </a:moveTo>
                  <a:lnTo>
                    <a:pt x="300" y="200"/>
                  </a:lnTo>
                  <a:lnTo>
                    <a:pt x="300" y="20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1247;p22">
              <a:extLst>
                <a:ext uri="{FF2B5EF4-FFF2-40B4-BE49-F238E27FC236}">
                  <a16:creationId xmlns:a16="http://schemas.microsoft.com/office/drawing/2014/main" id="{B3687232-37A3-ABA4-C0CC-0549E998F836}"/>
                </a:ext>
              </a:extLst>
            </p:cNvPr>
            <p:cNvSpPr/>
            <p:nvPr/>
          </p:nvSpPr>
          <p:spPr>
            <a:xfrm>
              <a:off x="4705746" y="3231636"/>
              <a:ext cx="86002" cy="86497"/>
            </a:xfrm>
            <a:custGeom>
              <a:avLst/>
              <a:gdLst/>
              <a:ahLst/>
              <a:cxnLst/>
              <a:rect l="l" t="t" r="r" b="b"/>
              <a:pathLst>
                <a:path w="3303" h="3322" extrusionOk="0">
                  <a:moveTo>
                    <a:pt x="0" y="1"/>
                  </a:moveTo>
                  <a:lnTo>
                    <a:pt x="33" y="1068"/>
                  </a:lnTo>
                  <a:cubicBezTo>
                    <a:pt x="33" y="1068"/>
                    <a:pt x="934" y="3136"/>
                    <a:pt x="1635" y="3303"/>
                  </a:cubicBezTo>
                  <a:cubicBezTo>
                    <a:pt x="1701" y="3316"/>
                    <a:pt x="1768" y="3321"/>
                    <a:pt x="1833" y="3321"/>
                  </a:cubicBezTo>
                  <a:cubicBezTo>
                    <a:pt x="2456" y="3321"/>
                    <a:pt x="3002" y="2803"/>
                    <a:pt x="3002" y="2803"/>
                  </a:cubicBezTo>
                  <a:cubicBezTo>
                    <a:pt x="3002" y="2803"/>
                    <a:pt x="3302" y="1068"/>
                    <a:pt x="3302" y="1068"/>
                  </a:cubicBezTo>
                  <a:cubicBezTo>
                    <a:pt x="3302" y="1066"/>
                    <a:pt x="3302" y="1064"/>
                    <a:pt x="3300" y="1064"/>
                  </a:cubicBezTo>
                  <a:cubicBezTo>
                    <a:pt x="3283" y="1064"/>
                    <a:pt x="3169" y="1235"/>
                    <a:pt x="3169" y="1235"/>
                  </a:cubicBezTo>
                  <a:lnTo>
                    <a:pt x="2402" y="1902"/>
                  </a:lnTo>
                  <a:cubicBezTo>
                    <a:pt x="2402" y="1902"/>
                    <a:pt x="2268" y="1468"/>
                    <a:pt x="2102" y="1268"/>
                  </a:cubicBezTo>
                  <a:cubicBezTo>
                    <a:pt x="2035" y="1168"/>
                    <a:pt x="1801" y="1035"/>
                    <a:pt x="1568" y="935"/>
                  </a:cubicBezTo>
                  <a:cubicBezTo>
                    <a:pt x="1468" y="879"/>
                    <a:pt x="1364" y="853"/>
                    <a:pt x="1264" y="853"/>
                  </a:cubicBezTo>
                  <a:cubicBezTo>
                    <a:pt x="1064" y="853"/>
                    <a:pt x="879" y="957"/>
                    <a:pt x="767" y="1135"/>
                  </a:cubicBezTo>
                  <a:lnTo>
                    <a:pt x="667" y="1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1248;p22">
              <a:extLst>
                <a:ext uri="{FF2B5EF4-FFF2-40B4-BE49-F238E27FC236}">
                  <a16:creationId xmlns:a16="http://schemas.microsoft.com/office/drawing/2014/main" id="{7EAEA12F-7FAB-0488-77A1-49E44B5F3F90}"/>
                </a:ext>
              </a:extLst>
            </p:cNvPr>
            <p:cNvSpPr/>
            <p:nvPr/>
          </p:nvSpPr>
          <p:spPr>
            <a:xfrm>
              <a:off x="5818329" y="4011590"/>
              <a:ext cx="200671" cy="186767"/>
            </a:xfrm>
            <a:custGeom>
              <a:avLst/>
              <a:gdLst/>
              <a:ahLst/>
              <a:cxnLst/>
              <a:rect l="l" t="t" r="r" b="b"/>
              <a:pathLst>
                <a:path w="7707" h="7173" extrusionOk="0">
                  <a:moveTo>
                    <a:pt x="3103" y="34"/>
                  </a:moveTo>
                  <a:cubicBezTo>
                    <a:pt x="1402" y="0"/>
                    <a:pt x="868" y="234"/>
                    <a:pt x="668" y="334"/>
                  </a:cubicBezTo>
                  <a:cubicBezTo>
                    <a:pt x="368" y="534"/>
                    <a:pt x="201" y="1735"/>
                    <a:pt x="1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1249;p22">
              <a:extLst>
                <a:ext uri="{FF2B5EF4-FFF2-40B4-BE49-F238E27FC236}">
                  <a16:creationId xmlns:a16="http://schemas.microsoft.com/office/drawing/2014/main" id="{F7A0472A-107C-85C6-7B08-D32166979DEF}"/>
                </a:ext>
              </a:extLst>
            </p:cNvPr>
            <p:cNvSpPr/>
            <p:nvPr/>
          </p:nvSpPr>
          <p:spPr>
            <a:xfrm>
              <a:off x="5818329" y="4011590"/>
              <a:ext cx="200671" cy="186767"/>
            </a:xfrm>
            <a:custGeom>
              <a:avLst/>
              <a:gdLst/>
              <a:ahLst/>
              <a:cxnLst/>
              <a:rect l="l" t="t" r="r" b="b"/>
              <a:pathLst>
                <a:path w="7707" h="7173" extrusionOk="0">
                  <a:moveTo>
                    <a:pt x="3103" y="34"/>
                  </a:moveTo>
                  <a:cubicBezTo>
                    <a:pt x="1402" y="0"/>
                    <a:pt x="868" y="234"/>
                    <a:pt x="668" y="334"/>
                  </a:cubicBezTo>
                  <a:cubicBezTo>
                    <a:pt x="368" y="534"/>
                    <a:pt x="201" y="1735"/>
                    <a:pt x="1" y="2769"/>
                  </a:cubicBezTo>
                  <a:lnTo>
                    <a:pt x="3870" y="4971"/>
                  </a:lnTo>
                  <a:lnTo>
                    <a:pt x="7706" y="7172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6"/>
                    <a:pt x="6338" y="2869"/>
                    <a:pt x="4637" y="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1250;p22">
              <a:extLst>
                <a:ext uri="{FF2B5EF4-FFF2-40B4-BE49-F238E27FC236}">
                  <a16:creationId xmlns:a16="http://schemas.microsoft.com/office/drawing/2014/main" id="{04801E31-8979-FA97-981D-03DEA9CCEF4D}"/>
                </a:ext>
              </a:extLst>
            </p:cNvPr>
            <p:cNvSpPr/>
            <p:nvPr/>
          </p:nvSpPr>
          <p:spPr>
            <a:xfrm>
              <a:off x="5897378" y="3927332"/>
              <a:ext cx="42571" cy="133781"/>
            </a:xfrm>
            <a:custGeom>
              <a:avLst/>
              <a:gdLst/>
              <a:ahLst/>
              <a:cxnLst/>
              <a:rect l="l" t="t" r="r" b="b"/>
              <a:pathLst>
                <a:path w="1635" h="5138" extrusionOk="0">
                  <a:moveTo>
                    <a:pt x="0" y="1302"/>
                  </a:moveTo>
                  <a:lnTo>
                    <a:pt x="0" y="2936"/>
                  </a:lnTo>
                  <a:lnTo>
                    <a:pt x="0" y="3737"/>
                  </a:lnTo>
                  <a:cubicBezTo>
                    <a:pt x="434" y="4704"/>
                    <a:pt x="1201" y="5138"/>
                    <a:pt x="1635" y="4671"/>
                  </a:cubicBezTo>
                  <a:lnTo>
                    <a:pt x="1635" y="3870"/>
                  </a:lnTo>
                  <a:lnTo>
                    <a:pt x="1635" y="2236"/>
                  </a:lnTo>
                  <a:cubicBezTo>
                    <a:pt x="1635" y="935"/>
                    <a:pt x="0" y="1"/>
                    <a:pt x="0" y="13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1251;p22">
              <a:extLst>
                <a:ext uri="{FF2B5EF4-FFF2-40B4-BE49-F238E27FC236}">
                  <a16:creationId xmlns:a16="http://schemas.microsoft.com/office/drawing/2014/main" id="{6F0B2E29-AA5B-F4C2-D6BD-C72DECA02462}"/>
                </a:ext>
              </a:extLst>
            </p:cNvPr>
            <p:cNvSpPr/>
            <p:nvPr/>
          </p:nvSpPr>
          <p:spPr>
            <a:xfrm>
              <a:off x="5868711" y="3907361"/>
              <a:ext cx="18252" cy="36505"/>
            </a:xfrm>
            <a:custGeom>
              <a:avLst/>
              <a:gdLst/>
              <a:ahLst/>
              <a:cxnLst/>
              <a:rect l="l" t="t" r="r" b="b"/>
              <a:pathLst>
                <a:path w="701" h="1402" extrusionOk="0">
                  <a:moveTo>
                    <a:pt x="200" y="34"/>
                  </a:moveTo>
                  <a:cubicBezTo>
                    <a:pt x="334" y="34"/>
                    <a:pt x="534" y="367"/>
                    <a:pt x="601" y="734"/>
                  </a:cubicBezTo>
                  <a:cubicBezTo>
                    <a:pt x="701" y="1101"/>
                    <a:pt x="634" y="1402"/>
                    <a:pt x="501" y="1368"/>
                  </a:cubicBezTo>
                  <a:cubicBezTo>
                    <a:pt x="367" y="1335"/>
                    <a:pt x="167" y="1035"/>
                    <a:pt x="100" y="668"/>
                  </a:cubicBezTo>
                  <a:cubicBezTo>
                    <a:pt x="0" y="301"/>
                    <a:pt x="67" y="1"/>
                    <a:pt x="200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1252;p22">
              <a:extLst>
                <a:ext uri="{FF2B5EF4-FFF2-40B4-BE49-F238E27FC236}">
                  <a16:creationId xmlns:a16="http://schemas.microsoft.com/office/drawing/2014/main" id="{0A35FB5E-0067-B620-629B-6022CD601651}"/>
                </a:ext>
              </a:extLst>
            </p:cNvPr>
            <p:cNvSpPr/>
            <p:nvPr/>
          </p:nvSpPr>
          <p:spPr>
            <a:xfrm>
              <a:off x="5950339" y="3955140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67"/>
                  </a:moveTo>
                  <a:cubicBezTo>
                    <a:pt x="368" y="0"/>
                    <a:pt x="168" y="134"/>
                    <a:pt x="101" y="401"/>
                  </a:cubicBezTo>
                  <a:cubicBezTo>
                    <a:pt x="1" y="667"/>
                    <a:pt x="68" y="1034"/>
                    <a:pt x="201" y="1168"/>
                  </a:cubicBezTo>
                  <a:cubicBezTo>
                    <a:pt x="334" y="1301"/>
                    <a:pt x="535" y="1201"/>
                    <a:pt x="601" y="934"/>
                  </a:cubicBezTo>
                  <a:cubicBezTo>
                    <a:pt x="701" y="634"/>
                    <a:pt x="635" y="300"/>
                    <a:pt x="501" y="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1253;p22">
              <a:extLst>
                <a:ext uri="{FF2B5EF4-FFF2-40B4-BE49-F238E27FC236}">
                  <a16:creationId xmlns:a16="http://schemas.microsoft.com/office/drawing/2014/main" id="{418DDD93-0A57-E4C4-65DD-CA09D302F73B}"/>
                </a:ext>
              </a:extLst>
            </p:cNvPr>
            <p:cNvSpPr/>
            <p:nvPr/>
          </p:nvSpPr>
          <p:spPr>
            <a:xfrm>
              <a:off x="5888682" y="4042861"/>
              <a:ext cx="56475" cy="110321"/>
            </a:xfrm>
            <a:custGeom>
              <a:avLst/>
              <a:gdLst/>
              <a:ahLst/>
              <a:cxnLst/>
              <a:rect l="l" t="t" r="r" b="b"/>
              <a:pathLst>
                <a:path w="2169" h="4237" extrusionOk="0">
                  <a:moveTo>
                    <a:pt x="1168" y="301"/>
                  </a:moveTo>
                  <a:cubicBezTo>
                    <a:pt x="1168" y="301"/>
                    <a:pt x="1" y="0"/>
                    <a:pt x="1" y="100"/>
                  </a:cubicBezTo>
                  <a:cubicBezTo>
                    <a:pt x="1" y="167"/>
                    <a:pt x="434" y="3369"/>
                    <a:pt x="434" y="3369"/>
                  </a:cubicBezTo>
                  <a:lnTo>
                    <a:pt x="2002" y="4237"/>
                  </a:lnTo>
                  <a:lnTo>
                    <a:pt x="2169" y="13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1254;p22">
              <a:extLst>
                <a:ext uri="{FF2B5EF4-FFF2-40B4-BE49-F238E27FC236}">
                  <a16:creationId xmlns:a16="http://schemas.microsoft.com/office/drawing/2014/main" id="{E386AB76-1914-1E8E-B08B-70737ED8905A}"/>
                </a:ext>
              </a:extLst>
            </p:cNvPr>
            <p:cNvSpPr/>
            <p:nvPr/>
          </p:nvSpPr>
          <p:spPr>
            <a:xfrm>
              <a:off x="5868711" y="4012449"/>
              <a:ext cx="38249" cy="121621"/>
            </a:xfrm>
            <a:custGeom>
              <a:avLst/>
              <a:gdLst/>
              <a:ahLst/>
              <a:cxnLst/>
              <a:rect l="l" t="t" r="r" b="b"/>
              <a:pathLst>
                <a:path w="1469" h="4671" extrusionOk="0">
                  <a:moveTo>
                    <a:pt x="1101" y="1"/>
                  </a:moveTo>
                  <a:lnTo>
                    <a:pt x="1101" y="468"/>
                  </a:lnTo>
                  <a:lnTo>
                    <a:pt x="1468" y="4671"/>
                  </a:lnTo>
                  <a:lnTo>
                    <a:pt x="834" y="4304"/>
                  </a:lnTo>
                  <a:lnTo>
                    <a:pt x="167" y="2136"/>
                  </a:lnTo>
                  <a:lnTo>
                    <a:pt x="801" y="1969"/>
                  </a:lnTo>
                  <a:lnTo>
                    <a:pt x="0" y="10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1255;p22">
              <a:extLst>
                <a:ext uri="{FF2B5EF4-FFF2-40B4-BE49-F238E27FC236}">
                  <a16:creationId xmlns:a16="http://schemas.microsoft.com/office/drawing/2014/main" id="{89D73AE8-BFA3-F66E-30D1-884ED267C91C}"/>
                </a:ext>
              </a:extLst>
            </p:cNvPr>
            <p:cNvSpPr/>
            <p:nvPr/>
          </p:nvSpPr>
          <p:spPr>
            <a:xfrm>
              <a:off x="5930368" y="4036768"/>
              <a:ext cx="38249" cy="119903"/>
            </a:xfrm>
            <a:custGeom>
              <a:avLst/>
              <a:gdLst/>
              <a:ahLst/>
              <a:cxnLst/>
              <a:rect l="l" t="t" r="r" b="b"/>
              <a:pathLst>
                <a:path w="1469" h="4605" extrusionOk="0">
                  <a:moveTo>
                    <a:pt x="368" y="1"/>
                  </a:moveTo>
                  <a:lnTo>
                    <a:pt x="368" y="468"/>
                  </a:lnTo>
                  <a:lnTo>
                    <a:pt x="1" y="4271"/>
                  </a:lnTo>
                  <a:lnTo>
                    <a:pt x="634" y="4604"/>
                  </a:lnTo>
                  <a:lnTo>
                    <a:pt x="1302" y="3236"/>
                  </a:lnTo>
                  <a:lnTo>
                    <a:pt x="668" y="2302"/>
                  </a:lnTo>
                  <a:lnTo>
                    <a:pt x="1468" y="2269"/>
                  </a:lnTo>
                  <a:lnTo>
                    <a:pt x="801" y="5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1256;p22">
              <a:extLst>
                <a:ext uri="{FF2B5EF4-FFF2-40B4-BE49-F238E27FC236}">
                  <a16:creationId xmlns:a16="http://schemas.microsoft.com/office/drawing/2014/main" id="{6AA3C6FC-AEA2-C6E0-5695-DCFA929B697A}"/>
                </a:ext>
              </a:extLst>
            </p:cNvPr>
            <p:cNvSpPr/>
            <p:nvPr/>
          </p:nvSpPr>
          <p:spPr>
            <a:xfrm>
              <a:off x="5909538" y="4050672"/>
              <a:ext cx="18252" cy="25204"/>
            </a:xfrm>
            <a:custGeom>
              <a:avLst/>
              <a:gdLst/>
              <a:ahLst/>
              <a:cxnLst/>
              <a:rect l="l" t="t" r="r" b="b"/>
              <a:pathLst>
                <a:path w="701" h="968" extrusionOk="0">
                  <a:moveTo>
                    <a:pt x="0" y="301"/>
                  </a:moveTo>
                  <a:lnTo>
                    <a:pt x="200" y="801"/>
                  </a:lnTo>
                  <a:cubicBezTo>
                    <a:pt x="300" y="868"/>
                    <a:pt x="400" y="935"/>
                    <a:pt x="500" y="968"/>
                  </a:cubicBezTo>
                  <a:lnTo>
                    <a:pt x="701" y="701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1257;p22">
              <a:extLst>
                <a:ext uri="{FF2B5EF4-FFF2-40B4-BE49-F238E27FC236}">
                  <a16:creationId xmlns:a16="http://schemas.microsoft.com/office/drawing/2014/main" id="{EC1FED0C-E707-C1BB-F7DC-45982A251289}"/>
                </a:ext>
              </a:extLst>
            </p:cNvPr>
            <p:cNvSpPr/>
            <p:nvPr/>
          </p:nvSpPr>
          <p:spPr>
            <a:xfrm>
              <a:off x="5906934" y="4071528"/>
              <a:ext cx="23460" cy="75587"/>
            </a:xfrm>
            <a:custGeom>
              <a:avLst/>
              <a:gdLst/>
              <a:ahLst/>
              <a:cxnLst/>
              <a:rect l="l" t="t" r="r" b="b"/>
              <a:pathLst>
                <a:path w="901" h="2903" extrusionOk="0">
                  <a:moveTo>
                    <a:pt x="300" y="0"/>
                  </a:moveTo>
                  <a:lnTo>
                    <a:pt x="0" y="2402"/>
                  </a:lnTo>
                  <a:lnTo>
                    <a:pt x="901" y="2902"/>
                  </a:lnTo>
                  <a:lnTo>
                    <a:pt x="600" y="1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1258;p22">
              <a:extLst>
                <a:ext uri="{FF2B5EF4-FFF2-40B4-BE49-F238E27FC236}">
                  <a16:creationId xmlns:a16="http://schemas.microsoft.com/office/drawing/2014/main" id="{AF088CE1-A327-0F06-EE57-B39EF2B9CBC6}"/>
                </a:ext>
              </a:extLst>
            </p:cNvPr>
            <p:cNvSpPr/>
            <p:nvPr/>
          </p:nvSpPr>
          <p:spPr>
            <a:xfrm>
              <a:off x="5895634" y="4003778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1" y="2335"/>
                  </a:lnTo>
                  <a:lnTo>
                    <a:pt x="901" y="18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1259;p22">
              <a:extLst>
                <a:ext uri="{FF2B5EF4-FFF2-40B4-BE49-F238E27FC236}">
                  <a16:creationId xmlns:a16="http://schemas.microsoft.com/office/drawing/2014/main" id="{89283BA0-4A8C-C63D-A0C0-AFB976961416}"/>
                </a:ext>
              </a:extLst>
            </p:cNvPr>
            <p:cNvSpPr/>
            <p:nvPr/>
          </p:nvSpPr>
          <p:spPr>
            <a:xfrm>
              <a:off x="5897378" y="3991619"/>
              <a:ext cx="42571" cy="34057"/>
            </a:xfrm>
            <a:custGeom>
              <a:avLst/>
              <a:gdLst/>
              <a:ahLst/>
              <a:cxnLst/>
              <a:rect l="l" t="t" r="r" b="b"/>
              <a:pathLst>
                <a:path w="1635" h="1308" extrusionOk="0">
                  <a:moveTo>
                    <a:pt x="0" y="0"/>
                  </a:moveTo>
                  <a:lnTo>
                    <a:pt x="0" y="100"/>
                  </a:lnTo>
                  <a:cubicBezTo>
                    <a:pt x="0" y="100"/>
                    <a:pt x="400" y="968"/>
                    <a:pt x="834" y="1234"/>
                  </a:cubicBezTo>
                  <a:cubicBezTo>
                    <a:pt x="924" y="1287"/>
                    <a:pt x="1015" y="1308"/>
                    <a:pt x="1101" y="1308"/>
                  </a:cubicBezTo>
                  <a:cubicBezTo>
                    <a:pt x="1395" y="1308"/>
                    <a:pt x="1635" y="1068"/>
                    <a:pt x="1635" y="1068"/>
                  </a:cubicBezTo>
                  <a:lnTo>
                    <a:pt x="1635" y="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1260;p22">
              <a:extLst>
                <a:ext uri="{FF2B5EF4-FFF2-40B4-BE49-F238E27FC236}">
                  <a16:creationId xmlns:a16="http://schemas.microsoft.com/office/drawing/2014/main" id="{E3E0BB11-CC9C-2DBA-7EA7-8E3B386C74A9}"/>
                </a:ext>
              </a:extLst>
            </p:cNvPr>
            <p:cNvSpPr/>
            <p:nvPr/>
          </p:nvSpPr>
          <p:spPr>
            <a:xfrm>
              <a:off x="5852203" y="3822245"/>
              <a:ext cx="132921" cy="201530"/>
            </a:xfrm>
            <a:custGeom>
              <a:avLst/>
              <a:gdLst/>
              <a:ahLst/>
              <a:cxnLst/>
              <a:rect l="l" t="t" r="r" b="b"/>
              <a:pathLst>
                <a:path w="5105" h="7740" extrusionOk="0">
                  <a:moveTo>
                    <a:pt x="2569" y="1435"/>
                  </a:moveTo>
                  <a:cubicBezTo>
                    <a:pt x="1" y="1"/>
                    <a:pt x="1001" y="5038"/>
                    <a:pt x="1168" y="5471"/>
                  </a:cubicBezTo>
                  <a:cubicBezTo>
                    <a:pt x="1335" y="5972"/>
                    <a:pt x="2135" y="7272"/>
                    <a:pt x="2569" y="7506"/>
                  </a:cubicBezTo>
                  <a:cubicBezTo>
                    <a:pt x="2969" y="7739"/>
                    <a:pt x="3770" y="7339"/>
                    <a:pt x="3970" y="7072"/>
                  </a:cubicBezTo>
                  <a:cubicBezTo>
                    <a:pt x="4137" y="6839"/>
                    <a:pt x="5104" y="2903"/>
                    <a:pt x="2569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1261;p22">
              <a:extLst>
                <a:ext uri="{FF2B5EF4-FFF2-40B4-BE49-F238E27FC236}">
                  <a16:creationId xmlns:a16="http://schemas.microsoft.com/office/drawing/2014/main" id="{C26C9945-CE0D-87F2-9DDE-87B0247A7CEC}"/>
                </a:ext>
              </a:extLst>
            </p:cNvPr>
            <p:cNvSpPr/>
            <p:nvPr/>
          </p:nvSpPr>
          <p:spPr>
            <a:xfrm>
              <a:off x="5867826" y="3844611"/>
              <a:ext cx="104254" cy="140082"/>
            </a:xfrm>
            <a:custGeom>
              <a:avLst/>
              <a:gdLst/>
              <a:ahLst/>
              <a:cxnLst/>
              <a:rect l="l" t="t" r="r" b="b"/>
              <a:pathLst>
                <a:path w="4004" h="5380" extrusionOk="0">
                  <a:moveTo>
                    <a:pt x="1111" y="0"/>
                  </a:moveTo>
                  <a:cubicBezTo>
                    <a:pt x="845" y="0"/>
                    <a:pt x="627" y="85"/>
                    <a:pt x="501" y="242"/>
                  </a:cubicBezTo>
                  <a:cubicBezTo>
                    <a:pt x="1" y="876"/>
                    <a:pt x="201" y="2344"/>
                    <a:pt x="301" y="3445"/>
                  </a:cubicBezTo>
                  <a:cubicBezTo>
                    <a:pt x="301" y="3445"/>
                    <a:pt x="301" y="3478"/>
                    <a:pt x="301" y="3478"/>
                  </a:cubicBezTo>
                  <a:cubicBezTo>
                    <a:pt x="301" y="3478"/>
                    <a:pt x="335" y="3511"/>
                    <a:pt x="335" y="3511"/>
                  </a:cubicBezTo>
                  <a:cubicBezTo>
                    <a:pt x="335" y="3545"/>
                    <a:pt x="368" y="3545"/>
                    <a:pt x="368" y="3545"/>
                  </a:cubicBezTo>
                  <a:cubicBezTo>
                    <a:pt x="401" y="3445"/>
                    <a:pt x="368" y="3244"/>
                    <a:pt x="368" y="3244"/>
                  </a:cubicBezTo>
                  <a:cubicBezTo>
                    <a:pt x="368" y="3111"/>
                    <a:pt x="335" y="2944"/>
                    <a:pt x="335" y="2811"/>
                  </a:cubicBezTo>
                  <a:cubicBezTo>
                    <a:pt x="401" y="2210"/>
                    <a:pt x="635" y="2210"/>
                    <a:pt x="768" y="1477"/>
                  </a:cubicBezTo>
                  <a:cubicBezTo>
                    <a:pt x="802" y="1443"/>
                    <a:pt x="835" y="1410"/>
                    <a:pt x="868" y="1376"/>
                  </a:cubicBezTo>
                  <a:cubicBezTo>
                    <a:pt x="902" y="1343"/>
                    <a:pt x="935" y="1310"/>
                    <a:pt x="968" y="1276"/>
                  </a:cubicBezTo>
                  <a:cubicBezTo>
                    <a:pt x="1002" y="1276"/>
                    <a:pt x="1002" y="1276"/>
                    <a:pt x="1035" y="1243"/>
                  </a:cubicBezTo>
                  <a:cubicBezTo>
                    <a:pt x="1502" y="1310"/>
                    <a:pt x="1969" y="1843"/>
                    <a:pt x="2403" y="2310"/>
                  </a:cubicBezTo>
                  <a:cubicBezTo>
                    <a:pt x="2569" y="2511"/>
                    <a:pt x="2770" y="2711"/>
                    <a:pt x="2936" y="2811"/>
                  </a:cubicBezTo>
                  <a:cubicBezTo>
                    <a:pt x="2961" y="2819"/>
                    <a:pt x="2982" y="2823"/>
                    <a:pt x="3000" y="2823"/>
                  </a:cubicBezTo>
                  <a:cubicBezTo>
                    <a:pt x="3053" y="2823"/>
                    <a:pt x="3078" y="2786"/>
                    <a:pt x="3103" y="2711"/>
                  </a:cubicBezTo>
                  <a:cubicBezTo>
                    <a:pt x="3303" y="3645"/>
                    <a:pt x="3470" y="4112"/>
                    <a:pt x="3570" y="4779"/>
                  </a:cubicBezTo>
                  <a:cubicBezTo>
                    <a:pt x="3570" y="4846"/>
                    <a:pt x="3537" y="4946"/>
                    <a:pt x="3537" y="5046"/>
                  </a:cubicBezTo>
                  <a:cubicBezTo>
                    <a:pt x="3537" y="5046"/>
                    <a:pt x="3537" y="5246"/>
                    <a:pt x="3537" y="5346"/>
                  </a:cubicBezTo>
                  <a:cubicBezTo>
                    <a:pt x="3537" y="5346"/>
                    <a:pt x="3570" y="5379"/>
                    <a:pt x="3570" y="5379"/>
                  </a:cubicBezTo>
                  <a:cubicBezTo>
                    <a:pt x="3604" y="5379"/>
                    <a:pt x="3604" y="5346"/>
                    <a:pt x="3604" y="5346"/>
                  </a:cubicBezTo>
                  <a:cubicBezTo>
                    <a:pt x="3604" y="5313"/>
                    <a:pt x="3604" y="5279"/>
                    <a:pt x="3604" y="5246"/>
                  </a:cubicBezTo>
                  <a:cubicBezTo>
                    <a:pt x="3604" y="5213"/>
                    <a:pt x="3637" y="5146"/>
                    <a:pt x="3637" y="5079"/>
                  </a:cubicBezTo>
                  <a:cubicBezTo>
                    <a:pt x="3770" y="4545"/>
                    <a:pt x="4004" y="2144"/>
                    <a:pt x="3103" y="1343"/>
                  </a:cubicBezTo>
                  <a:cubicBezTo>
                    <a:pt x="2508" y="405"/>
                    <a:pt x="1694" y="0"/>
                    <a:pt x="1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1262;p22">
              <a:extLst>
                <a:ext uri="{FF2B5EF4-FFF2-40B4-BE49-F238E27FC236}">
                  <a16:creationId xmlns:a16="http://schemas.microsoft.com/office/drawing/2014/main" id="{1830049B-6BCB-BFFE-1A80-FE725419A626}"/>
                </a:ext>
              </a:extLst>
            </p:cNvPr>
            <p:cNvSpPr/>
            <p:nvPr/>
          </p:nvSpPr>
          <p:spPr>
            <a:xfrm>
              <a:off x="5919094" y="4028097"/>
              <a:ext cx="22601" cy="57335"/>
            </a:xfrm>
            <a:custGeom>
              <a:avLst/>
              <a:gdLst/>
              <a:ahLst/>
              <a:cxnLst/>
              <a:rect l="l" t="t" r="r" b="b"/>
              <a:pathLst>
                <a:path w="868" h="2202" extrusionOk="0">
                  <a:moveTo>
                    <a:pt x="801" y="0"/>
                  </a:moveTo>
                  <a:lnTo>
                    <a:pt x="867" y="401"/>
                  </a:lnTo>
                  <a:lnTo>
                    <a:pt x="667" y="2202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1263;p22">
              <a:extLst>
                <a:ext uri="{FF2B5EF4-FFF2-40B4-BE49-F238E27FC236}">
                  <a16:creationId xmlns:a16="http://schemas.microsoft.com/office/drawing/2014/main" id="{9303CDF1-63EC-D3A9-337E-B7A792C2D223}"/>
                </a:ext>
              </a:extLst>
            </p:cNvPr>
            <p:cNvSpPr/>
            <p:nvPr/>
          </p:nvSpPr>
          <p:spPr>
            <a:xfrm>
              <a:off x="5897378" y="4002893"/>
              <a:ext cx="42571" cy="47805"/>
            </a:xfrm>
            <a:custGeom>
              <a:avLst/>
              <a:gdLst/>
              <a:ahLst/>
              <a:cxnLst/>
              <a:rect l="l" t="t" r="r" b="b"/>
              <a:pathLst>
                <a:path w="1635" h="1836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36"/>
                  </a:lnTo>
                  <a:lnTo>
                    <a:pt x="1635" y="968"/>
                  </a:lnTo>
                  <a:lnTo>
                    <a:pt x="1635" y="935"/>
                  </a:lnTo>
                  <a:lnTo>
                    <a:pt x="834" y="1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1264;p22">
              <a:extLst>
                <a:ext uri="{FF2B5EF4-FFF2-40B4-BE49-F238E27FC236}">
                  <a16:creationId xmlns:a16="http://schemas.microsoft.com/office/drawing/2014/main" id="{433AC624-B0DB-B187-B6D8-43AC7CCEC616}"/>
                </a:ext>
              </a:extLst>
            </p:cNvPr>
            <p:cNvSpPr/>
            <p:nvPr/>
          </p:nvSpPr>
          <p:spPr>
            <a:xfrm>
              <a:off x="5914746" y="4071528"/>
              <a:ext cx="7837" cy="5234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0" y="0"/>
                  </a:moveTo>
                  <a:lnTo>
                    <a:pt x="300" y="167"/>
                  </a:lnTo>
                  <a:lnTo>
                    <a:pt x="30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1265;p22">
              <a:extLst>
                <a:ext uri="{FF2B5EF4-FFF2-40B4-BE49-F238E27FC236}">
                  <a16:creationId xmlns:a16="http://schemas.microsoft.com/office/drawing/2014/main" id="{77CD617C-D781-304F-23E0-47A9C69CE005}"/>
                </a:ext>
              </a:extLst>
            </p:cNvPr>
            <p:cNvSpPr/>
            <p:nvPr/>
          </p:nvSpPr>
          <p:spPr>
            <a:xfrm>
              <a:off x="5443128" y="2836465"/>
              <a:ext cx="200645" cy="185882"/>
            </a:xfrm>
            <a:custGeom>
              <a:avLst/>
              <a:gdLst/>
              <a:ahLst/>
              <a:cxnLst/>
              <a:rect l="l" t="t" r="r" b="b"/>
              <a:pathLst>
                <a:path w="7706" h="7139" extrusionOk="0">
                  <a:moveTo>
                    <a:pt x="3103" y="0"/>
                  </a:moveTo>
                  <a:cubicBezTo>
                    <a:pt x="1401" y="0"/>
                    <a:pt x="868" y="200"/>
                    <a:pt x="667" y="334"/>
                  </a:cubicBezTo>
                  <a:cubicBezTo>
                    <a:pt x="367" y="500"/>
                    <a:pt x="200" y="1735"/>
                    <a:pt x="0" y="2735"/>
                  </a:cubicBezTo>
                  <a:lnTo>
                    <a:pt x="3836" y="4937"/>
                  </a:lnTo>
                  <a:lnTo>
                    <a:pt x="7706" y="7139"/>
                  </a:lnTo>
                  <a:cubicBezTo>
                    <a:pt x="7506" y="5904"/>
                    <a:pt x="7339" y="4503"/>
                    <a:pt x="7039" y="3970"/>
                  </a:cubicBezTo>
                  <a:cubicBezTo>
                    <a:pt x="6839" y="3603"/>
                    <a:pt x="6338" y="2835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1266;p22">
              <a:extLst>
                <a:ext uri="{FF2B5EF4-FFF2-40B4-BE49-F238E27FC236}">
                  <a16:creationId xmlns:a16="http://schemas.microsoft.com/office/drawing/2014/main" id="{AC4A50D3-32B0-45AD-E4A3-0A7857E04590}"/>
                </a:ext>
              </a:extLst>
            </p:cNvPr>
            <p:cNvSpPr/>
            <p:nvPr/>
          </p:nvSpPr>
          <p:spPr>
            <a:xfrm>
              <a:off x="5443128" y="2836465"/>
              <a:ext cx="200645" cy="185882"/>
            </a:xfrm>
            <a:custGeom>
              <a:avLst/>
              <a:gdLst/>
              <a:ahLst/>
              <a:cxnLst/>
              <a:rect l="l" t="t" r="r" b="b"/>
              <a:pathLst>
                <a:path w="7706" h="7139" extrusionOk="0">
                  <a:moveTo>
                    <a:pt x="3103" y="0"/>
                  </a:moveTo>
                  <a:cubicBezTo>
                    <a:pt x="1401" y="0"/>
                    <a:pt x="868" y="200"/>
                    <a:pt x="667" y="334"/>
                  </a:cubicBezTo>
                  <a:cubicBezTo>
                    <a:pt x="367" y="500"/>
                    <a:pt x="200" y="1735"/>
                    <a:pt x="0" y="2735"/>
                  </a:cubicBezTo>
                  <a:lnTo>
                    <a:pt x="3836" y="4937"/>
                  </a:lnTo>
                  <a:lnTo>
                    <a:pt x="7706" y="7139"/>
                  </a:lnTo>
                  <a:cubicBezTo>
                    <a:pt x="7506" y="5904"/>
                    <a:pt x="7339" y="4503"/>
                    <a:pt x="7039" y="3970"/>
                  </a:cubicBezTo>
                  <a:cubicBezTo>
                    <a:pt x="6839" y="3603"/>
                    <a:pt x="6338" y="2835"/>
                    <a:pt x="4637" y="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1267;p22">
              <a:extLst>
                <a:ext uri="{FF2B5EF4-FFF2-40B4-BE49-F238E27FC236}">
                  <a16:creationId xmlns:a16="http://schemas.microsoft.com/office/drawing/2014/main" id="{F3594FE6-E997-6988-5136-7E9A03AA41D8}"/>
                </a:ext>
              </a:extLst>
            </p:cNvPr>
            <p:cNvSpPr/>
            <p:nvPr/>
          </p:nvSpPr>
          <p:spPr>
            <a:xfrm>
              <a:off x="5522152" y="2751349"/>
              <a:ext cx="42597" cy="133781"/>
            </a:xfrm>
            <a:custGeom>
              <a:avLst/>
              <a:gdLst/>
              <a:ahLst/>
              <a:cxnLst/>
              <a:rect l="l" t="t" r="r" b="b"/>
              <a:pathLst>
                <a:path w="1636" h="5138" extrusionOk="0">
                  <a:moveTo>
                    <a:pt x="1" y="1301"/>
                  </a:moveTo>
                  <a:lnTo>
                    <a:pt x="1" y="2936"/>
                  </a:lnTo>
                  <a:lnTo>
                    <a:pt x="1" y="3736"/>
                  </a:lnTo>
                  <a:cubicBezTo>
                    <a:pt x="434" y="4703"/>
                    <a:pt x="1202" y="5137"/>
                    <a:pt x="1635" y="4703"/>
                  </a:cubicBezTo>
                  <a:lnTo>
                    <a:pt x="1635" y="3870"/>
                  </a:lnTo>
                  <a:lnTo>
                    <a:pt x="1635" y="2268"/>
                  </a:lnTo>
                  <a:cubicBezTo>
                    <a:pt x="1635" y="934"/>
                    <a:pt x="1" y="0"/>
                    <a:pt x="1" y="13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1268;p22">
              <a:extLst>
                <a:ext uri="{FF2B5EF4-FFF2-40B4-BE49-F238E27FC236}">
                  <a16:creationId xmlns:a16="http://schemas.microsoft.com/office/drawing/2014/main" id="{E4FE3B42-8F13-B2BC-2F9B-956730879DED}"/>
                </a:ext>
              </a:extLst>
            </p:cNvPr>
            <p:cNvSpPr/>
            <p:nvPr/>
          </p:nvSpPr>
          <p:spPr>
            <a:xfrm>
              <a:off x="5493511" y="2732237"/>
              <a:ext cx="18252" cy="35619"/>
            </a:xfrm>
            <a:custGeom>
              <a:avLst/>
              <a:gdLst/>
              <a:ahLst/>
              <a:cxnLst/>
              <a:rect l="l" t="t" r="r" b="b"/>
              <a:pathLst>
                <a:path w="701" h="1368" extrusionOk="0">
                  <a:moveTo>
                    <a:pt x="200" y="0"/>
                  </a:moveTo>
                  <a:cubicBezTo>
                    <a:pt x="334" y="34"/>
                    <a:pt x="534" y="334"/>
                    <a:pt x="600" y="734"/>
                  </a:cubicBezTo>
                  <a:cubicBezTo>
                    <a:pt x="701" y="1101"/>
                    <a:pt x="634" y="1368"/>
                    <a:pt x="500" y="1368"/>
                  </a:cubicBezTo>
                  <a:cubicBezTo>
                    <a:pt x="367" y="1335"/>
                    <a:pt x="167" y="1001"/>
                    <a:pt x="100" y="634"/>
                  </a:cubicBezTo>
                  <a:cubicBezTo>
                    <a:pt x="0" y="267"/>
                    <a:pt x="67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1269;p22">
              <a:extLst>
                <a:ext uri="{FF2B5EF4-FFF2-40B4-BE49-F238E27FC236}">
                  <a16:creationId xmlns:a16="http://schemas.microsoft.com/office/drawing/2014/main" id="{B4AC75B9-0286-4556-0EBB-09078AA38B88}"/>
                </a:ext>
              </a:extLst>
            </p:cNvPr>
            <p:cNvSpPr/>
            <p:nvPr/>
          </p:nvSpPr>
          <p:spPr>
            <a:xfrm>
              <a:off x="5575138" y="2779990"/>
              <a:ext cx="18278" cy="33042"/>
            </a:xfrm>
            <a:custGeom>
              <a:avLst/>
              <a:gdLst/>
              <a:ahLst/>
              <a:cxnLst/>
              <a:rect l="l" t="t" r="r" b="b"/>
              <a:pathLst>
                <a:path w="702" h="1269" extrusionOk="0">
                  <a:moveTo>
                    <a:pt x="501" y="134"/>
                  </a:moveTo>
                  <a:cubicBezTo>
                    <a:pt x="368" y="1"/>
                    <a:pt x="167" y="101"/>
                    <a:pt x="101" y="368"/>
                  </a:cubicBezTo>
                  <a:cubicBezTo>
                    <a:pt x="1" y="668"/>
                    <a:pt x="67" y="1002"/>
                    <a:pt x="201" y="1135"/>
                  </a:cubicBezTo>
                  <a:cubicBezTo>
                    <a:pt x="334" y="1268"/>
                    <a:pt x="534" y="1168"/>
                    <a:pt x="601" y="902"/>
                  </a:cubicBezTo>
                  <a:cubicBezTo>
                    <a:pt x="701" y="635"/>
                    <a:pt x="634" y="268"/>
                    <a:pt x="501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1270;p22">
              <a:extLst>
                <a:ext uri="{FF2B5EF4-FFF2-40B4-BE49-F238E27FC236}">
                  <a16:creationId xmlns:a16="http://schemas.microsoft.com/office/drawing/2014/main" id="{88FE31A3-A241-533E-87A9-D5C8261A19D7}"/>
                </a:ext>
              </a:extLst>
            </p:cNvPr>
            <p:cNvSpPr/>
            <p:nvPr/>
          </p:nvSpPr>
          <p:spPr>
            <a:xfrm>
              <a:off x="5520434" y="2827769"/>
              <a:ext cx="23460" cy="60824"/>
            </a:xfrm>
            <a:custGeom>
              <a:avLst/>
              <a:gdLst/>
              <a:ahLst/>
              <a:cxnLst/>
              <a:rect l="l" t="t" r="r" b="b"/>
              <a:pathLst>
                <a:path w="901" h="2336" extrusionOk="0">
                  <a:moveTo>
                    <a:pt x="67" y="1"/>
                  </a:moveTo>
                  <a:lnTo>
                    <a:pt x="0" y="334"/>
                  </a:lnTo>
                  <a:lnTo>
                    <a:pt x="200" y="2336"/>
                  </a:lnTo>
                  <a:lnTo>
                    <a:pt x="901" y="18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1271;p22">
              <a:extLst>
                <a:ext uri="{FF2B5EF4-FFF2-40B4-BE49-F238E27FC236}">
                  <a16:creationId xmlns:a16="http://schemas.microsoft.com/office/drawing/2014/main" id="{864D500E-7F37-6511-42D7-F7F69F79BDFE}"/>
                </a:ext>
              </a:extLst>
            </p:cNvPr>
            <p:cNvSpPr/>
            <p:nvPr/>
          </p:nvSpPr>
          <p:spPr>
            <a:xfrm>
              <a:off x="5522152" y="2816468"/>
              <a:ext cx="42597" cy="33562"/>
            </a:xfrm>
            <a:custGeom>
              <a:avLst/>
              <a:gdLst/>
              <a:ahLst/>
              <a:cxnLst/>
              <a:rect l="l" t="t" r="r" b="b"/>
              <a:pathLst>
                <a:path w="1636" h="1289" extrusionOk="0">
                  <a:moveTo>
                    <a:pt x="1" y="1"/>
                  </a:moveTo>
                  <a:lnTo>
                    <a:pt x="1" y="68"/>
                  </a:lnTo>
                  <a:cubicBezTo>
                    <a:pt x="1" y="68"/>
                    <a:pt x="401" y="968"/>
                    <a:pt x="835" y="1202"/>
                  </a:cubicBezTo>
                  <a:cubicBezTo>
                    <a:pt x="929" y="1265"/>
                    <a:pt x="1023" y="1289"/>
                    <a:pt x="1112" y="1289"/>
                  </a:cubicBezTo>
                  <a:cubicBezTo>
                    <a:pt x="1401" y="1289"/>
                    <a:pt x="1635" y="1035"/>
                    <a:pt x="1635" y="1035"/>
                  </a:cubicBezTo>
                  <a:lnTo>
                    <a:pt x="1635" y="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1272;p22">
              <a:extLst>
                <a:ext uri="{FF2B5EF4-FFF2-40B4-BE49-F238E27FC236}">
                  <a16:creationId xmlns:a16="http://schemas.microsoft.com/office/drawing/2014/main" id="{FDBED8AD-06CB-1FB8-96B6-53C01F08EF88}"/>
                </a:ext>
              </a:extLst>
            </p:cNvPr>
            <p:cNvSpPr/>
            <p:nvPr/>
          </p:nvSpPr>
          <p:spPr>
            <a:xfrm>
              <a:off x="5477003" y="2646235"/>
              <a:ext cx="132895" cy="201530"/>
            </a:xfrm>
            <a:custGeom>
              <a:avLst/>
              <a:gdLst/>
              <a:ahLst/>
              <a:cxnLst/>
              <a:rect l="l" t="t" r="r" b="b"/>
              <a:pathLst>
                <a:path w="5104" h="7740" extrusionOk="0">
                  <a:moveTo>
                    <a:pt x="2569" y="1469"/>
                  </a:moveTo>
                  <a:cubicBezTo>
                    <a:pt x="0" y="1"/>
                    <a:pt x="1001" y="5038"/>
                    <a:pt x="1168" y="5505"/>
                  </a:cubicBezTo>
                  <a:cubicBezTo>
                    <a:pt x="1335" y="5972"/>
                    <a:pt x="2135" y="7273"/>
                    <a:pt x="2569" y="7506"/>
                  </a:cubicBezTo>
                  <a:cubicBezTo>
                    <a:pt x="2969" y="7740"/>
                    <a:pt x="3770" y="7373"/>
                    <a:pt x="3970" y="7073"/>
                  </a:cubicBezTo>
                  <a:cubicBezTo>
                    <a:pt x="4137" y="6839"/>
                    <a:pt x="5104" y="2903"/>
                    <a:pt x="2569" y="1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1273;p22">
              <a:extLst>
                <a:ext uri="{FF2B5EF4-FFF2-40B4-BE49-F238E27FC236}">
                  <a16:creationId xmlns:a16="http://schemas.microsoft.com/office/drawing/2014/main" id="{25EFC7CB-06D1-5080-DCF8-033C6415DB89}"/>
                </a:ext>
              </a:extLst>
            </p:cNvPr>
            <p:cNvSpPr/>
            <p:nvPr/>
          </p:nvSpPr>
          <p:spPr>
            <a:xfrm>
              <a:off x="5489163" y="2668601"/>
              <a:ext cx="107717" cy="140446"/>
            </a:xfrm>
            <a:custGeom>
              <a:avLst/>
              <a:gdLst/>
              <a:ahLst/>
              <a:cxnLst/>
              <a:rect l="l" t="t" r="r" b="b"/>
              <a:pathLst>
                <a:path w="4137" h="5394" extrusionOk="0">
                  <a:moveTo>
                    <a:pt x="1244" y="1"/>
                  </a:moveTo>
                  <a:cubicBezTo>
                    <a:pt x="978" y="1"/>
                    <a:pt x="760" y="86"/>
                    <a:pt x="634" y="243"/>
                  </a:cubicBezTo>
                  <a:cubicBezTo>
                    <a:pt x="0" y="1043"/>
                    <a:pt x="334" y="2544"/>
                    <a:pt x="434" y="3445"/>
                  </a:cubicBezTo>
                  <a:cubicBezTo>
                    <a:pt x="434" y="3512"/>
                    <a:pt x="467" y="3545"/>
                    <a:pt x="501" y="3545"/>
                  </a:cubicBezTo>
                  <a:cubicBezTo>
                    <a:pt x="564" y="3291"/>
                    <a:pt x="236" y="2706"/>
                    <a:pt x="432" y="2706"/>
                  </a:cubicBezTo>
                  <a:cubicBezTo>
                    <a:pt x="442" y="2706"/>
                    <a:pt x="454" y="2708"/>
                    <a:pt x="467" y="2711"/>
                  </a:cubicBezTo>
                  <a:cubicBezTo>
                    <a:pt x="1224" y="2906"/>
                    <a:pt x="1749" y="2967"/>
                    <a:pt x="2118" y="2967"/>
                  </a:cubicBezTo>
                  <a:cubicBezTo>
                    <a:pt x="2731" y="2967"/>
                    <a:pt x="2915" y="2799"/>
                    <a:pt x="3024" y="2799"/>
                  </a:cubicBezTo>
                  <a:cubicBezTo>
                    <a:pt x="3040" y="2799"/>
                    <a:pt x="3055" y="2803"/>
                    <a:pt x="3069" y="2811"/>
                  </a:cubicBezTo>
                  <a:cubicBezTo>
                    <a:pt x="3094" y="2820"/>
                    <a:pt x="3115" y="2824"/>
                    <a:pt x="3133" y="2824"/>
                  </a:cubicBezTo>
                  <a:cubicBezTo>
                    <a:pt x="3186" y="2824"/>
                    <a:pt x="3211" y="2786"/>
                    <a:pt x="3236" y="2711"/>
                  </a:cubicBezTo>
                  <a:cubicBezTo>
                    <a:pt x="3436" y="3645"/>
                    <a:pt x="3603" y="4112"/>
                    <a:pt x="3703" y="4779"/>
                  </a:cubicBezTo>
                  <a:cubicBezTo>
                    <a:pt x="3703" y="4879"/>
                    <a:pt x="3670" y="4946"/>
                    <a:pt x="3670" y="5079"/>
                  </a:cubicBezTo>
                  <a:cubicBezTo>
                    <a:pt x="3670" y="5079"/>
                    <a:pt x="3670" y="5246"/>
                    <a:pt x="3670" y="5346"/>
                  </a:cubicBezTo>
                  <a:cubicBezTo>
                    <a:pt x="3670" y="5370"/>
                    <a:pt x="3686" y="5394"/>
                    <a:pt x="3708" y="5394"/>
                  </a:cubicBezTo>
                  <a:cubicBezTo>
                    <a:pt x="3717" y="5394"/>
                    <a:pt x="3727" y="5389"/>
                    <a:pt x="3736" y="5380"/>
                  </a:cubicBezTo>
                  <a:cubicBezTo>
                    <a:pt x="3736" y="5380"/>
                    <a:pt x="3736" y="5380"/>
                    <a:pt x="3736" y="5346"/>
                  </a:cubicBezTo>
                  <a:cubicBezTo>
                    <a:pt x="3736" y="5313"/>
                    <a:pt x="3736" y="5280"/>
                    <a:pt x="3770" y="5246"/>
                  </a:cubicBezTo>
                  <a:cubicBezTo>
                    <a:pt x="3770" y="5213"/>
                    <a:pt x="3770" y="5146"/>
                    <a:pt x="3770" y="5113"/>
                  </a:cubicBezTo>
                  <a:cubicBezTo>
                    <a:pt x="3903" y="4546"/>
                    <a:pt x="4137" y="2144"/>
                    <a:pt x="3236" y="1343"/>
                  </a:cubicBezTo>
                  <a:cubicBezTo>
                    <a:pt x="2641" y="405"/>
                    <a:pt x="1826" y="1"/>
                    <a:pt x="1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1274;p22">
              <a:extLst>
                <a:ext uri="{FF2B5EF4-FFF2-40B4-BE49-F238E27FC236}">
                  <a16:creationId xmlns:a16="http://schemas.microsoft.com/office/drawing/2014/main" id="{B8407B74-E948-562E-A9A1-35827CDA9AA2}"/>
                </a:ext>
              </a:extLst>
            </p:cNvPr>
            <p:cNvSpPr/>
            <p:nvPr/>
          </p:nvSpPr>
          <p:spPr>
            <a:xfrm>
              <a:off x="5543867" y="2852088"/>
              <a:ext cx="22627" cy="57361"/>
            </a:xfrm>
            <a:custGeom>
              <a:avLst/>
              <a:gdLst/>
              <a:ahLst/>
              <a:cxnLst/>
              <a:rect l="l" t="t" r="r" b="b"/>
              <a:pathLst>
                <a:path w="869" h="2203" extrusionOk="0">
                  <a:moveTo>
                    <a:pt x="801" y="1"/>
                  </a:moveTo>
                  <a:lnTo>
                    <a:pt x="868" y="401"/>
                  </a:lnTo>
                  <a:lnTo>
                    <a:pt x="668" y="2202"/>
                  </a:lnTo>
                  <a:lnTo>
                    <a:pt x="1" y="8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1275;p22">
              <a:extLst>
                <a:ext uri="{FF2B5EF4-FFF2-40B4-BE49-F238E27FC236}">
                  <a16:creationId xmlns:a16="http://schemas.microsoft.com/office/drawing/2014/main" id="{35AF4EC2-E5C8-F04A-ACDF-878893E9FF62}"/>
                </a:ext>
              </a:extLst>
            </p:cNvPr>
            <p:cNvSpPr/>
            <p:nvPr/>
          </p:nvSpPr>
          <p:spPr>
            <a:xfrm>
              <a:off x="5522152" y="2826909"/>
              <a:ext cx="42597" cy="47779"/>
            </a:xfrm>
            <a:custGeom>
              <a:avLst/>
              <a:gdLst/>
              <a:ahLst/>
              <a:cxnLst/>
              <a:rect l="l" t="t" r="r" b="b"/>
              <a:pathLst>
                <a:path w="1636" h="1835" extrusionOk="0">
                  <a:moveTo>
                    <a:pt x="1" y="0"/>
                  </a:moveTo>
                  <a:lnTo>
                    <a:pt x="1" y="34"/>
                  </a:lnTo>
                  <a:lnTo>
                    <a:pt x="835" y="1835"/>
                  </a:lnTo>
                  <a:lnTo>
                    <a:pt x="1635" y="968"/>
                  </a:lnTo>
                  <a:lnTo>
                    <a:pt x="1635" y="934"/>
                  </a:lnTo>
                  <a:lnTo>
                    <a:pt x="835" y="1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1276;p22">
              <a:extLst>
                <a:ext uri="{FF2B5EF4-FFF2-40B4-BE49-F238E27FC236}">
                  <a16:creationId xmlns:a16="http://schemas.microsoft.com/office/drawing/2014/main" id="{4D5FBB00-60CD-3146-3DBA-D372C1652ADF}"/>
                </a:ext>
              </a:extLst>
            </p:cNvPr>
            <p:cNvSpPr/>
            <p:nvPr/>
          </p:nvSpPr>
          <p:spPr>
            <a:xfrm>
              <a:off x="5539519" y="2895518"/>
              <a:ext cx="7863" cy="5234"/>
            </a:xfrm>
            <a:custGeom>
              <a:avLst/>
              <a:gdLst/>
              <a:ahLst/>
              <a:cxnLst/>
              <a:rect l="l" t="t" r="r" b="b"/>
              <a:pathLst>
                <a:path w="302" h="201" extrusionOk="0">
                  <a:moveTo>
                    <a:pt x="1" y="0"/>
                  </a:moveTo>
                  <a:lnTo>
                    <a:pt x="301" y="201"/>
                  </a:lnTo>
                  <a:lnTo>
                    <a:pt x="301" y="20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1277;p22">
              <a:extLst>
                <a:ext uri="{FF2B5EF4-FFF2-40B4-BE49-F238E27FC236}">
                  <a16:creationId xmlns:a16="http://schemas.microsoft.com/office/drawing/2014/main" id="{BBA7156B-C937-8F19-A87F-268EAFB57E5C}"/>
                </a:ext>
              </a:extLst>
            </p:cNvPr>
            <p:cNvSpPr/>
            <p:nvPr/>
          </p:nvSpPr>
          <p:spPr>
            <a:xfrm>
              <a:off x="5516945" y="2634961"/>
              <a:ext cx="64313" cy="75587"/>
            </a:xfrm>
            <a:custGeom>
              <a:avLst/>
              <a:gdLst/>
              <a:ahLst/>
              <a:cxnLst/>
              <a:rect l="l" t="t" r="r" b="b"/>
              <a:pathLst>
                <a:path w="2470" h="2903" extrusionOk="0">
                  <a:moveTo>
                    <a:pt x="2269" y="1468"/>
                  </a:moveTo>
                  <a:cubicBezTo>
                    <a:pt x="2469" y="2269"/>
                    <a:pt x="2169" y="2902"/>
                    <a:pt x="1602" y="2902"/>
                  </a:cubicBezTo>
                  <a:cubicBezTo>
                    <a:pt x="1035" y="2902"/>
                    <a:pt x="401" y="2269"/>
                    <a:pt x="201" y="1468"/>
                  </a:cubicBezTo>
                  <a:cubicBezTo>
                    <a:pt x="1" y="667"/>
                    <a:pt x="334" y="0"/>
                    <a:pt x="901" y="0"/>
                  </a:cubicBezTo>
                  <a:cubicBezTo>
                    <a:pt x="1468" y="0"/>
                    <a:pt x="2069" y="667"/>
                    <a:pt x="2269" y="14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1278;p22">
              <a:extLst>
                <a:ext uri="{FF2B5EF4-FFF2-40B4-BE49-F238E27FC236}">
                  <a16:creationId xmlns:a16="http://schemas.microsoft.com/office/drawing/2014/main" id="{ECEF6B35-420F-4561-ED31-624DF2C3953C}"/>
                </a:ext>
              </a:extLst>
            </p:cNvPr>
            <p:cNvSpPr/>
            <p:nvPr/>
          </p:nvSpPr>
          <p:spPr>
            <a:xfrm>
              <a:off x="4274071" y="212772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7"/>
                    <a:pt x="6338" y="2836"/>
                    <a:pt x="4637" y="901"/>
                  </a:cubicBezTo>
                  <a:close/>
                </a:path>
              </a:pathLst>
            </a:custGeom>
            <a:solidFill>
              <a:srgbClr val="F5D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1279;p22">
              <a:extLst>
                <a:ext uri="{FF2B5EF4-FFF2-40B4-BE49-F238E27FC236}">
                  <a16:creationId xmlns:a16="http://schemas.microsoft.com/office/drawing/2014/main" id="{887AF1C7-695E-24A6-070A-5E4B96CA6BD9}"/>
                </a:ext>
              </a:extLst>
            </p:cNvPr>
            <p:cNvSpPr/>
            <p:nvPr/>
          </p:nvSpPr>
          <p:spPr>
            <a:xfrm>
              <a:off x="4274071" y="2127724"/>
              <a:ext cx="200671" cy="185908"/>
            </a:xfrm>
            <a:custGeom>
              <a:avLst/>
              <a:gdLst/>
              <a:ahLst/>
              <a:cxnLst/>
              <a:rect l="l" t="t" r="r" b="b"/>
              <a:pathLst>
                <a:path w="7707" h="7140" extrusionOk="0">
                  <a:moveTo>
                    <a:pt x="3103" y="1"/>
                  </a:moveTo>
                  <a:cubicBezTo>
                    <a:pt x="1402" y="1"/>
                    <a:pt x="868" y="201"/>
                    <a:pt x="668" y="334"/>
                  </a:cubicBezTo>
                  <a:cubicBezTo>
                    <a:pt x="368" y="501"/>
                    <a:pt x="201" y="1735"/>
                    <a:pt x="1" y="2769"/>
                  </a:cubicBezTo>
                  <a:lnTo>
                    <a:pt x="3870" y="4938"/>
                  </a:lnTo>
                  <a:lnTo>
                    <a:pt x="7706" y="7139"/>
                  </a:lnTo>
                  <a:cubicBezTo>
                    <a:pt x="7506" y="5938"/>
                    <a:pt x="7339" y="4504"/>
                    <a:pt x="7039" y="3970"/>
                  </a:cubicBezTo>
                  <a:cubicBezTo>
                    <a:pt x="6839" y="3637"/>
                    <a:pt x="6338" y="2836"/>
                    <a:pt x="4637" y="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1280;p22">
              <a:extLst>
                <a:ext uri="{FF2B5EF4-FFF2-40B4-BE49-F238E27FC236}">
                  <a16:creationId xmlns:a16="http://schemas.microsoft.com/office/drawing/2014/main" id="{9A1A73BD-BEF3-C9CA-04C9-142BAC67E6C6}"/>
                </a:ext>
              </a:extLst>
            </p:cNvPr>
            <p:cNvSpPr/>
            <p:nvPr/>
          </p:nvSpPr>
          <p:spPr>
            <a:xfrm>
              <a:off x="4353120" y="2042608"/>
              <a:ext cx="42571" cy="134640"/>
            </a:xfrm>
            <a:custGeom>
              <a:avLst/>
              <a:gdLst/>
              <a:ahLst/>
              <a:cxnLst/>
              <a:rect l="l" t="t" r="r" b="b"/>
              <a:pathLst>
                <a:path w="1635" h="5171" extrusionOk="0">
                  <a:moveTo>
                    <a:pt x="0" y="1335"/>
                  </a:moveTo>
                  <a:lnTo>
                    <a:pt x="0" y="2969"/>
                  </a:lnTo>
                  <a:lnTo>
                    <a:pt x="0" y="3770"/>
                  </a:lnTo>
                  <a:cubicBezTo>
                    <a:pt x="434" y="4704"/>
                    <a:pt x="1201" y="5171"/>
                    <a:pt x="1635" y="4704"/>
                  </a:cubicBezTo>
                  <a:lnTo>
                    <a:pt x="1635" y="3903"/>
                  </a:lnTo>
                  <a:lnTo>
                    <a:pt x="1635" y="2269"/>
                  </a:lnTo>
                  <a:cubicBezTo>
                    <a:pt x="1635" y="935"/>
                    <a:pt x="0" y="1"/>
                    <a:pt x="0" y="1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281;p22">
              <a:extLst>
                <a:ext uri="{FF2B5EF4-FFF2-40B4-BE49-F238E27FC236}">
                  <a16:creationId xmlns:a16="http://schemas.microsoft.com/office/drawing/2014/main" id="{E457B84A-8038-4375-F364-8C9DC7FFCBA4}"/>
                </a:ext>
              </a:extLst>
            </p:cNvPr>
            <p:cNvSpPr/>
            <p:nvPr/>
          </p:nvSpPr>
          <p:spPr>
            <a:xfrm>
              <a:off x="4324453" y="2023496"/>
              <a:ext cx="18252" cy="35645"/>
            </a:xfrm>
            <a:custGeom>
              <a:avLst/>
              <a:gdLst/>
              <a:ahLst/>
              <a:cxnLst/>
              <a:rect l="l" t="t" r="r" b="b"/>
              <a:pathLst>
                <a:path w="701" h="1369" extrusionOk="0">
                  <a:moveTo>
                    <a:pt x="200" y="1"/>
                  </a:moveTo>
                  <a:cubicBezTo>
                    <a:pt x="334" y="34"/>
                    <a:pt x="534" y="368"/>
                    <a:pt x="601" y="735"/>
                  </a:cubicBezTo>
                  <a:cubicBezTo>
                    <a:pt x="701" y="1102"/>
                    <a:pt x="634" y="1368"/>
                    <a:pt x="501" y="1368"/>
                  </a:cubicBezTo>
                  <a:cubicBezTo>
                    <a:pt x="367" y="1335"/>
                    <a:pt x="167" y="1035"/>
                    <a:pt x="67" y="635"/>
                  </a:cubicBezTo>
                  <a:cubicBezTo>
                    <a:pt x="0" y="268"/>
                    <a:pt x="67" y="1"/>
                    <a:pt x="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282;p22">
              <a:extLst>
                <a:ext uri="{FF2B5EF4-FFF2-40B4-BE49-F238E27FC236}">
                  <a16:creationId xmlns:a16="http://schemas.microsoft.com/office/drawing/2014/main" id="{1DA8B7CC-933E-9D71-26F1-C9F452B796D7}"/>
                </a:ext>
              </a:extLst>
            </p:cNvPr>
            <p:cNvSpPr/>
            <p:nvPr/>
          </p:nvSpPr>
          <p:spPr>
            <a:xfrm>
              <a:off x="4406081" y="2071275"/>
              <a:ext cx="18278" cy="33901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501" y="134"/>
                  </a:moveTo>
                  <a:cubicBezTo>
                    <a:pt x="368" y="0"/>
                    <a:pt x="168" y="100"/>
                    <a:pt x="101" y="367"/>
                  </a:cubicBezTo>
                  <a:cubicBezTo>
                    <a:pt x="1" y="668"/>
                    <a:pt x="68" y="1001"/>
                    <a:pt x="201" y="1135"/>
                  </a:cubicBezTo>
                  <a:cubicBezTo>
                    <a:pt x="334" y="1301"/>
                    <a:pt x="535" y="1168"/>
                    <a:pt x="601" y="901"/>
                  </a:cubicBezTo>
                  <a:cubicBezTo>
                    <a:pt x="701" y="634"/>
                    <a:pt x="635" y="301"/>
                    <a:pt x="501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283;p22">
              <a:extLst>
                <a:ext uri="{FF2B5EF4-FFF2-40B4-BE49-F238E27FC236}">
                  <a16:creationId xmlns:a16="http://schemas.microsoft.com/office/drawing/2014/main" id="{4FD191AC-07DF-FD6F-23E8-B73FE35066BF}"/>
                </a:ext>
              </a:extLst>
            </p:cNvPr>
            <p:cNvSpPr/>
            <p:nvPr/>
          </p:nvSpPr>
          <p:spPr>
            <a:xfrm>
              <a:off x="4344424" y="2158995"/>
              <a:ext cx="57361" cy="110321"/>
            </a:xfrm>
            <a:custGeom>
              <a:avLst/>
              <a:gdLst/>
              <a:ahLst/>
              <a:cxnLst/>
              <a:rect l="l" t="t" r="r" b="b"/>
              <a:pathLst>
                <a:path w="2203" h="4237" extrusionOk="0">
                  <a:moveTo>
                    <a:pt x="1168" y="301"/>
                  </a:moveTo>
                  <a:cubicBezTo>
                    <a:pt x="1168" y="301"/>
                    <a:pt x="1" y="0"/>
                    <a:pt x="1" y="67"/>
                  </a:cubicBezTo>
                  <a:cubicBezTo>
                    <a:pt x="1" y="167"/>
                    <a:pt x="434" y="3336"/>
                    <a:pt x="434" y="3336"/>
                  </a:cubicBezTo>
                  <a:lnTo>
                    <a:pt x="2002" y="4237"/>
                  </a:lnTo>
                  <a:lnTo>
                    <a:pt x="2202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284;p22">
              <a:extLst>
                <a:ext uri="{FF2B5EF4-FFF2-40B4-BE49-F238E27FC236}">
                  <a16:creationId xmlns:a16="http://schemas.microsoft.com/office/drawing/2014/main" id="{45E2EAC7-C589-50CD-9BED-36584204D583}"/>
                </a:ext>
              </a:extLst>
            </p:cNvPr>
            <p:cNvSpPr/>
            <p:nvPr/>
          </p:nvSpPr>
          <p:spPr>
            <a:xfrm>
              <a:off x="4324453" y="2127724"/>
              <a:ext cx="38249" cy="121621"/>
            </a:xfrm>
            <a:custGeom>
              <a:avLst/>
              <a:gdLst/>
              <a:ahLst/>
              <a:cxnLst/>
              <a:rect l="l" t="t" r="r" b="b"/>
              <a:pathLst>
                <a:path w="1469" h="4671" extrusionOk="0">
                  <a:moveTo>
                    <a:pt x="1101" y="1"/>
                  </a:moveTo>
                  <a:lnTo>
                    <a:pt x="1101" y="468"/>
                  </a:lnTo>
                  <a:lnTo>
                    <a:pt x="1468" y="4671"/>
                  </a:lnTo>
                  <a:lnTo>
                    <a:pt x="834" y="4337"/>
                  </a:lnTo>
                  <a:lnTo>
                    <a:pt x="167" y="2169"/>
                  </a:lnTo>
                  <a:lnTo>
                    <a:pt x="801" y="1969"/>
                  </a:lnTo>
                  <a:lnTo>
                    <a:pt x="0" y="10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285;p22">
              <a:extLst>
                <a:ext uri="{FF2B5EF4-FFF2-40B4-BE49-F238E27FC236}">
                  <a16:creationId xmlns:a16="http://schemas.microsoft.com/office/drawing/2014/main" id="{61BE201C-7FC8-1689-CF0A-78339DF61716}"/>
                </a:ext>
              </a:extLst>
            </p:cNvPr>
            <p:cNvSpPr/>
            <p:nvPr/>
          </p:nvSpPr>
          <p:spPr>
            <a:xfrm>
              <a:off x="4386995" y="2152043"/>
              <a:ext cx="37364" cy="120762"/>
            </a:xfrm>
            <a:custGeom>
              <a:avLst/>
              <a:gdLst/>
              <a:ahLst/>
              <a:cxnLst/>
              <a:rect l="l" t="t" r="r" b="b"/>
              <a:pathLst>
                <a:path w="1435" h="4638" extrusionOk="0">
                  <a:moveTo>
                    <a:pt x="334" y="1"/>
                  </a:moveTo>
                  <a:lnTo>
                    <a:pt x="334" y="501"/>
                  </a:lnTo>
                  <a:lnTo>
                    <a:pt x="0" y="4270"/>
                  </a:lnTo>
                  <a:lnTo>
                    <a:pt x="600" y="4637"/>
                  </a:lnTo>
                  <a:lnTo>
                    <a:pt x="1268" y="3236"/>
                  </a:lnTo>
                  <a:lnTo>
                    <a:pt x="634" y="2302"/>
                  </a:lnTo>
                  <a:lnTo>
                    <a:pt x="1434" y="2302"/>
                  </a:lnTo>
                  <a:lnTo>
                    <a:pt x="767" y="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286;p22">
              <a:extLst>
                <a:ext uri="{FF2B5EF4-FFF2-40B4-BE49-F238E27FC236}">
                  <a16:creationId xmlns:a16="http://schemas.microsoft.com/office/drawing/2014/main" id="{DDEC1BEA-835B-ECA3-252E-8380C92A065C}"/>
                </a:ext>
              </a:extLst>
            </p:cNvPr>
            <p:cNvSpPr/>
            <p:nvPr/>
          </p:nvSpPr>
          <p:spPr>
            <a:xfrm>
              <a:off x="4365280" y="2166807"/>
              <a:ext cx="18252" cy="25230"/>
            </a:xfrm>
            <a:custGeom>
              <a:avLst/>
              <a:gdLst/>
              <a:ahLst/>
              <a:cxnLst/>
              <a:rect l="l" t="t" r="r" b="b"/>
              <a:pathLst>
                <a:path w="701" h="969" extrusionOk="0">
                  <a:moveTo>
                    <a:pt x="0" y="268"/>
                  </a:moveTo>
                  <a:lnTo>
                    <a:pt x="200" y="801"/>
                  </a:lnTo>
                  <a:cubicBezTo>
                    <a:pt x="300" y="835"/>
                    <a:pt x="400" y="901"/>
                    <a:pt x="500" y="968"/>
                  </a:cubicBezTo>
                  <a:lnTo>
                    <a:pt x="701" y="66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287;p22">
              <a:extLst>
                <a:ext uri="{FF2B5EF4-FFF2-40B4-BE49-F238E27FC236}">
                  <a16:creationId xmlns:a16="http://schemas.microsoft.com/office/drawing/2014/main" id="{F498A138-ADDC-9A60-B03E-52599F816007}"/>
                </a:ext>
              </a:extLst>
            </p:cNvPr>
            <p:cNvSpPr/>
            <p:nvPr/>
          </p:nvSpPr>
          <p:spPr>
            <a:xfrm>
              <a:off x="4362676" y="2187663"/>
              <a:ext cx="23460" cy="75587"/>
            </a:xfrm>
            <a:custGeom>
              <a:avLst/>
              <a:gdLst/>
              <a:ahLst/>
              <a:cxnLst/>
              <a:rect l="l" t="t" r="r" b="b"/>
              <a:pathLst>
                <a:path w="901" h="2903" extrusionOk="0">
                  <a:moveTo>
                    <a:pt x="300" y="0"/>
                  </a:moveTo>
                  <a:lnTo>
                    <a:pt x="0" y="2402"/>
                  </a:lnTo>
                  <a:lnTo>
                    <a:pt x="901" y="2902"/>
                  </a:lnTo>
                  <a:lnTo>
                    <a:pt x="600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288;p22">
              <a:extLst>
                <a:ext uri="{FF2B5EF4-FFF2-40B4-BE49-F238E27FC236}">
                  <a16:creationId xmlns:a16="http://schemas.microsoft.com/office/drawing/2014/main" id="{C4C2A2F6-4E9F-ABC8-FD80-6762B851DA37}"/>
                </a:ext>
              </a:extLst>
            </p:cNvPr>
            <p:cNvSpPr/>
            <p:nvPr/>
          </p:nvSpPr>
          <p:spPr>
            <a:xfrm>
              <a:off x="4351376" y="2119054"/>
              <a:ext cx="23486" cy="60824"/>
            </a:xfrm>
            <a:custGeom>
              <a:avLst/>
              <a:gdLst/>
              <a:ahLst/>
              <a:cxnLst/>
              <a:rect l="l" t="t" r="r" b="b"/>
              <a:pathLst>
                <a:path w="902" h="2336" extrusionOk="0">
                  <a:moveTo>
                    <a:pt x="67" y="0"/>
                  </a:moveTo>
                  <a:lnTo>
                    <a:pt x="0" y="334"/>
                  </a:lnTo>
                  <a:lnTo>
                    <a:pt x="201" y="2335"/>
                  </a:lnTo>
                  <a:lnTo>
                    <a:pt x="901" y="18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289;p22">
              <a:extLst>
                <a:ext uri="{FF2B5EF4-FFF2-40B4-BE49-F238E27FC236}">
                  <a16:creationId xmlns:a16="http://schemas.microsoft.com/office/drawing/2014/main" id="{DE9C1DEA-793D-6DEF-9D70-77DC43773720}"/>
                </a:ext>
              </a:extLst>
            </p:cNvPr>
            <p:cNvSpPr/>
            <p:nvPr/>
          </p:nvSpPr>
          <p:spPr>
            <a:xfrm>
              <a:off x="4353120" y="2107754"/>
              <a:ext cx="42571" cy="33693"/>
            </a:xfrm>
            <a:custGeom>
              <a:avLst/>
              <a:gdLst/>
              <a:ahLst/>
              <a:cxnLst/>
              <a:rect l="l" t="t" r="r" b="b"/>
              <a:pathLst>
                <a:path w="1635" h="1294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67"/>
                    <a:pt x="400" y="968"/>
                    <a:pt x="834" y="1201"/>
                  </a:cubicBezTo>
                  <a:cubicBezTo>
                    <a:pt x="934" y="1268"/>
                    <a:pt x="1034" y="1293"/>
                    <a:pt x="1128" y="1293"/>
                  </a:cubicBezTo>
                  <a:cubicBezTo>
                    <a:pt x="1409" y="1293"/>
                    <a:pt x="1635" y="1068"/>
                    <a:pt x="1635" y="1068"/>
                  </a:cubicBezTo>
                  <a:lnTo>
                    <a:pt x="1635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290;p22">
              <a:extLst>
                <a:ext uri="{FF2B5EF4-FFF2-40B4-BE49-F238E27FC236}">
                  <a16:creationId xmlns:a16="http://schemas.microsoft.com/office/drawing/2014/main" id="{739D65DB-B1EC-8D35-77F6-E7A19E9452E0}"/>
                </a:ext>
              </a:extLst>
            </p:cNvPr>
            <p:cNvSpPr/>
            <p:nvPr/>
          </p:nvSpPr>
          <p:spPr>
            <a:xfrm>
              <a:off x="4310549" y="1931428"/>
              <a:ext cx="132921" cy="207623"/>
            </a:xfrm>
            <a:custGeom>
              <a:avLst/>
              <a:gdLst/>
              <a:ahLst/>
              <a:cxnLst/>
              <a:rect l="l" t="t" r="r" b="b"/>
              <a:pathLst>
                <a:path w="5105" h="7974" extrusionOk="0">
                  <a:moveTo>
                    <a:pt x="2536" y="1435"/>
                  </a:moveTo>
                  <a:cubicBezTo>
                    <a:pt x="1" y="1"/>
                    <a:pt x="901" y="5305"/>
                    <a:pt x="1068" y="5738"/>
                  </a:cubicBezTo>
                  <a:cubicBezTo>
                    <a:pt x="1235" y="6205"/>
                    <a:pt x="2035" y="7506"/>
                    <a:pt x="2469" y="7740"/>
                  </a:cubicBezTo>
                  <a:cubicBezTo>
                    <a:pt x="2869" y="7973"/>
                    <a:pt x="3670" y="7606"/>
                    <a:pt x="3870" y="7339"/>
                  </a:cubicBezTo>
                  <a:cubicBezTo>
                    <a:pt x="4037" y="7073"/>
                    <a:pt x="5104" y="2903"/>
                    <a:pt x="2536" y="1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291;p22">
              <a:extLst>
                <a:ext uri="{FF2B5EF4-FFF2-40B4-BE49-F238E27FC236}">
                  <a16:creationId xmlns:a16="http://schemas.microsoft.com/office/drawing/2014/main" id="{747D4CED-2683-D3A0-403E-E911FABC7FE8}"/>
                </a:ext>
              </a:extLst>
            </p:cNvPr>
            <p:cNvSpPr/>
            <p:nvPr/>
          </p:nvSpPr>
          <p:spPr>
            <a:xfrm>
              <a:off x="4323568" y="1960433"/>
              <a:ext cx="104254" cy="140394"/>
            </a:xfrm>
            <a:custGeom>
              <a:avLst/>
              <a:gdLst/>
              <a:ahLst/>
              <a:cxnLst/>
              <a:rect l="l" t="t" r="r" b="b"/>
              <a:pathLst>
                <a:path w="4004" h="5392" extrusionOk="0">
                  <a:moveTo>
                    <a:pt x="1092" y="1"/>
                  </a:moveTo>
                  <a:cubicBezTo>
                    <a:pt x="834" y="1"/>
                    <a:pt x="624" y="78"/>
                    <a:pt x="501" y="221"/>
                  </a:cubicBezTo>
                  <a:cubicBezTo>
                    <a:pt x="1" y="855"/>
                    <a:pt x="201" y="2356"/>
                    <a:pt x="301" y="3457"/>
                  </a:cubicBezTo>
                  <a:cubicBezTo>
                    <a:pt x="301" y="3490"/>
                    <a:pt x="335" y="3524"/>
                    <a:pt x="335" y="3524"/>
                  </a:cubicBezTo>
                  <a:cubicBezTo>
                    <a:pt x="335" y="3524"/>
                    <a:pt x="349" y="3538"/>
                    <a:pt x="359" y="3538"/>
                  </a:cubicBezTo>
                  <a:cubicBezTo>
                    <a:pt x="364" y="3538"/>
                    <a:pt x="368" y="3535"/>
                    <a:pt x="368" y="3524"/>
                  </a:cubicBezTo>
                  <a:cubicBezTo>
                    <a:pt x="368" y="3423"/>
                    <a:pt x="368" y="3257"/>
                    <a:pt x="368" y="3257"/>
                  </a:cubicBezTo>
                  <a:cubicBezTo>
                    <a:pt x="368" y="3090"/>
                    <a:pt x="335" y="2956"/>
                    <a:pt x="335" y="2790"/>
                  </a:cubicBezTo>
                  <a:cubicBezTo>
                    <a:pt x="401" y="2189"/>
                    <a:pt x="635" y="2189"/>
                    <a:pt x="768" y="1489"/>
                  </a:cubicBezTo>
                  <a:cubicBezTo>
                    <a:pt x="802" y="1455"/>
                    <a:pt x="835" y="1422"/>
                    <a:pt x="835" y="1389"/>
                  </a:cubicBezTo>
                  <a:cubicBezTo>
                    <a:pt x="866" y="1327"/>
                    <a:pt x="1041" y="200"/>
                    <a:pt x="1573" y="200"/>
                  </a:cubicBezTo>
                  <a:cubicBezTo>
                    <a:pt x="1614" y="200"/>
                    <a:pt x="1657" y="207"/>
                    <a:pt x="1702" y="221"/>
                  </a:cubicBezTo>
                  <a:cubicBezTo>
                    <a:pt x="2670" y="555"/>
                    <a:pt x="2736" y="1088"/>
                    <a:pt x="2936" y="1455"/>
                  </a:cubicBezTo>
                  <a:cubicBezTo>
                    <a:pt x="2970" y="1522"/>
                    <a:pt x="3470" y="4124"/>
                    <a:pt x="3570" y="4758"/>
                  </a:cubicBezTo>
                  <a:cubicBezTo>
                    <a:pt x="3537" y="4858"/>
                    <a:pt x="3537" y="4958"/>
                    <a:pt x="3537" y="5058"/>
                  </a:cubicBezTo>
                  <a:cubicBezTo>
                    <a:pt x="3537" y="5058"/>
                    <a:pt x="3537" y="5225"/>
                    <a:pt x="3537" y="5325"/>
                  </a:cubicBezTo>
                  <a:cubicBezTo>
                    <a:pt x="3537" y="5325"/>
                    <a:pt x="3537" y="5325"/>
                    <a:pt x="3537" y="5358"/>
                  </a:cubicBezTo>
                  <a:cubicBezTo>
                    <a:pt x="3537" y="5358"/>
                    <a:pt x="3570" y="5392"/>
                    <a:pt x="3570" y="5392"/>
                  </a:cubicBezTo>
                  <a:cubicBezTo>
                    <a:pt x="3570" y="5358"/>
                    <a:pt x="3604" y="5358"/>
                    <a:pt x="3604" y="5358"/>
                  </a:cubicBezTo>
                  <a:cubicBezTo>
                    <a:pt x="3604" y="5325"/>
                    <a:pt x="3604" y="5291"/>
                    <a:pt x="3604" y="5258"/>
                  </a:cubicBezTo>
                  <a:cubicBezTo>
                    <a:pt x="3604" y="5191"/>
                    <a:pt x="3604" y="5158"/>
                    <a:pt x="3637" y="5091"/>
                  </a:cubicBezTo>
                  <a:cubicBezTo>
                    <a:pt x="3770" y="4524"/>
                    <a:pt x="4004" y="2123"/>
                    <a:pt x="3103" y="1322"/>
                  </a:cubicBezTo>
                  <a:cubicBezTo>
                    <a:pt x="2502" y="397"/>
                    <a:pt x="1676" y="1"/>
                    <a:pt x="1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292;p22">
              <a:extLst>
                <a:ext uri="{FF2B5EF4-FFF2-40B4-BE49-F238E27FC236}">
                  <a16:creationId xmlns:a16="http://schemas.microsoft.com/office/drawing/2014/main" id="{F5525CE6-7320-9A47-B2B3-ED3458BCAD0F}"/>
                </a:ext>
              </a:extLst>
            </p:cNvPr>
            <p:cNvSpPr/>
            <p:nvPr/>
          </p:nvSpPr>
          <p:spPr>
            <a:xfrm>
              <a:off x="4374836" y="2144232"/>
              <a:ext cx="22601" cy="5647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801" y="0"/>
                  </a:moveTo>
                  <a:lnTo>
                    <a:pt x="867" y="367"/>
                  </a:lnTo>
                  <a:lnTo>
                    <a:pt x="667" y="2169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293;p22">
              <a:extLst>
                <a:ext uri="{FF2B5EF4-FFF2-40B4-BE49-F238E27FC236}">
                  <a16:creationId xmlns:a16="http://schemas.microsoft.com/office/drawing/2014/main" id="{BB19CA11-A284-35F3-B23D-5B5558983CC6}"/>
                </a:ext>
              </a:extLst>
            </p:cNvPr>
            <p:cNvSpPr/>
            <p:nvPr/>
          </p:nvSpPr>
          <p:spPr>
            <a:xfrm>
              <a:off x="4353120" y="2118169"/>
              <a:ext cx="42571" cy="48664"/>
            </a:xfrm>
            <a:custGeom>
              <a:avLst/>
              <a:gdLst/>
              <a:ahLst/>
              <a:cxnLst/>
              <a:rect l="l" t="t" r="r" b="b"/>
              <a:pathLst>
                <a:path w="1635" h="1869" extrusionOk="0">
                  <a:moveTo>
                    <a:pt x="0" y="1"/>
                  </a:moveTo>
                  <a:lnTo>
                    <a:pt x="0" y="34"/>
                  </a:lnTo>
                  <a:lnTo>
                    <a:pt x="834" y="1869"/>
                  </a:lnTo>
                  <a:lnTo>
                    <a:pt x="1635" y="1001"/>
                  </a:lnTo>
                  <a:lnTo>
                    <a:pt x="1635" y="968"/>
                  </a:lnTo>
                  <a:lnTo>
                    <a:pt x="834" y="1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294;p22">
              <a:extLst>
                <a:ext uri="{FF2B5EF4-FFF2-40B4-BE49-F238E27FC236}">
                  <a16:creationId xmlns:a16="http://schemas.microsoft.com/office/drawing/2014/main" id="{61A94CD1-CDF1-017C-301A-0874365A894F}"/>
                </a:ext>
              </a:extLst>
            </p:cNvPr>
            <p:cNvSpPr/>
            <p:nvPr/>
          </p:nvSpPr>
          <p:spPr>
            <a:xfrm>
              <a:off x="4370487" y="2187663"/>
              <a:ext cx="7837" cy="43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0" y="0"/>
                  </a:moveTo>
                  <a:lnTo>
                    <a:pt x="300" y="167"/>
                  </a:lnTo>
                  <a:lnTo>
                    <a:pt x="30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2" name="Google Shape;1295;p22">
              <a:extLst>
                <a:ext uri="{FF2B5EF4-FFF2-40B4-BE49-F238E27FC236}">
                  <a16:creationId xmlns:a16="http://schemas.microsoft.com/office/drawing/2014/main" id="{C1CFD822-AEBC-4C59-CA4A-DB3D48D6948C}"/>
                </a:ext>
              </a:extLst>
            </p:cNvPr>
            <p:cNvGrpSpPr/>
            <p:nvPr/>
          </p:nvGrpSpPr>
          <p:grpSpPr>
            <a:xfrm>
              <a:off x="2746320" y="2761764"/>
              <a:ext cx="2735057" cy="2079303"/>
              <a:chOff x="2746320" y="2761764"/>
              <a:chExt cx="2735057" cy="2079303"/>
            </a:xfrm>
          </p:grpSpPr>
          <p:sp>
            <p:nvSpPr>
              <p:cNvPr id="4628" name="Google Shape;1296;p22">
                <a:extLst>
                  <a:ext uri="{FF2B5EF4-FFF2-40B4-BE49-F238E27FC236}">
                    <a16:creationId xmlns:a16="http://schemas.microsoft.com/office/drawing/2014/main" id="{3D325F84-29C3-6BA1-26B9-36D1CD4F44AC}"/>
                  </a:ext>
                </a:extLst>
              </p:cNvPr>
              <p:cNvSpPr/>
              <p:nvPr/>
            </p:nvSpPr>
            <p:spPr>
              <a:xfrm>
                <a:off x="2746320" y="4428997"/>
                <a:ext cx="737408" cy="412069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15826" extrusionOk="0">
                    <a:moveTo>
                      <a:pt x="13895" y="0"/>
                    </a:moveTo>
                    <a:cubicBezTo>
                      <a:pt x="13400" y="0"/>
                      <a:pt x="12905" y="24"/>
                      <a:pt x="12409" y="48"/>
                    </a:cubicBezTo>
                    <a:lnTo>
                      <a:pt x="12443" y="481"/>
                    </a:lnTo>
                    <a:cubicBezTo>
                      <a:pt x="13110" y="415"/>
                      <a:pt x="13810" y="415"/>
                      <a:pt x="14511" y="415"/>
                    </a:cubicBezTo>
                    <a:lnTo>
                      <a:pt x="14511" y="14"/>
                    </a:lnTo>
                    <a:cubicBezTo>
                      <a:pt x="14306" y="4"/>
                      <a:pt x="14100" y="0"/>
                      <a:pt x="13895" y="0"/>
                    </a:cubicBezTo>
                    <a:close/>
                    <a:moveTo>
                      <a:pt x="17013" y="181"/>
                    </a:moveTo>
                    <a:lnTo>
                      <a:pt x="16979" y="581"/>
                    </a:lnTo>
                    <a:cubicBezTo>
                      <a:pt x="17680" y="648"/>
                      <a:pt x="18347" y="781"/>
                      <a:pt x="19014" y="915"/>
                    </a:cubicBezTo>
                    <a:lnTo>
                      <a:pt x="19114" y="515"/>
                    </a:lnTo>
                    <a:cubicBezTo>
                      <a:pt x="18414" y="348"/>
                      <a:pt x="17713" y="248"/>
                      <a:pt x="17013" y="181"/>
                    </a:cubicBezTo>
                    <a:close/>
                    <a:moveTo>
                      <a:pt x="9907" y="348"/>
                    </a:moveTo>
                    <a:cubicBezTo>
                      <a:pt x="9207" y="481"/>
                      <a:pt x="8506" y="648"/>
                      <a:pt x="7839" y="815"/>
                    </a:cubicBezTo>
                    <a:lnTo>
                      <a:pt x="7973" y="1215"/>
                    </a:lnTo>
                    <a:cubicBezTo>
                      <a:pt x="8607" y="1048"/>
                      <a:pt x="9274" y="882"/>
                      <a:pt x="9974" y="781"/>
                    </a:cubicBezTo>
                    <a:lnTo>
                      <a:pt x="9907" y="348"/>
                    </a:lnTo>
                    <a:close/>
                    <a:moveTo>
                      <a:pt x="21549" y="1148"/>
                    </a:moveTo>
                    <a:lnTo>
                      <a:pt x="21416" y="1549"/>
                    </a:lnTo>
                    <a:cubicBezTo>
                      <a:pt x="22083" y="1782"/>
                      <a:pt x="22717" y="2049"/>
                      <a:pt x="23317" y="2316"/>
                    </a:cubicBezTo>
                    <a:lnTo>
                      <a:pt x="23484" y="1949"/>
                    </a:lnTo>
                    <a:cubicBezTo>
                      <a:pt x="22883" y="1649"/>
                      <a:pt x="22216" y="1382"/>
                      <a:pt x="21549" y="1148"/>
                    </a:cubicBezTo>
                    <a:close/>
                    <a:moveTo>
                      <a:pt x="5471" y="1649"/>
                    </a:moveTo>
                    <a:cubicBezTo>
                      <a:pt x="4770" y="1949"/>
                      <a:pt x="4170" y="2249"/>
                      <a:pt x="3570" y="2616"/>
                    </a:cubicBezTo>
                    <a:lnTo>
                      <a:pt x="3803" y="2983"/>
                    </a:lnTo>
                    <a:cubicBezTo>
                      <a:pt x="4370" y="2649"/>
                      <a:pt x="4971" y="2316"/>
                      <a:pt x="5638" y="2016"/>
                    </a:cubicBezTo>
                    <a:lnTo>
                      <a:pt x="5471" y="1649"/>
                    </a:lnTo>
                    <a:close/>
                    <a:moveTo>
                      <a:pt x="25652" y="3283"/>
                    </a:moveTo>
                    <a:lnTo>
                      <a:pt x="25385" y="3617"/>
                    </a:lnTo>
                    <a:cubicBezTo>
                      <a:pt x="25986" y="4050"/>
                      <a:pt x="26453" y="4551"/>
                      <a:pt x="26853" y="5051"/>
                    </a:cubicBezTo>
                    <a:lnTo>
                      <a:pt x="27186" y="4784"/>
                    </a:lnTo>
                    <a:cubicBezTo>
                      <a:pt x="26753" y="4251"/>
                      <a:pt x="26252" y="3750"/>
                      <a:pt x="25652" y="3283"/>
                    </a:cubicBezTo>
                    <a:close/>
                    <a:moveTo>
                      <a:pt x="1602" y="4217"/>
                    </a:moveTo>
                    <a:cubicBezTo>
                      <a:pt x="1068" y="4784"/>
                      <a:pt x="668" y="5385"/>
                      <a:pt x="401" y="5985"/>
                    </a:cubicBezTo>
                    <a:lnTo>
                      <a:pt x="768" y="6152"/>
                    </a:lnTo>
                    <a:cubicBezTo>
                      <a:pt x="1034" y="5585"/>
                      <a:pt x="1401" y="5018"/>
                      <a:pt x="1902" y="4484"/>
                    </a:cubicBezTo>
                    <a:lnTo>
                      <a:pt x="1602" y="4217"/>
                    </a:lnTo>
                    <a:close/>
                    <a:moveTo>
                      <a:pt x="28254" y="7119"/>
                    </a:moveTo>
                    <a:lnTo>
                      <a:pt x="27854" y="7186"/>
                    </a:lnTo>
                    <a:cubicBezTo>
                      <a:pt x="27887" y="7420"/>
                      <a:pt x="27887" y="7686"/>
                      <a:pt x="27887" y="7920"/>
                    </a:cubicBezTo>
                    <a:cubicBezTo>
                      <a:pt x="27887" y="8554"/>
                      <a:pt x="27754" y="9221"/>
                      <a:pt x="27453" y="9821"/>
                    </a:cubicBezTo>
                    <a:lnTo>
                      <a:pt x="27820" y="10021"/>
                    </a:lnTo>
                    <a:cubicBezTo>
                      <a:pt x="28154" y="9354"/>
                      <a:pt x="28321" y="8620"/>
                      <a:pt x="28321" y="7920"/>
                    </a:cubicBezTo>
                    <a:cubicBezTo>
                      <a:pt x="28321" y="7653"/>
                      <a:pt x="28287" y="7386"/>
                      <a:pt x="28254" y="7119"/>
                    </a:cubicBezTo>
                    <a:close/>
                    <a:moveTo>
                      <a:pt x="434" y="8487"/>
                    </a:moveTo>
                    <a:lnTo>
                      <a:pt x="0" y="8554"/>
                    </a:lnTo>
                    <a:cubicBezTo>
                      <a:pt x="100" y="9221"/>
                      <a:pt x="367" y="9921"/>
                      <a:pt x="768" y="10555"/>
                    </a:cubicBezTo>
                    <a:lnTo>
                      <a:pt x="1135" y="10322"/>
                    </a:lnTo>
                    <a:cubicBezTo>
                      <a:pt x="734" y="9721"/>
                      <a:pt x="501" y="9121"/>
                      <a:pt x="434" y="8487"/>
                    </a:cubicBezTo>
                    <a:close/>
                    <a:moveTo>
                      <a:pt x="25986" y="11756"/>
                    </a:moveTo>
                    <a:cubicBezTo>
                      <a:pt x="25519" y="12190"/>
                      <a:pt x="24952" y="12590"/>
                      <a:pt x="24318" y="12957"/>
                    </a:cubicBezTo>
                    <a:lnTo>
                      <a:pt x="24551" y="13324"/>
                    </a:lnTo>
                    <a:cubicBezTo>
                      <a:pt x="25185" y="12923"/>
                      <a:pt x="25752" y="12490"/>
                      <a:pt x="26252" y="12056"/>
                    </a:cubicBezTo>
                    <a:lnTo>
                      <a:pt x="25986" y="11756"/>
                    </a:lnTo>
                    <a:close/>
                    <a:moveTo>
                      <a:pt x="2736" y="12123"/>
                    </a:moveTo>
                    <a:lnTo>
                      <a:pt x="2502" y="12456"/>
                    </a:lnTo>
                    <a:cubicBezTo>
                      <a:pt x="3003" y="12857"/>
                      <a:pt x="3603" y="13257"/>
                      <a:pt x="4270" y="13624"/>
                    </a:cubicBezTo>
                    <a:lnTo>
                      <a:pt x="4470" y="13257"/>
                    </a:lnTo>
                    <a:cubicBezTo>
                      <a:pt x="3836" y="12890"/>
                      <a:pt x="3236" y="12523"/>
                      <a:pt x="2736" y="12123"/>
                    </a:cubicBezTo>
                    <a:close/>
                    <a:moveTo>
                      <a:pt x="22116" y="14024"/>
                    </a:moveTo>
                    <a:cubicBezTo>
                      <a:pt x="21482" y="14258"/>
                      <a:pt x="20849" y="14491"/>
                      <a:pt x="20148" y="14658"/>
                    </a:cubicBezTo>
                    <a:lnTo>
                      <a:pt x="20282" y="15058"/>
                    </a:lnTo>
                    <a:cubicBezTo>
                      <a:pt x="20949" y="14892"/>
                      <a:pt x="21649" y="14658"/>
                      <a:pt x="22283" y="14425"/>
                    </a:cubicBezTo>
                    <a:lnTo>
                      <a:pt x="22116" y="14024"/>
                    </a:lnTo>
                    <a:close/>
                    <a:moveTo>
                      <a:pt x="6705" y="14224"/>
                    </a:moveTo>
                    <a:lnTo>
                      <a:pt x="6572" y="14625"/>
                    </a:lnTo>
                    <a:cubicBezTo>
                      <a:pt x="7206" y="14858"/>
                      <a:pt x="7906" y="15058"/>
                      <a:pt x="8607" y="15225"/>
                    </a:cubicBezTo>
                    <a:lnTo>
                      <a:pt x="8707" y="14825"/>
                    </a:lnTo>
                    <a:cubicBezTo>
                      <a:pt x="8006" y="14658"/>
                      <a:pt x="7339" y="14458"/>
                      <a:pt x="6705" y="14224"/>
                    </a:cubicBezTo>
                    <a:close/>
                    <a:moveTo>
                      <a:pt x="17746" y="15158"/>
                    </a:moveTo>
                    <a:cubicBezTo>
                      <a:pt x="17079" y="15258"/>
                      <a:pt x="16379" y="15325"/>
                      <a:pt x="15678" y="15392"/>
                    </a:cubicBezTo>
                    <a:lnTo>
                      <a:pt x="15712" y="15792"/>
                    </a:lnTo>
                    <a:cubicBezTo>
                      <a:pt x="16412" y="15759"/>
                      <a:pt x="17113" y="15692"/>
                      <a:pt x="17813" y="15592"/>
                    </a:cubicBezTo>
                    <a:lnTo>
                      <a:pt x="17746" y="15158"/>
                    </a:lnTo>
                    <a:close/>
                    <a:moveTo>
                      <a:pt x="11142" y="15258"/>
                    </a:moveTo>
                    <a:lnTo>
                      <a:pt x="11075" y="15659"/>
                    </a:lnTo>
                    <a:cubicBezTo>
                      <a:pt x="11775" y="15759"/>
                      <a:pt x="12476" y="15792"/>
                      <a:pt x="13176" y="15826"/>
                    </a:cubicBezTo>
                    <a:lnTo>
                      <a:pt x="13210" y="15425"/>
                    </a:lnTo>
                    <a:cubicBezTo>
                      <a:pt x="12509" y="15392"/>
                      <a:pt x="11809" y="15325"/>
                      <a:pt x="11142" y="152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1297;p22">
                <a:extLst>
                  <a:ext uri="{FF2B5EF4-FFF2-40B4-BE49-F238E27FC236}">
                    <a16:creationId xmlns:a16="http://schemas.microsoft.com/office/drawing/2014/main" id="{B2335B18-DB7B-B4C8-57C6-53B88E02D7C5}"/>
                  </a:ext>
                </a:extLst>
              </p:cNvPr>
              <p:cNvSpPr/>
              <p:nvPr/>
            </p:nvSpPr>
            <p:spPr>
              <a:xfrm>
                <a:off x="3435064" y="3467015"/>
                <a:ext cx="2046313" cy="1052696"/>
              </a:xfrm>
              <a:custGeom>
                <a:avLst/>
                <a:gdLst/>
                <a:ahLst/>
                <a:cxnLst/>
                <a:rect l="l" t="t" r="r" b="b"/>
                <a:pathLst>
                  <a:path w="78591" h="40430" extrusionOk="0">
                    <a:moveTo>
                      <a:pt x="78256" y="0"/>
                    </a:moveTo>
                    <a:lnTo>
                      <a:pt x="77089" y="1735"/>
                    </a:lnTo>
                    <a:lnTo>
                      <a:pt x="77456" y="1969"/>
                    </a:lnTo>
                    <a:lnTo>
                      <a:pt x="78590" y="234"/>
                    </a:lnTo>
                    <a:lnTo>
                      <a:pt x="78256" y="0"/>
                    </a:lnTo>
                    <a:close/>
                    <a:moveTo>
                      <a:pt x="75721" y="3803"/>
                    </a:moveTo>
                    <a:lnTo>
                      <a:pt x="74554" y="5538"/>
                    </a:lnTo>
                    <a:lnTo>
                      <a:pt x="74887" y="5771"/>
                    </a:lnTo>
                    <a:lnTo>
                      <a:pt x="76055" y="4037"/>
                    </a:lnTo>
                    <a:lnTo>
                      <a:pt x="75721" y="3803"/>
                    </a:lnTo>
                    <a:close/>
                    <a:moveTo>
                      <a:pt x="73153" y="7606"/>
                    </a:moveTo>
                    <a:lnTo>
                      <a:pt x="72019" y="9340"/>
                    </a:lnTo>
                    <a:lnTo>
                      <a:pt x="72352" y="9574"/>
                    </a:lnTo>
                    <a:lnTo>
                      <a:pt x="73520" y="7839"/>
                    </a:lnTo>
                    <a:lnTo>
                      <a:pt x="73153" y="7606"/>
                    </a:lnTo>
                    <a:close/>
                    <a:moveTo>
                      <a:pt x="70618" y="11442"/>
                    </a:moveTo>
                    <a:lnTo>
                      <a:pt x="69484" y="13177"/>
                    </a:lnTo>
                    <a:lnTo>
                      <a:pt x="69817" y="13410"/>
                    </a:lnTo>
                    <a:lnTo>
                      <a:pt x="70951" y="11675"/>
                    </a:lnTo>
                    <a:lnTo>
                      <a:pt x="70618" y="11442"/>
                    </a:lnTo>
                    <a:close/>
                    <a:moveTo>
                      <a:pt x="68083" y="15245"/>
                    </a:moveTo>
                    <a:lnTo>
                      <a:pt x="66915" y="16979"/>
                    </a:lnTo>
                    <a:lnTo>
                      <a:pt x="67282" y="17213"/>
                    </a:lnTo>
                    <a:lnTo>
                      <a:pt x="68416" y="15478"/>
                    </a:lnTo>
                    <a:lnTo>
                      <a:pt x="68083" y="15245"/>
                    </a:lnTo>
                    <a:close/>
                    <a:moveTo>
                      <a:pt x="36627" y="16579"/>
                    </a:moveTo>
                    <a:lnTo>
                      <a:pt x="34892" y="17680"/>
                    </a:lnTo>
                    <a:lnTo>
                      <a:pt x="35092" y="18047"/>
                    </a:lnTo>
                    <a:lnTo>
                      <a:pt x="36860" y="16913"/>
                    </a:lnTo>
                    <a:lnTo>
                      <a:pt x="36627" y="16579"/>
                    </a:lnTo>
                    <a:close/>
                    <a:moveTo>
                      <a:pt x="32757" y="19014"/>
                    </a:moveTo>
                    <a:lnTo>
                      <a:pt x="31023" y="20148"/>
                    </a:lnTo>
                    <a:lnTo>
                      <a:pt x="31223" y="20482"/>
                    </a:lnTo>
                    <a:lnTo>
                      <a:pt x="32991" y="19381"/>
                    </a:lnTo>
                    <a:lnTo>
                      <a:pt x="32757" y="19014"/>
                    </a:lnTo>
                    <a:close/>
                    <a:moveTo>
                      <a:pt x="65547" y="19081"/>
                    </a:moveTo>
                    <a:lnTo>
                      <a:pt x="64380" y="20815"/>
                    </a:lnTo>
                    <a:lnTo>
                      <a:pt x="64713" y="21049"/>
                    </a:lnTo>
                    <a:lnTo>
                      <a:pt x="65881" y="19314"/>
                    </a:lnTo>
                    <a:lnTo>
                      <a:pt x="65547" y="19081"/>
                    </a:lnTo>
                    <a:close/>
                    <a:moveTo>
                      <a:pt x="28888" y="21483"/>
                    </a:moveTo>
                    <a:lnTo>
                      <a:pt x="27120" y="22583"/>
                    </a:lnTo>
                    <a:lnTo>
                      <a:pt x="27353" y="22950"/>
                    </a:lnTo>
                    <a:lnTo>
                      <a:pt x="29121" y="21849"/>
                    </a:lnTo>
                    <a:lnTo>
                      <a:pt x="28888" y="21483"/>
                    </a:lnTo>
                    <a:close/>
                    <a:moveTo>
                      <a:pt x="62979" y="22884"/>
                    </a:moveTo>
                    <a:lnTo>
                      <a:pt x="61845" y="24618"/>
                    </a:lnTo>
                    <a:lnTo>
                      <a:pt x="62178" y="24852"/>
                    </a:lnTo>
                    <a:lnTo>
                      <a:pt x="63346" y="23117"/>
                    </a:lnTo>
                    <a:lnTo>
                      <a:pt x="62979" y="22884"/>
                    </a:lnTo>
                    <a:close/>
                    <a:moveTo>
                      <a:pt x="25018" y="23918"/>
                    </a:moveTo>
                    <a:lnTo>
                      <a:pt x="23251" y="25052"/>
                    </a:lnTo>
                    <a:lnTo>
                      <a:pt x="23484" y="25385"/>
                    </a:lnTo>
                    <a:lnTo>
                      <a:pt x="25252" y="24285"/>
                    </a:lnTo>
                    <a:lnTo>
                      <a:pt x="25018" y="23918"/>
                    </a:lnTo>
                    <a:close/>
                    <a:moveTo>
                      <a:pt x="21149" y="26386"/>
                    </a:moveTo>
                    <a:lnTo>
                      <a:pt x="19381" y="27487"/>
                    </a:lnTo>
                    <a:lnTo>
                      <a:pt x="19615" y="27854"/>
                    </a:lnTo>
                    <a:lnTo>
                      <a:pt x="21383" y="26753"/>
                    </a:lnTo>
                    <a:lnTo>
                      <a:pt x="21149" y="26386"/>
                    </a:lnTo>
                    <a:close/>
                    <a:moveTo>
                      <a:pt x="60444" y="26686"/>
                    </a:moveTo>
                    <a:lnTo>
                      <a:pt x="59977" y="27387"/>
                    </a:lnTo>
                    <a:lnTo>
                      <a:pt x="58943" y="27620"/>
                    </a:lnTo>
                    <a:lnTo>
                      <a:pt x="59009" y="28021"/>
                    </a:lnTo>
                    <a:lnTo>
                      <a:pt x="60244" y="27754"/>
                    </a:lnTo>
                    <a:lnTo>
                      <a:pt x="60777" y="26920"/>
                    </a:lnTo>
                    <a:lnTo>
                      <a:pt x="60444" y="26686"/>
                    </a:lnTo>
                    <a:close/>
                    <a:moveTo>
                      <a:pt x="56474" y="28154"/>
                    </a:moveTo>
                    <a:lnTo>
                      <a:pt x="54439" y="28588"/>
                    </a:lnTo>
                    <a:lnTo>
                      <a:pt x="54540" y="28988"/>
                    </a:lnTo>
                    <a:lnTo>
                      <a:pt x="56574" y="28554"/>
                    </a:lnTo>
                    <a:lnTo>
                      <a:pt x="56474" y="28154"/>
                    </a:lnTo>
                    <a:close/>
                    <a:moveTo>
                      <a:pt x="52004" y="29088"/>
                    </a:moveTo>
                    <a:lnTo>
                      <a:pt x="49970" y="29522"/>
                    </a:lnTo>
                    <a:lnTo>
                      <a:pt x="50036" y="29955"/>
                    </a:lnTo>
                    <a:lnTo>
                      <a:pt x="52071" y="29522"/>
                    </a:lnTo>
                    <a:lnTo>
                      <a:pt x="52004" y="29088"/>
                    </a:lnTo>
                    <a:close/>
                    <a:moveTo>
                      <a:pt x="17280" y="28821"/>
                    </a:moveTo>
                    <a:lnTo>
                      <a:pt x="15512" y="29955"/>
                    </a:lnTo>
                    <a:lnTo>
                      <a:pt x="15745" y="30322"/>
                    </a:lnTo>
                    <a:lnTo>
                      <a:pt x="17480" y="29188"/>
                    </a:lnTo>
                    <a:lnTo>
                      <a:pt x="17280" y="28821"/>
                    </a:lnTo>
                    <a:close/>
                    <a:moveTo>
                      <a:pt x="47501" y="30055"/>
                    </a:moveTo>
                    <a:lnTo>
                      <a:pt x="45466" y="30489"/>
                    </a:lnTo>
                    <a:lnTo>
                      <a:pt x="45566" y="30889"/>
                    </a:lnTo>
                    <a:lnTo>
                      <a:pt x="47601" y="30456"/>
                    </a:lnTo>
                    <a:lnTo>
                      <a:pt x="47501" y="30055"/>
                    </a:lnTo>
                    <a:close/>
                    <a:moveTo>
                      <a:pt x="43031" y="30989"/>
                    </a:moveTo>
                    <a:lnTo>
                      <a:pt x="40997" y="31423"/>
                    </a:lnTo>
                    <a:lnTo>
                      <a:pt x="41063" y="31857"/>
                    </a:lnTo>
                    <a:lnTo>
                      <a:pt x="43098" y="31423"/>
                    </a:lnTo>
                    <a:lnTo>
                      <a:pt x="43031" y="30989"/>
                    </a:lnTo>
                    <a:close/>
                    <a:moveTo>
                      <a:pt x="13377" y="31290"/>
                    </a:moveTo>
                    <a:lnTo>
                      <a:pt x="11642" y="32424"/>
                    </a:lnTo>
                    <a:lnTo>
                      <a:pt x="11842" y="32757"/>
                    </a:lnTo>
                    <a:lnTo>
                      <a:pt x="13610" y="31656"/>
                    </a:lnTo>
                    <a:lnTo>
                      <a:pt x="13377" y="31290"/>
                    </a:lnTo>
                    <a:close/>
                    <a:moveTo>
                      <a:pt x="38528" y="31957"/>
                    </a:moveTo>
                    <a:lnTo>
                      <a:pt x="36493" y="32390"/>
                    </a:lnTo>
                    <a:lnTo>
                      <a:pt x="36593" y="32791"/>
                    </a:lnTo>
                    <a:lnTo>
                      <a:pt x="38628" y="32357"/>
                    </a:lnTo>
                    <a:lnTo>
                      <a:pt x="38528" y="31957"/>
                    </a:lnTo>
                    <a:close/>
                    <a:moveTo>
                      <a:pt x="34058" y="32891"/>
                    </a:moveTo>
                    <a:lnTo>
                      <a:pt x="32023" y="33324"/>
                    </a:lnTo>
                    <a:lnTo>
                      <a:pt x="32090" y="33758"/>
                    </a:lnTo>
                    <a:lnTo>
                      <a:pt x="34125" y="33324"/>
                    </a:lnTo>
                    <a:lnTo>
                      <a:pt x="34058" y="32891"/>
                    </a:lnTo>
                    <a:close/>
                    <a:moveTo>
                      <a:pt x="29555" y="33858"/>
                    </a:moveTo>
                    <a:lnTo>
                      <a:pt x="27520" y="34292"/>
                    </a:lnTo>
                    <a:lnTo>
                      <a:pt x="27620" y="34692"/>
                    </a:lnTo>
                    <a:lnTo>
                      <a:pt x="29655" y="34258"/>
                    </a:lnTo>
                    <a:lnTo>
                      <a:pt x="29555" y="33858"/>
                    </a:lnTo>
                    <a:close/>
                    <a:moveTo>
                      <a:pt x="9507" y="33758"/>
                    </a:moveTo>
                    <a:lnTo>
                      <a:pt x="7773" y="34859"/>
                    </a:lnTo>
                    <a:lnTo>
                      <a:pt x="7973" y="35226"/>
                    </a:lnTo>
                    <a:lnTo>
                      <a:pt x="9741" y="34092"/>
                    </a:lnTo>
                    <a:lnTo>
                      <a:pt x="9507" y="33758"/>
                    </a:lnTo>
                    <a:close/>
                    <a:moveTo>
                      <a:pt x="25085" y="34825"/>
                    </a:moveTo>
                    <a:lnTo>
                      <a:pt x="23050" y="35259"/>
                    </a:lnTo>
                    <a:lnTo>
                      <a:pt x="23117" y="35659"/>
                    </a:lnTo>
                    <a:lnTo>
                      <a:pt x="25152" y="35226"/>
                    </a:lnTo>
                    <a:lnTo>
                      <a:pt x="25085" y="34825"/>
                    </a:lnTo>
                    <a:close/>
                    <a:moveTo>
                      <a:pt x="20582" y="35759"/>
                    </a:moveTo>
                    <a:lnTo>
                      <a:pt x="18547" y="36193"/>
                    </a:lnTo>
                    <a:lnTo>
                      <a:pt x="18647" y="36593"/>
                    </a:lnTo>
                    <a:lnTo>
                      <a:pt x="20682" y="36160"/>
                    </a:lnTo>
                    <a:lnTo>
                      <a:pt x="20582" y="35759"/>
                    </a:lnTo>
                    <a:close/>
                    <a:moveTo>
                      <a:pt x="16112" y="36727"/>
                    </a:moveTo>
                    <a:lnTo>
                      <a:pt x="14077" y="37160"/>
                    </a:lnTo>
                    <a:lnTo>
                      <a:pt x="14144" y="37561"/>
                    </a:lnTo>
                    <a:lnTo>
                      <a:pt x="16179" y="37127"/>
                    </a:lnTo>
                    <a:lnTo>
                      <a:pt x="16112" y="36727"/>
                    </a:lnTo>
                    <a:close/>
                    <a:moveTo>
                      <a:pt x="5638" y="36193"/>
                    </a:moveTo>
                    <a:lnTo>
                      <a:pt x="3870" y="37327"/>
                    </a:lnTo>
                    <a:lnTo>
                      <a:pt x="4104" y="37661"/>
                    </a:lnTo>
                    <a:lnTo>
                      <a:pt x="5871" y="36560"/>
                    </a:lnTo>
                    <a:lnTo>
                      <a:pt x="5638" y="36193"/>
                    </a:lnTo>
                    <a:close/>
                    <a:moveTo>
                      <a:pt x="11609" y="37661"/>
                    </a:moveTo>
                    <a:lnTo>
                      <a:pt x="9574" y="38094"/>
                    </a:lnTo>
                    <a:lnTo>
                      <a:pt x="9674" y="38528"/>
                    </a:lnTo>
                    <a:lnTo>
                      <a:pt x="11709" y="38094"/>
                    </a:lnTo>
                    <a:lnTo>
                      <a:pt x="11609" y="37661"/>
                    </a:lnTo>
                    <a:close/>
                    <a:moveTo>
                      <a:pt x="7139" y="38628"/>
                    </a:moveTo>
                    <a:lnTo>
                      <a:pt x="5071" y="39062"/>
                    </a:lnTo>
                    <a:lnTo>
                      <a:pt x="5171" y="39462"/>
                    </a:lnTo>
                    <a:lnTo>
                      <a:pt x="7206" y="39028"/>
                    </a:lnTo>
                    <a:lnTo>
                      <a:pt x="7139" y="38628"/>
                    </a:lnTo>
                    <a:close/>
                    <a:moveTo>
                      <a:pt x="1769" y="38661"/>
                    </a:moveTo>
                    <a:lnTo>
                      <a:pt x="1" y="39762"/>
                    </a:lnTo>
                    <a:lnTo>
                      <a:pt x="234" y="40129"/>
                    </a:lnTo>
                    <a:lnTo>
                      <a:pt x="2002" y="38995"/>
                    </a:lnTo>
                    <a:lnTo>
                      <a:pt x="1769" y="38661"/>
                    </a:lnTo>
                    <a:close/>
                    <a:moveTo>
                      <a:pt x="2636" y="39562"/>
                    </a:moveTo>
                    <a:lnTo>
                      <a:pt x="601" y="39996"/>
                    </a:lnTo>
                    <a:lnTo>
                      <a:pt x="701" y="40429"/>
                    </a:lnTo>
                    <a:lnTo>
                      <a:pt x="2736" y="39996"/>
                    </a:lnTo>
                    <a:lnTo>
                      <a:pt x="2636" y="395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1298;p22">
                <a:extLst>
                  <a:ext uri="{FF2B5EF4-FFF2-40B4-BE49-F238E27FC236}">
                    <a16:creationId xmlns:a16="http://schemas.microsoft.com/office/drawing/2014/main" id="{010B0E4A-AE63-F229-1541-5D4BFB145B60}"/>
                  </a:ext>
                </a:extLst>
              </p:cNvPr>
              <p:cNvSpPr/>
              <p:nvPr/>
            </p:nvSpPr>
            <p:spPr>
              <a:xfrm>
                <a:off x="3406397" y="2761764"/>
                <a:ext cx="2059332" cy="1786615"/>
              </a:xfrm>
              <a:custGeom>
                <a:avLst/>
                <a:gdLst/>
                <a:ahLst/>
                <a:cxnLst/>
                <a:rect l="l" t="t" r="r" b="b"/>
                <a:pathLst>
                  <a:path w="79091" h="68617" extrusionOk="0">
                    <a:moveTo>
                      <a:pt x="31390" y="0"/>
                    </a:moveTo>
                    <a:lnTo>
                      <a:pt x="30756" y="1968"/>
                    </a:lnTo>
                    <a:lnTo>
                      <a:pt x="31156" y="2102"/>
                    </a:lnTo>
                    <a:lnTo>
                      <a:pt x="31790" y="100"/>
                    </a:lnTo>
                    <a:lnTo>
                      <a:pt x="31390" y="0"/>
                    </a:lnTo>
                    <a:close/>
                    <a:moveTo>
                      <a:pt x="30022" y="4370"/>
                    </a:moveTo>
                    <a:lnTo>
                      <a:pt x="29388" y="6338"/>
                    </a:lnTo>
                    <a:lnTo>
                      <a:pt x="29755" y="6472"/>
                    </a:lnTo>
                    <a:lnTo>
                      <a:pt x="30389" y="4470"/>
                    </a:lnTo>
                    <a:lnTo>
                      <a:pt x="30022" y="4370"/>
                    </a:lnTo>
                    <a:close/>
                    <a:moveTo>
                      <a:pt x="28621" y="8740"/>
                    </a:moveTo>
                    <a:lnTo>
                      <a:pt x="27987" y="10708"/>
                    </a:lnTo>
                    <a:lnTo>
                      <a:pt x="28388" y="10841"/>
                    </a:lnTo>
                    <a:lnTo>
                      <a:pt x="29022" y="8840"/>
                    </a:lnTo>
                    <a:lnTo>
                      <a:pt x="28621" y="8740"/>
                    </a:lnTo>
                    <a:close/>
                    <a:moveTo>
                      <a:pt x="27220" y="13110"/>
                    </a:moveTo>
                    <a:lnTo>
                      <a:pt x="26586" y="15078"/>
                    </a:lnTo>
                    <a:lnTo>
                      <a:pt x="26987" y="15211"/>
                    </a:lnTo>
                    <a:lnTo>
                      <a:pt x="27621" y="13210"/>
                    </a:lnTo>
                    <a:lnTo>
                      <a:pt x="27220" y="13110"/>
                    </a:lnTo>
                    <a:close/>
                    <a:moveTo>
                      <a:pt x="25819" y="17480"/>
                    </a:moveTo>
                    <a:lnTo>
                      <a:pt x="25185" y="19448"/>
                    </a:lnTo>
                    <a:lnTo>
                      <a:pt x="25586" y="19581"/>
                    </a:lnTo>
                    <a:lnTo>
                      <a:pt x="26220" y="17580"/>
                    </a:lnTo>
                    <a:lnTo>
                      <a:pt x="25819" y="17480"/>
                    </a:lnTo>
                    <a:close/>
                    <a:moveTo>
                      <a:pt x="24251" y="21716"/>
                    </a:moveTo>
                    <a:lnTo>
                      <a:pt x="23284" y="23551"/>
                    </a:lnTo>
                    <a:lnTo>
                      <a:pt x="23651" y="23751"/>
                    </a:lnTo>
                    <a:lnTo>
                      <a:pt x="24618" y="21916"/>
                    </a:lnTo>
                    <a:lnTo>
                      <a:pt x="24251" y="21716"/>
                    </a:lnTo>
                    <a:close/>
                    <a:moveTo>
                      <a:pt x="22117" y="25786"/>
                    </a:moveTo>
                    <a:lnTo>
                      <a:pt x="21149" y="27620"/>
                    </a:lnTo>
                    <a:lnTo>
                      <a:pt x="21516" y="27820"/>
                    </a:lnTo>
                    <a:lnTo>
                      <a:pt x="22484" y="25986"/>
                    </a:lnTo>
                    <a:lnTo>
                      <a:pt x="22117" y="25786"/>
                    </a:lnTo>
                    <a:close/>
                    <a:moveTo>
                      <a:pt x="19982" y="29855"/>
                    </a:moveTo>
                    <a:lnTo>
                      <a:pt x="19014" y="31690"/>
                    </a:lnTo>
                    <a:lnTo>
                      <a:pt x="19381" y="31890"/>
                    </a:lnTo>
                    <a:lnTo>
                      <a:pt x="20349" y="30022"/>
                    </a:lnTo>
                    <a:lnTo>
                      <a:pt x="19982" y="29855"/>
                    </a:lnTo>
                    <a:close/>
                    <a:moveTo>
                      <a:pt x="17847" y="33891"/>
                    </a:moveTo>
                    <a:lnTo>
                      <a:pt x="16880" y="35726"/>
                    </a:lnTo>
                    <a:lnTo>
                      <a:pt x="17246" y="35926"/>
                    </a:lnTo>
                    <a:lnTo>
                      <a:pt x="18214" y="34091"/>
                    </a:lnTo>
                    <a:lnTo>
                      <a:pt x="17847" y="33891"/>
                    </a:lnTo>
                    <a:close/>
                    <a:moveTo>
                      <a:pt x="15712" y="37961"/>
                    </a:moveTo>
                    <a:lnTo>
                      <a:pt x="14745" y="39796"/>
                    </a:lnTo>
                    <a:lnTo>
                      <a:pt x="15112" y="39996"/>
                    </a:lnTo>
                    <a:lnTo>
                      <a:pt x="16079" y="38161"/>
                    </a:lnTo>
                    <a:lnTo>
                      <a:pt x="15712" y="37961"/>
                    </a:lnTo>
                    <a:close/>
                    <a:moveTo>
                      <a:pt x="13577" y="41997"/>
                    </a:moveTo>
                    <a:lnTo>
                      <a:pt x="12610" y="43865"/>
                    </a:lnTo>
                    <a:lnTo>
                      <a:pt x="12977" y="44065"/>
                    </a:lnTo>
                    <a:lnTo>
                      <a:pt x="13944" y="42197"/>
                    </a:lnTo>
                    <a:lnTo>
                      <a:pt x="13577" y="41997"/>
                    </a:lnTo>
                    <a:close/>
                    <a:moveTo>
                      <a:pt x="11442" y="46067"/>
                    </a:moveTo>
                    <a:lnTo>
                      <a:pt x="10475" y="47901"/>
                    </a:lnTo>
                    <a:lnTo>
                      <a:pt x="10842" y="48102"/>
                    </a:lnTo>
                    <a:lnTo>
                      <a:pt x="11809" y="46267"/>
                    </a:lnTo>
                    <a:lnTo>
                      <a:pt x="11442" y="46067"/>
                    </a:lnTo>
                    <a:close/>
                    <a:moveTo>
                      <a:pt x="9307" y="50136"/>
                    </a:moveTo>
                    <a:lnTo>
                      <a:pt x="8340" y="51971"/>
                    </a:lnTo>
                    <a:lnTo>
                      <a:pt x="8707" y="52171"/>
                    </a:lnTo>
                    <a:lnTo>
                      <a:pt x="9674" y="50336"/>
                    </a:lnTo>
                    <a:lnTo>
                      <a:pt x="9307" y="50136"/>
                    </a:lnTo>
                    <a:close/>
                    <a:moveTo>
                      <a:pt x="7173" y="54206"/>
                    </a:moveTo>
                    <a:lnTo>
                      <a:pt x="6205" y="56041"/>
                    </a:lnTo>
                    <a:lnTo>
                      <a:pt x="6572" y="56241"/>
                    </a:lnTo>
                    <a:lnTo>
                      <a:pt x="7540" y="54373"/>
                    </a:lnTo>
                    <a:lnTo>
                      <a:pt x="7173" y="54206"/>
                    </a:lnTo>
                    <a:close/>
                    <a:moveTo>
                      <a:pt x="5038" y="58242"/>
                    </a:moveTo>
                    <a:lnTo>
                      <a:pt x="4037" y="60077"/>
                    </a:lnTo>
                    <a:lnTo>
                      <a:pt x="4404" y="60277"/>
                    </a:lnTo>
                    <a:lnTo>
                      <a:pt x="5405" y="58442"/>
                    </a:lnTo>
                    <a:lnTo>
                      <a:pt x="5038" y="58242"/>
                    </a:lnTo>
                    <a:close/>
                    <a:moveTo>
                      <a:pt x="2903" y="62312"/>
                    </a:moveTo>
                    <a:lnTo>
                      <a:pt x="1902" y="64146"/>
                    </a:lnTo>
                    <a:lnTo>
                      <a:pt x="2269" y="64346"/>
                    </a:lnTo>
                    <a:lnTo>
                      <a:pt x="3270" y="62512"/>
                    </a:lnTo>
                    <a:lnTo>
                      <a:pt x="2903" y="62312"/>
                    </a:lnTo>
                    <a:close/>
                    <a:moveTo>
                      <a:pt x="735" y="66348"/>
                    </a:moveTo>
                    <a:lnTo>
                      <a:pt x="1" y="67816"/>
                    </a:lnTo>
                    <a:lnTo>
                      <a:pt x="1135" y="67816"/>
                    </a:lnTo>
                    <a:lnTo>
                      <a:pt x="1135" y="67415"/>
                    </a:lnTo>
                    <a:lnTo>
                      <a:pt x="668" y="67382"/>
                    </a:lnTo>
                    <a:lnTo>
                      <a:pt x="1102" y="66548"/>
                    </a:lnTo>
                    <a:lnTo>
                      <a:pt x="735" y="66348"/>
                    </a:lnTo>
                    <a:close/>
                    <a:moveTo>
                      <a:pt x="3637" y="67415"/>
                    </a:moveTo>
                    <a:lnTo>
                      <a:pt x="3637" y="67849"/>
                    </a:lnTo>
                    <a:lnTo>
                      <a:pt x="5705" y="67849"/>
                    </a:lnTo>
                    <a:lnTo>
                      <a:pt x="5705" y="67449"/>
                    </a:lnTo>
                    <a:lnTo>
                      <a:pt x="3637" y="67415"/>
                    </a:lnTo>
                    <a:close/>
                    <a:moveTo>
                      <a:pt x="8207" y="67482"/>
                    </a:moveTo>
                    <a:lnTo>
                      <a:pt x="8207" y="67882"/>
                    </a:lnTo>
                    <a:lnTo>
                      <a:pt x="10308" y="67916"/>
                    </a:lnTo>
                    <a:lnTo>
                      <a:pt x="10308" y="67482"/>
                    </a:lnTo>
                    <a:close/>
                    <a:moveTo>
                      <a:pt x="12810" y="67515"/>
                    </a:moveTo>
                    <a:lnTo>
                      <a:pt x="12810" y="67949"/>
                    </a:lnTo>
                    <a:lnTo>
                      <a:pt x="14878" y="67949"/>
                    </a:lnTo>
                    <a:lnTo>
                      <a:pt x="14878" y="67549"/>
                    </a:lnTo>
                    <a:lnTo>
                      <a:pt x="12810" y="67515"/>
                    </a:lnTo>
                    <a:close/>
                    <a:moveTo>
                      <a:pt x="17380" y="67582"/>
                    </a:moveTo>
                    <a:lnTo>
                      <a:pt x="17380" y="67982"/>
                    </a:lnTo>
                    <a:lnTo>
                      <a:pt x="19481" y="68016"/>
                    </a:lnTo>
                    <a:lnTo>
                      <a:pt x="19481" y="67582"/>
                    </a:lnTo>
                    <a:close/>
                    <a:moveTo>
                      <a:pt x="21983" y="67615"/>
                    </a:moveTo>
                    <a:lnTo>
                      <a:pt x="21983" y="68049"/>
                    </a:lnTo>
                    <a:lnTo>
                      <a:pt x="24051" y="68049"/>
                    </a:lnTo>
                    <a:lnTo>
                      <a:pt x="24051" y="67649"/>
                    </a:lnTo>
                    <a:lnTo>
                      <a:pt x="21983" y="67615"/>
                    </a:lnTo>
                    <a:close/>
                    <a:moveTo>
                      <a:pt x="26553" y="67649"/>
                    </a:moveTo>
                    <a:lnTo>
                      <a:pt x="26553" y="68082"/>
                    </a:lnTo>
                    <a:lnTo>
                      <a:pt x="28655" y="68116"/>
                    </a:lnTo>
                    <a:lnTo>
                      <a:pt x="28655" y="67682"/>
                    </a:lnTo>
                    <a:lnTo>
                      <a:pt x="26553" y="67649"/>
                    </a:lnTo>
                    <a:close/>
                    <a:moveTo>
                      <a:pt x="31156" y="67716"/>
                    </a:moveTo>
                    <a:lnTo>
                      <a:pt x="31156" y="68116"/>
                    </a:lnTo>
                    <a:lnTo>
                      <a:pt x="33225" y="68149"/>
                    </a:lnTo>
                    <a:lnTo>
                      <a:pt x="33225" y="67749"/>
                    </a:lnTo>
                    <a:lnTo>
                      <a:pt x="31156" y="67716"/>
                    </a:lnTo>
                    <a:close/>
                    <a:moveTo>
                      <a:pt x="35726" y="67749"/>
                    </a:moveTo>
                    <a:lnTo>
                      <a:pt x="35726" y="68183"/>
                    </a:lnTo>
                    <a:lnTo>
                      <a:pt x="37828" y="68183"/>
                    </a:lnTo>
                    <a:lnTo>
                      <a:pt x="37828" y="67782"/>
                    </a:lnTo>
                    <a:lnTo>
                      <a:pt x="35726" y="67749"/>
                    </a:lnTo>
                    <a:close/>
                    <a:moveTo>
                      <a:pt x="40330" y="67816"/>
                    </a:moveTo>
                    <a:lnTo>
                      <a:pt x="40330" y="68216"/>
                    </a:lnTo>
                    <a:lnTo>
                      <a:pt x="42398" y="68249"/>
                    </a:lnTo>
                    <a:lnTo>
                      <a:pt x="42398" y="67816"/>
                    </a:lnTo>
                    <a:close/>
                    <a:moveTo>
                      <a:pt x="44900" y="67849"/>
                    </a:moveTo>
                    <a:lnTo>
                      <a:pt x="44900" y="68283"/>
                    </a:lnTo>
                    <a:lnTo>
                      <a:pt x="47001" y="68283"/>
                    </a:lnTo>
                    <a:lnTo>
                      <a:pt x="47001" y="67882"/>
                    </a:lnTo>
                    <a:lnTo>
                      <a:pt x="44900" y="67849"/>
                    </a:lnTo>
                    <a:close/>
                    <a:moveTo>
                      <a:pt x="49503" y="67916"/>
                    </a:moveTo>
                    <a:lnTo>
                      <a:pt x="49503" y="68316"/>
                    </a:lnTo>
                    <a:lnTo>
                      <a:pt x="51571" y="68349"/>
                    </a:lnTo>
                    <a:lnTo>
                      <a:pt x="51571" y="67916"/>
                    </a:lnTo>
                    <a:close/>
                    <a:moveTo>
                      <a:pt x="54073" y="67949"/>
                    </a:moveTo>
                    <a:lnTo>
                      <a:pt x="54073" y="68383"/>
                    </a:lnTo>
                    <a:lnTo>
                      <a:pt x="56174" y="68383"/>
                    </a:lnTo>
                    <a:lnTo>
                      <a:pt x="56174" y="67982"/>
                    </a:lnTo>
                    <a:lnTo>
                      <a:pt x="54073" y="67949"/>
                    </a:lnTo>
                    <a:close/>
                    <a:moveTo>
                      <a:pt x="58676" y="67982"/>
                    </a:moveTo>
                    <a:lnTo>
                      <a:pt x="58676" y="68416"/>
                    </a:lnTo>
                    <a:lnTo>
                      <a:pt x="60744" y="68449"/>
                    </a:lnTo>
                    <a:lnTo>
                      <a:pt x="60744" y="68016"/>
                    </a:lnTo>
                    <a:lnTo>
                      <a:pt x="58676" y="67982"/>
                    </a:lnTo>
                    <a:close/>
                    <a:moveTo>
                      <a:pt x="63246" y="68049"/>
                    </a:moveTo>
                    <a:lnTo>
                      <a:pt x="63246" y="68449"/>
                    </a:lnTo>
                    <a:lnTo>
                      <a:pt x="65347" y="68483"/>
                    </a:lnTo>
                    <a:lnTo>
                      <a:pt x="65347" y="68082"/>
                    </a:lnTo>
                    <a:lnTo>
                      <a:pt x="63246" y="68049"/>
                    </a:lnTo>
                    <a:close/>
                    <a:moveTo>
                      <a:pt x="67849" y="68082"/>
                    </a:moveTo>
                    <a:lnTo>
                      <a:pt x="67849" y="68516"/>
                    </a:lnTo>
                    <a:lnTo>
                      <a:pt x="69917" y="68516"/>
                    </a:lnTo>
                    <a:lnTo>
                      <a:pt x="69917" y="68116"/>
                    </a:lnTo>
                    <a:lnTo>
                      <a:pt x="67849" y="68082"/>
                    </a:lnTo>
                    <a:close/>
                    <a:moveTo>
                      <a:pt x="72419" y="68149"/>
                    </a:moveTo>
                    <a:lnTo>
                      <a:pt x="72419" y="68549"/>
                    </a:lnTo>
                    <a:lnTo>
                      <a:pt x="74521" y="68583"/>
                    </a:lnTo>
                    <a:lnTo>
                      <a:pt x="74521" y="68149"/>
                    </a:lnTo>
                    <a:close/>
                    <a:moveTo>
                      <a:pt x="77022" y="68183"/>
                    </a:moveTo>
                    <a:lnTo>
                      <a:pt x="77022" y="68616"/>
                    </a:lnTo>
                    <a:lnTo>
                      <a:pt x="79091" y="68616"/>
                    </a:lnTo>
                    <a:lnTo>
                      <a:pt x="79091" y="68216"/>
                    </a:lnTo>
                    <a:lnTo>
                      <a:pt x="77022" y="681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1299;p22">
                <a:extLst>
                  <a:ext uri="{FF2B5EF4-FFF2-40B4-BE49-F238E27FC236}">
                    <a16:creationId xmlns:a16="http://schemas.microsoft.com/office/drawing/2014/main" id="{C1C9F548-8885-D477-944E-E95E5E1FDEAC}"/>
                  </a:ext>
                </a:extLst>
              </p:cNvPr>
              <p:cNvSpPr/>
              <p:nvPr/>
            </p:nvSpPr>
            <p:spPr>
              <a:xfrm>
                <a:off x="3376870" y="3283763"/>
                <a:ext cx="43457" cy="1238552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47568" extrusionOk="0">
                    <a:moveTo>
                      <a:pt x="434" y="0"/>
                    </a:moveTo>
                    <a:lnTo>
                      <a:pt x="1" y="33"/>
                    </a:lnTo>
                    <a:lnTo>
                      <a:pt x="67" y="2102"/>
                    </a:lnTo>
                    <a:lnTo>
                      <a:pt x="468" y="2102"/>
                    </a:lnTo>
                    <a:lnTo>
                      <a:pt x="434" y="0"/>
                    </a:lnTo>
                    <a:close/>
                    <a:moveTo>
                      <a:pt x="134" y="4603"/>
                    </a:moveTo>
                    <a:lnTo>
                      <a:pt x="167" y="6705"/>
                    </a:lnTo>
                    <a:lnTo>
                      <a:pt x="601" y="6672"/>
                    </a:lnTo>
                    <a:lnTo>
                      <a:pt x="534" y="4603"/>
                    </a:lnTo>
                    <a:close/>
                    <a:moveTo>
                      <a:pt x="668" y="9173"/>
                    </a:moveTo>
                    <a:lnTo>
                      <a:pt x="234" y="9207"/>
                    </a:lnTo>
                    <a:lnTo>
                      <a:pt x="301" y="11275"/>
                    </a:lnTo>
                    <a:lnTo>
                      <a:pt x="701" y="11275"/>
                    </a:lnTo>
                    <a:lnTo>
                      <a:pt x="668" y="9173"/>
                    </a:lnTo>
                    <a:close/>
                    <a:moveTo>
                      <a:pt x="368" y="13777"/>
                    </a:moveTo>
                    <a:lnTo>
                      <a:pt x="434" y="15878"/>
                    </a:lnTo>
                    <a:lnTo>
                      <a:pt x="835" y="15845"/>
                    </a:lnTo>
                    <a:lnTo>
                      <a:pt x="801" y="13777"/>
                    </a:lnTo>
                    <a:close/>
                    <a:moveTo>
                      <a:pt x="901" y="18347"/>
                    </a:moveTo>
                    <a:lnTo>
                      <a:pt x="501" y="18380"/>
                    </a:lnTo>
                    <a:lnTo>
                      <a:pt x="534" y="20448"/>
                    </a:lnTo>
                    <a:lnTo>
                      <a:pt x="968" y="20448"/>
                    </a:lnTo>
                    <a:lnTo>
                      <a:pt x="901" y="18347"/>
                    </a:lnTo>
                    <a:close/>
                    <a:moveTo>
                      <a:pt x="601" y="22950"/>
                    </a:moveTo>
                    <a:lnTo>
                      <a:pt x="668" y="25018"/>
                    </a:lnTo>
                    <a:lnTo>
                      <a:pt x="1068" y="25018"/>
                    </a:lnTo>
                    <a:lnTo>
                      <a:pt x="1035" y="22950"/>
                    </a:lnTo>
                    <a:close/>
                    <a:moveTo>
                      <a:pt x="735" y="27520"/>
                    </a:moveTo>
                    <a:lnTo>
                      <a:pt x="801" y="29621"/>
                    </a:lnTo>
                    <a:lnTo>
                      <a:pt x="1202" y="29621"/>
                    </a:lnTo>
                    <a:lnTo>
                      <a:pt x="1135" y="27520"/>
                    </a:lnTo>
                    <a:close/>
                    <a:moveTo>
                      <a:pt x="1268" y="32090"/>
                    </a:moveTo>
                    <a:lnTo>
                      <a:pt x="868" y="32123"/>
                    </a:lnTo>
                    <a:lnTo>
                      <a:pt x="901" y="34191"/>
                    </a:lnTo>
                    <a:lnTo>
                      <a:pt x="1335" y="34191"/>
                    </a:lnTo>
                    <a:lnTo>
                      <a:pt x="1268" y="32090"/>
                    </a:lnTo>
                    <a:close/>
                    <a:moveTo>
                      <a:pt x="968" y="36693"/>
                    </a:moveTo>
                    <a:lnTo>
                      <a:pt x="1035" y="38795"/>
                    </a:lnTo>
                    <a:lnTo>
                      <a:pt x="1435" y="38761"/>
                    </a:lnTo>
                    <a:lnTo>
                      <a:pt x="1402" y="36693"/>
                    </a:lnTo>
                    <a:close/>
                    <a:moveTo>
                      <a:pt x="1502" y="41263"/>
                    </a:moveTo>
                    <a:lnTo>
                      <a:pt x="1101" y="41296"/>
                    </a:lnTo>
                    <a:lnTo>
                      <a:pt x="1135" y="43364"/>
                    </a:lnTo>
                    <a:lnTo>
                      <a:pt x="1568" y="43364"/>
                    </a:lnTo>
                    <a:lnTo>
                      <a:pt x="1502" y="41263"/>
                    </a:lnTo>
                    <a:close/>
                    <a:moveTo>
                      <a:pt x="1202" y="45866"/>
                    </a:moveTo>
                    <a:lnTo>
                      <a:pt x="1268" y="47567"/>
                    </a:lnTo>
                    <a:lnTo>
                      <a:pt x="1669" y="47534"/>
                    </a:lnTo>
                    <a:lnTo>
                      <a:pt x="1635" y="458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3" name="Google Shape;1300;p22">
              <a:extLst>
                <a:ext uri="{FF2B5EF4-FFF2-40B4-BE49-F238E27FC236}">
                  <a16:creationId xmlns:a16="http://schemas.microsoft.com/office/drawing/2014/main" id="{C57B0C7C-6DD6-1B68-650E-CE4862393FC0}"/>
                </a:ext>
              </a:extLst>
            </p:cNvPr>
            <p:cNvSpPr/>
            <p:nvPr/>
          </p:nvSpPr>
          <p:spPr>
            <a:xfrm>
              <a:off x="3193618" y="3099600"/>
              <a:ext cx="409960" cy="577277"/>
            </a:xfrm>
            <a:custGeom>
              <a:avLst/>
              <a:gdLst/>
              <a:ahLst/>
              <a:cxnLst/>
              <a:rect l="l" t="t" r="r" b="b"/>
              <a:pathLst>
                <a:path w="15745" h="22171" extrusionOk="0">
                  <a:moveTo>
                    <a:pt x="1997" y="0"/>
                  </a:moveTo>
                  <a:cubicBezTo>
                    <a:pt x="1948" y="0"/>
                    <a:pt x="1904" y="11"/>
                    <a:pt x="1868" y="35"/>
                  </a:cubicBezTo>
                  <a:lnTo>
                    <a:pt x="1802" y="35"/>
                  </a:lnTo>
                  <a:cubicBezTo>
                    <a:pt x="1802" y="35"/>
                    <a:pt x="1768" y="68"/>
                    <a:pt x="1768" y="68"/>
                  </a:cubicBezTo>
                  <a:lnTo>
                    <a:pt x="1702" y="68"/>
                  </a:lnTo>
                  <a:cubicBezTo>
                    <a:pt x="1702" y="68"/>
                    <a:pt x="1702" y="101"/>
                    <a:pt x="1668" y="101"/>
                  </a:cubicBezTo>
                  <a:lnTo>
                    <a:pt x="1635" y="101"/>
                  </a:lnTo>
                  <a:cubicBezTo>
                    <a:pt x="1601" y="101"/>
                    <a:pt x="1601" y="135"/>
                    <a:pt x="1568" y="135"/>
                  </a:cubicBezTo>
                  <a:lnTo>
                    <a:pt x="1535" y="135"/>
                  </a:lnTo>
                  <a:cubicBezTo>
                    <a:pt x="1501" y="135"/>
                    <a:pt x="1501" y="168"/>
                    <a:pt x="1501" y="168"/>
                  </a:cubicBezTo>
                  <a:lnTo>
                    <a:pt x="1435" y="168"/>
                  </a:lnTo>
                  <a:cubicBezTo>
                    <a:pt x="1435" y="168"/>
                    <a:pt x="1401" y="202"/>
                    <a:pt x="1401" y="202"/>
                  </a:cubicBezTo>
                  <a:lnTo>
                    <a:pt x="1335" y="202"/>
                  </a:lnTo>
                  <a:cubicBezTo>
                    <a:pt x="1335" y="202"/>
                    <a:pt x="1335" y="235"/>
                    <a:pt x="1301" y="235"/>
                  </a:cubicBezTo>
                  <a:lnTo>
                    <a:pt x="1268" y="235"/>
                  </a:lnTo>
                  <a:cubicBezTo>
                    <a:pt x="1235" y="235"/>
                    <a:pt x="1235" y="268"/>
                    <a:pt x="1201" y="268"/>
                  </a:cubicBezTo>
                  <a:lnTo>
                    <a:pt x="1168" y="268"/>
                  </a:lnTo>
                  <a:cubicBezTo>
                    <a:pt x="1134" y="268"/>
                    <a:pt x="1134" y="302"/>
                    <a:pt x="1134" y="302"/>
                  </a:cubicBezTo>
                  <a:lnTo>
                    <a:pt x="1068" y="302"/>
                  </a:lnTo>
                  <a:cubicBezTo>
                    <a:pt x="1068" y="302"/>
                    <a:pt x="1034" y="335"/>
                    <a:pt x="1034" y="335"/>
                  </a:cubicBezTo>
                  <a:lnTo>
                    <a:pt x="968" y="335"/>
                  </a:lnTo>
                  <a:cubicBezTo>
                    <a:pt x="968" y="335"/>
                    <a:pt x="968" y="368"/>
                    <a:pt x="934" y="368"/>
                  </a:cubicBezTo>
                  <a:lnTo>
                    <a:pt x="901" y="368"/>
                  </a:lnTo>
                  <a:cubicBezTo>
                    <a:pt x="868" y="368"/>
                    <a:pt x="868" y="402"/>
                    <a:pt x="834" y="402"/>
                  </a:cubicBezTo>
                  <a:lnTo>
                    <a:pt x="801" y="402"/>
                  </a:lnTo>
                  <a:cubicBezTo>
                    <a:pt x="768" y="402"/>
                    <a:pt x="768" y="435"/>
                    <a:pt x="768" y="435"/>
                  </a:cubicBezTo>
                  <a:lnTo>
                    <a:pt x="701" y="435"/>
                  </a:lnTo>
                  <a:cubicBezTo>
                    <a:pt x="701" y="435"/>
                    <a:pt x="667" y="468"/>
                    <a:pt x="667" y="468"/>
                  </a:cubicBezTo>
                  <a:lnTo>
                    <a:pt x="601" y="468"/>
                  </a:lnTo>
                  <a:cubicBezTo>
                    <a:pt x="601" y="468"/>
                    <a:pt x="601" y="502"/>
                    <a:pt x="567" y="502"/>
                  </a:cubicBezTo>
                  <a:lnTo>
                    <a:pt x="534" y="502"/>
                  </a:lnTo>
                  <a:cubicBezTo>
                    <a:pt x="501" y="502"/>
                    <a:pt x="501" y="535"/>
                    <a:pt x="467" y="535"/>
                  </a:cubicBezTo>
                  <a:cubicBezTo>
                    <a:pt x="200" y="602"/>
                    <a:pt x="0" y="1002"/>
                    <a:pt x="0" y="1603"/>
                  </a:cubicBezTo>
                  <a:lnTo>
                    <a:pt x="0" y="13011"/>
                  </a:lnTo>
                  <a:cubicBezTo>
                    <a:pt x="0" y="13878"/>
                    <a:pt x="401" y="14812"/>
                    <a:pt x="868" y="15079"/>
                  </a:cubicBezTo>
                  <a:lnTo>
                    <a:pt x="2669" y="16146"/>
                  </a:lnTo>
                  <a:lnTo>
                    <a:pt x="2669" y="19649"/>
                  </a:lnTo>
                  <a:lnTo>
                    <a:pt x="2702" y="19582"/>
                  </a:lnTo>
                  <a:lnTo>
                    <a:pt x="2702" y="19615"/>
                  </a:lnTo>
                  <a:lnTo>
                    <a:pt x="2769" y="19582"/>
                  </a:lnTo>
                  <a:lnTo>
                    <a:pt x="2769" y="19615"/>
                  </a:lnTo>
                  <a:lnTo>
                    <a:pt x="2802" y="19549"/>
                  </a:lnTo>
                  <a:lnTo>
                    <a:pt x="2802" y="19582"/>
                  </a:lnTo>
                  <a:lnTo>
                    <a:pt x="2836" y="19549"/>
                  </a:lnTo>
                  <a:lnTo>
                    <a:pt x="2836" y="19582"/>
                  </a:lnTo>
                  <a:lnTo>
                    <a:pt x="2902" y="19515"/>
                  </a:lnTo>
                  <a:lnTo>
                    <a:pt x="2902" y="19549"/>
                  </a:lnTo>
                  <a:lnTo>
                    <a:pt x="2936" y="19515"/>
                  </a:lnTo>
                  <a:lnTo>
                    <a:pt x="2936" y="19549"/>
                  </a:lnTo>
                  <a:lnTo>
                    <a:pt x="3002" y="19482"/>
                  </a:lnTo>
                  <a:lnTo>
                    <a:pt x="3002" y="19515"/>
                  </a:lnTo>
                  <a:lnTo>
                    <a:pt x="3036" y="19482"/>
                  </a:lnTo>
                  <a:lnTo>
                    <a:pt x="3036" y="19515"/>
                  </a:lnTo>
                  <a:lnTo>
                    <a:pt x="3069" y="19449"/>
                  </a:lnTo>
                  <a:lnTo>
                    <a:pt x="3069" y="19482"/>
                  </a:lnTo>
                  <a:lnTo>
                    <a:pt x="3136" y="19449"/>
                  </a:lnTo>
                  <a:lnTo>
                    <a:pt x="3136" y="19482"/>
                  </a:lnTo>
                  <a:lnTo>
                    <a:pt x="3169" y="19415"/>
                  </a:lnTo>
                  <a:lnTo>
                    <a:pt x="3169" y="19449"/>
                  </a:lnTo>
                  <a:lnTo>
                    <a:pt x="3203" y="19415"/>
                  </a:lnTo>
                  <a:lnTo>
                    <a:pt x="3203" y="19449"/>
                  </a:lnTo>
                  <a:lnTo>
                    <a:pt x="3269" y="19382"/>
                  </a:lnTo>
                  <a:lnTo>
                    <a:pt x="3269" y="19415"/>
                  </a:lnTo>
                  <a:lnTo>
                    <a:pt x="3303" y="19382"/>
                  </a:lnTo>
                  <a:lnTo>
                    <a:pt x="3303" y="19415"/>
                  </a:lnTo>
                  <a:lnTo>
                    <a:pt x="3369" y="19349"/>
                  </a:lnTo>
                  <a:lnTo>
                    <a:pt x="3369" y="19382"/>
                  </a:lnTo>
                  <a:lnTo>
                    <a:pt x="3403" y="19349"/>
                  </a:lnTo>
                  <a:lnTo>
                    <a:pt x="3403" y="19382"/>
                  </a:lnTo>
                  <a:lnTo>
                    <a:pt x="3436" y="19315"/>
                  </a:lnTo>
                  <a:lnTo>
                    <a:pt x="3436" y="19349"/>
                  </a:lnTo>
                  <a:lnTo>
                    <a:pt x="3503" y="19315"/>
                  </a:lnTo>
                  <a:lnTo>
                    <a:pt x="3503" y="19349"/>
                  </a:lnTo>
                  <a:lnTo>
                    <a:pt x="3536" y="19282"/>
                  </a:lnTo>
                  <a:lnTo>
                    <a:pt x="3536" y="19315"/>
                  </a:lnTo>
                  <a:lnTo>
                    <a:pt x="3570" y="19282"/>
                  </a:lnTo>
                  <a:lnTo>
                    <a:pt x="3570" y="19315"/>
                  </a:lnTo>
                  <a:lnTo>
                    <a:pt x="3636" y="19248"/>
                  </a:lnTo>
                  <a:lnTo>
                    <a:pt x="3636" y="19282"/>
                  </a:lnTo>
                  <a:lnTo>
                    <a:pt x="3670" y="19248"/>
                  </a:lnTo>
                  <a:lnTo>
                    <a:pt x="3670" y="19282"/>
                  </a:lnTo>
                  <a:lnTo>
                    <a:pt x="3736" y="19215"/>
                  </a:lnTo>
                  <a:lnTo>
                    <a:pt x="3736" y="19248"/>
                  </a:lnTo>
                  <a:lnTo>
                    <a:pt x="3770" y="19215"/>
                  </a:lnTo>
                  <a:lnTo>
                    <a:pt x="3770" y="19248"/>
                  </a:lnTo>
                  <a:lnTo>
                    <a:pt x="3803" y="19182"/>
                  </a:lnTo>
                  <a:lnTo>
                    <a:pt x="3803" y="19215"/>
                  </a:lnTo>
                  <a:lnTo>
                    <a:pt x="3870" y="19182"/>
                  </a:lnTo>
                  <a:lnTo>
                    <a:pt x="3870" y="19215"/>
                  </a:lnTo>
                  <a:lnTo>
                    <a:pt x="3903" y="19148"/>
                  </a:lnTo>
                  <a:lnTo>
                    <a:pt x="3903" y="19182"/>
                  </a:lnTo>
                  <a:lnTo>
                    <a:pt x="3936" y="19148"/>
                  </a:lnTo>
                  <a:lnTo>
                    <a:pt x="4003" y="19115"/>
                  </a:lnTo>
                  <a:lnTo>
                    <a:pt x="4003" y="19148"/>
                  </a:lnTo>
                  <a:lnTo>
                    <a:pt x="4037" y="19115"/>
                  </a:lnTo>
                  <a:lnTo>
                    <a:pt x="4103" y="19082"/>
                  </a:lnTo>
                  <a:lnTo>
                    <a:pt x="4103" y="19115"/>
                  </a:lnTo>
                  <a:lnTo>
                    <a:pt x="5571" y="17781"/>
                  </a:lnTo>
                  <a:lnTo>
                    <a:pt x="13777" y="22084"/>
                  </a:lnTo>
                  <a:cubicBezTo>
                    <a:pt x="13861" y="22147"/>
                    <a:pt x="13959" y="22171"/>
                    <a:pt x="14054" y="22171"/>
                  </a:cubicBezTo>
                  <a:cubicBezTo>
                    <a:pt x="14108" y="22171"/>
                    <a:pt x="14162" y="22163"/>
                    <a:pt x="14210" y="22151"/>
                  </a:cubicBezTo>
                  <a:cubicBezTo>
                    <a:pt x="14210" y="22151"/>
                    <a:pt x="14244" y="22151"/>
                    <a:pt x="14244" y="22117"/>
                  </a:cubicBezTo>
                  <a:lnTo>
                    <a:pt x="14311" y="22117"/>
                  </a:lnTo>
                  <a:cubicBezTo>
                    <a:pt x="15211" y="21750"/>
                    <a:pt x="15745" y="21750"/>
                    <a:pt x="15745" y="20616"/>
                  </a:cubicBezTo>
                  <a:lnTo>
                    <a:pt x="15745" y="9208"/>
                  </a:lnTo>
                  <a:cubicBezTo>
                    <a:pt x="15745" y="8374"/>
                    <a:pt x="15345" y="7440"/>
                    <a:pt x="14844" y="7140"/>
                  </a:cubicBezTo>
                  <a:lnTo>
                    <a:pt x="2302" y="101"/>
                  </a:lnTo>
                  <a:cubicBezTo>
                    <a:pt x="2194" y="37"/>
                    <a:pt x="208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301;p22">
              <a:extLst>
                <a:ext uri="{FF2B5EF4-FFF2-40B4-BE49-F238E27FC236}">
                  <a16:creationId xmlns:a16="http://schemas.microsoft.com/office/drawing/2014/main" id="{EDC1CEF1-C959-90A8-14A5-8E611F506E12}"/>
                </a:ext>
              </a:extLst>
            </p:cNvPr>
            <p:cNvSpPr/>
            <p:nvPr/>
          </p:nvSpPr>
          <p:spPr>
            <a:xfrm>
              <a:off x="3193618" y="3111916"/>
              <a:ext cx="381319" cy="565092"/>
            </a:xfrm>
            <a:custGeom>
              <a:avLst/>
              <a:gdLst/>
              <a:ahLst/>
              <a:cxnLst/>
              <a:rect l="l" t="t" r="r" b="b"/>
              <a:pathLst>
                <a:path w="14645" h="21703" extrusionOk="0">
                  <a:moveTo>
                    <a:pt x="597" y="1"/>
                  </a:moveTo>
                  <a:cubicBezTo>
                    <a:pt x="248" y="1"/>
                    <a:pt x="0" y="414"/>
                    <a:pt x="0" y="1096"/>
                  </a:cubicBezTo>
                  <a:lnTo>
                    <a:pt x="0" y="12504"/>
                  </a:lnTo>
                  <a:cubicBezTo>
                    <a:pt x="0" y="13338"/>
                    <a:pt x="401" y="14272"/>
                    <a:pt x="901" y="14572"/>
                  </a:cubicBezTo>
                  <a:lnTo>
                    <a:pt x="2702" y="15607"/>
                  </a:lnTo>
                  <a:lnTo>
                    <a:pt x="2702" y="19109"/>
                  </a:lnTo>
                  <a:lnTo>
                    <a:pt x="5037" y="17008"/>
                  </a:lnTo>
                  <a:lnTo>
                    <a:pt x="13743" y="21611"/>
                  </a:lnTo>
                  <a:cubicBezTo>
                    <a:pt x="13847" y="21673"/>
                    <a:pt x="13946" y="21702"/>
                    <a:pt x="14038" y="21702"/>
                  </a:cubicBezTo>
                  <a:cubicBezTo>
                    <a:pt x="14392" y="21702"/>
                    <a:pt x="14644" y="21272"/>
                    <a:pt x="14644" y="20610"/>
                  </a:cubicBezTo>
                  <a:lnTo>
                    <a:pt x="14644" y="9202"/>
                  </a:lnTo>
                  <a:cubicBezTo>
                    <a:pt x="14644" y="8368"/>
                    <a:pt x="14244" y="7434"/>
                    <a:pt x="13743" y="7134"/>
                  </a:cubicBezTo>
                  <a:lnTo>
                    <a:pt x="901" y="95"/>
                  </a:lnTo>
                  <a:cubicBezTo>
                    <a:pt x="794" y="31"/>
                    <a:pt x="691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302;p22">
              <a:extLst>
                <a:ext uri="{FF2B5EF4-FFF2-40B4-BE49-F238E27FC236}">
                  <a16:creationId xmlns:a16="http://schemas.microsoft.com/office/drawing/2014/main" id="{F14D9C81-2BC9-ADCC-4E20-187F7DB9F6B8}"/>
                </a:ext>
              </a:extLst>
            </p:cNvPr>
            <p:cNvSpPr/>
            <p:nvPr/>
          </p:nvSpPr>
          <p:spPr>
            <a:xfrm>
              <a:off x="3292639" y="3339770"/>
              <a:ext cx="24345" cy="44863"/>
            </a:xfrm>
            <a:custGeom>
              <a:avLst/>
              <a:gdLst/>
              <a:ahLst/>
              <a:cxnLst/>
              <a:rect l="l" t="t" r="r" b="b"/>
              <a:pathLst>
                <a:path w="935" h="1723" extrusionOk="0">
                  <a:moveTo>
                    <a:pt x="325" y="0"/>
                  </a:moveTo>
                  <a:cubicBezTo>
                    <a:pt x="147" y="0"/>
                    <a:pt x="0" y="240"/>
                    <a:pt x="0" y="584"/>
                  </a:cubicBezTo>
                  <a:cubicBezTo>
                    <a:pt x="0" y="1018"/>
                    <a:pt x="234" y="1518"/>
                    <a:pt x="467" y="1685"/>
                  </a:cubicBezTo>
                  <a:cubicBezTo>
                    <a:pt x="518" y="1711"/>
                    <a:pt x="566" y="1723"/>
                    <a:pt x="611" y="1723"/>
                  </a:cubicBezTo>
                  <a:cubicBezTo>
                    <a:pt x="803" y="1723"/>
                    <a:pt x="934" y="1503"/>
                    <a:pt x="934" y="1151"/>
                  </a:cubicBezTo>
                  <a:cubicBezTo>
                    <a:pt x="934" y="684"/>
                    <a:pt x="734" y="217"/>
                    <a:pt x="467" y="51"/>
                  </a:cubicBezTo>
                  <a:cubicBezTo>
                    <a:pt x="419" y="16"/>
                    <a:pt x="371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303;p22">
              <a:extLst>
                <a:ext uri="{FF2B5EF4-FFF2-40B4-BE49-F238E27FC236}">
                  <a16:creationId xmlns:a16="http://schemas.microsoft.com/office/drawing/2014/main" id="{5EC65B1F-E64F-C4FD-3805-72CEA6A0B53C}"/>
                </a:ext>
              </a:extLst>
            </p:cNvPr>
            <p:cNvSpPr/>
            <p:nvPr/>
          </p:nvSpPr>
          <p:spPr>
            <a:xfrm>
              <a:off x="3365596" y="3383096"/>
              <a:ext cx="24345" cy="44524"/>
            </a:xfrm>
            <a:custGeom>
              <a:avLst/>
              <a:gdLst/>
              <a:ahLst/>
              <a:cxnLst/>
              <a:rect l="l" t="t" r="r" b="b"/>
              <a:pathLst>
                <a:path w="935" h="1710" extrusionOk="0">
                  <a:moveTo>
                    <a:pt x="302" y="0"/>
                  </a:moveTo>
                  <a:cubicBezTo>
                    <a:pt x="122" y="0"/>
                    <a:pt x="0" y="217"/>
                    <a:pt x="0" y="555"/>
                  </a:cubicBezTo>
                  <a:cubicBezTo>
                    <a:pt x="0" y="1022"/>
                    <a:pt x="200" y="1489"/>
                    <a:pt x="467" y="1656"/>
                  </a:cubicBezTo>
                  <a:cubicBezTo>
                    <a:pt x="525" y="1692"/>
                    <a:pt x="580" y="1709"/>
                    <a:pt x="631" y="1709"/>
                  </a:cubicBezTo>
                  <a:cubicBezTo>
                    <a:pt x="812" y="1709"/>
                    <a:pt x="934" y="1487"/>
                    <a:pt x="934" y="1122"/>
                  </a:cubicBezTo>
                  <a:cubicBezTo>
                    <a:pt x="934" y="688"/>
                    <a:pt x="734" y="188"/>
                    <a:pt x="467" y="55"/>
                  </a:cubicBezTo>
                  <a:cubicBezTo>
                    <a:pt x="408" y="18"/>
                    <a:pt x="35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304;p22">
              <a:extLst>
                <a:ext uri="{FF2B5EF4-FFF2-40B4-BE49-F238E27FC236}">
                  <a16:creationId xmlns:a16="http://schemas.microsoft.com/office/drawing/2014/main" id="{DA030E11-C57B-A727-7823-D11006F3582F}"/>
                </a:ext>
              </a:extLst>
            </p:cNvPr>
            <p:cNvSpPr/>
            <p:nvPr/>
          </p:nvSpPr>
          <p:spPr>
            <a:xfrm>
              <a:off x="3437668" y="3425668"/>
              <a:ext cx="25230" cy="44524"/>
            </a:xfrm>
            <a:custGeom>
              <a:avLst/>
              <a:gdLst/>
              <a:ahLst/>
              <a:cxnLst/>
              <a:rect l="l" t="t" r="r" b="b"/>
              <a:pathLst>
                <a:path w="969" h="1710" extrusionOk="0">
                  <a:moveTo>
                    <a:pt x="317" y="0"/>
                  </a:moveTo>
                  <a:cubicBezTo>
                    <a:pt x="143" y="0"/>
                    <a:pt x="1" y="223"/>
                    <a:pt x="1" y="588"/>
                  </a:cubicBezTo>
                  <a:cubicBezTo>
                    <a:pt x="1" y="1021"/>
                    <a:pt x="234" y="1522"/>
                    <a:pt x="468" y="1655"/>
                  </a:cubicBezTo>
                  <a:cubicBezTo>
                    <a:pt x="527" y="1692"/>
                    <a:pt x="584" y="1709"/>
                    <a:pt x="637" y="1709"/>
                  </a:cubicBezTo>
                  <a:cubicBezTo>
                    <a:pt x="826" y="1709"/>
                    <a:pt x="968" y="1493"/>
                    <a:pt x="968" y="1155"/>
                  </a:cubicBezTo>
                  <a:cubicBezTo>
                    <a:pt x="968" y="688"/>
                    <a:pt x="735" y="221"/>
                    <a:pt x="468" y="54"/>
                  </a:cubicBezTo>
                  <a:cubicBezTo>
                    <a:pt x="417" y="18"/>
                    <a:pt x="366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305;p22">
              <a:extLst>
                <a:ext uri="{FF2B5EF4-FFF2-40B4-BE49-F238E27FC236}">
                  <a16:creationId xmlns:a16="http://schemas.microsoft.com/office/drawing/2014/main" id="{34A8F123-978B-9829-8772-9E2549E2A785}"/>
                </a:ext>
              </a:extLst>
            </p:cNvPr>
            <p:cNvSpPr/>
            <p:nvPr/>
          </p:nvSpPr>
          <p:spPr>
            <a:xfrm>
              <a:off x="3001670" y="4582097"/>
              <a:ext cx="136384" cy="77852"/>
            </a:xfrm>
            <a:custGeom>
              <a:avLst/>
              <a:gdLst/>
              <a:ahLst/>
              <a:cxnLst/>
              <a:rect l="l" t="t" r="r" b="b"/>
              <a:pathLst>
                <a:path w="5238" h="2990" extrusionOk="0">
                  <a:moveTo>
                    <a:pt x="4295" y="0"/>
                  </a:moveTo>
                  <a:cubicBezTo>
                    <a:pt x="3975" y="0"/>
                    <a:pt x="3503" y="82"/>
                    <a:pt x="2836" y="372"/>
                  </a:cubicBezTo>
                  <a:cubicBezTo>
                    <a:pt x="1335" y="1039"/>
                    <a:pt x="234" y="1239"/>
                    <a:pt x="234" y="1239"/>
                  </a:cubicBezTo>
                  <a:lnTo>
                    <a:pt x="34" y="2440"/>
                  </a:lnTo>
                  <a:cubicBezTo>
                    <a:pt x="34" y="2440"/>
                    <a:pt x="0" y="2707"/>
                    <a:pt x="167" y="2807"/>
                  </a:cubicBezTo>
                  <a:cubicBezTo>
                    <a:pt x="307" y="2863"/>
                    <a:pt x="541" y="2989"/>
                    <a:pt x="868" y="2989"/>
                  </a:cubicBezTo>
                  <a:cubicBezTo>
                    <a:pt x="931" y="2989"/>
                    <a:pt x="998" y="2985"/>
                    <a:pt x="1068" y="2974"/>
                  </a:cubicBezTo>
                  <a:cubicBezTo>
                    <a:pt x="1468" y="2941"/>
                    <a:pt x="2369" y="2474"/>
                    <a:pt x="2369" y="2474"/>
                  </a:cubicBezTo>
                  <a:cubicBezTo>
                    <a:pt x="2369" y="2474"/>
                    <a:pt x="2613" y="2138"/>
                    <a:pt x="2663" y="2138"/>
                  </a:cubicBezTo>
                  <a:cubicBezTo>
                    <a:pt x="2666" y="2138"/>
                    <a:pt x="2667" y="2139"/>
                    <a:pt x="2669" y="2140"/>
                  </a:cubicBezTo>
                  <a:lnTo>
                    <a:pt x="3003" y="2140"/>
                  </a:lnTo>
                  <a:cubicBezTo>
                    <a:pt x="3003" y="2140"/>
                    <a:pt x="4704" y="1373"/>
                    <a:pt x="4971" y="1006"/>
                  </a:cubicBezTo>
                  <a:cubicBezTo>
                    <a:pt x="5237" y="639"/>
                    <a:pt x="4871" y="139"/>
                    <a:pt x="4871" y="139"/>
                  </a:cubicBezTo>
                  <a:cubicBezTo>
                    <a:pt x="4871" y="139"/>
                    <a:pt x="4711" y="0"/>
                    <a:pt x="4295" y="0"/>
                  </a:cubicBezTo>
                  <a:close/>
                </a:path>
              </a:pathLst>
            </a:custGeom>
            <a:solidFill>
              <a:srgbClr val="19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306;p22">
              <a:extLst>
                <a:ext uri="{FF2B5EF4-FFF2-40B4-BE49-F238E27FC236}">
                  <a16:creationId xmlns:a16="http://schemas.microsoft.com/office/drawing/2014/main" id="{809C38E0-997E-F920-3BA8-2B825EB28D81}"/>
                </a:ext>
              </a:extLst>
            </p:cNvPr>
            <p:cNvSpPr/>
            <p:nvPr/>
          </p:nvSpPr>
          <p:spPr>
            <a:xfrm>
              <a:off x="3143236" y="4654508"/>
              <a:ext cx="136384" cy="77540"/>
            </a:xfrm>
            <a:custGeom>
              <a:avLst/>
              <a:gdLst/>
              <a:ahLst/>
              <a:cxnLst/>
              <a:rect l="l" t="t" r="r" b="b"/>
              <a:pathLst>
                <a:path w="5238" h="2978" extrusionOk="0">
                  <a:moveTo>
                    <a:pt x="4241" y="1"/>
                  </a:moveTo>
                  <a:cubicBezTo>
                    <a:pt x="3929" y="1"/>
                    <a:pt x="3475" y="82"/>
                    <a:pt x="2836" y="360"/>
                  </a:cubicBezTo>
                  <a:cubicBezTo>
                    <a:pt x="1335" y="1060"/>
                    <a:pt x="201" y="1227"/>
                    <a:pt x="201" y="1227"/>
                  </a:cubicBezTo>
                  <a:lnTo>
                    <a:pt x="1" y="2428"/>
                  </a:lnTo>
                  <a:cubicBezTo>
                    <a:pt x="1" y="2428"/>
                    <a:pt x="1" y="2695"/>
                    <a:pt x="134" y="2795"/>
                  </a:cubicBezTo>
                  <a:cubicBezTo>
                    <a:pt x="274" y="2851"/>
                    <a:pt x="531" y="2977"/>
                    <a:pt x="846" y="2977"/>
                  </a:cubicBezTo>
                  <a:cubicBezTo>
                    <a:pt x="907" y="2977"/>
                    <a:pt x="970" y="2972"/>
                    <a:pt x="1035" y="2962"/>
                  </a:cubicBezTo>
                  <a:cubicBezTo>
                    <a:pt x="1468" y="2928"/>
                    <a:pt x="2369" y="2461"/>
                    <a:pt x="2369" y="2461"/>
                  </a:cubicBezTo>
                  <a:cubicBezTo>
                    <a:pt x="2369" y="2461"/>
                    <a:pt x="2613" y="2125"/>
                    <a:pt x="2664" y="2125"/>
                  </a:cubicBezTo>
                  <a:cubicBezTo>
                    <a:pt x="2666" y="2125"/>
                    <a:pt x="2668" y="2126"/>
                    <a:pt x="2669" y="2128"/>
                  </a:cubicBezTo>
                  <a:lnTo>
                    <a:pt x="3003" y="2128"/>
                  </a:lnTo>
                  <a:cubicBezTo>
                    <a:pt x="3003" y="2128"/>
                    <a:pt x="4704" y="1360"/>
                    <a:pt x="4971" y="993"/>
                  </a:cubicBezTo>
                  <a:cubicBezTo>
                    <a:pt x="5238" y="627"/>
                    <a:pt x="4837" y="160"/>
                    <a:pt x="4837" y="160"/>
                  </a:cubicBezTo>
                  <a:cubicBezTo>
                    <a:pt x="4837" y="160"/>
                    <a:pt x="4678" y="1"/>
                    <a:pt x="4241" y="1"/>
                  </a:cubicBezTo>
                  <a:close/>
                </a:path>
              </a:pathLst>
            </a:custGeom>
            <a:solidFill>
              <a:srgbClr val="19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307;p22">
              <a:extLst>
                <a:ext uri="{FF2B5EF4-FFF2-40B4-BE49-F238E27FC236}">
                  <a16:creationId xmlns:a16="http://schemas.microsoft.com/office/drawing/2014/main" id="{F2734B73-7E41-3ABF-D294-F9AC39D55C12}"/>
                </a:ext>
              </a:extLst>
            </p:cNvPr>
            <p:cNvSpPr/>
            <p:nvPr/>
          </p:nvSpPr>
          <p:spPr>
            <a:xfrm>
              <a:off x="3000811" y="4118421"/>
              <a:ext cx="150262" cy="521141"/>
            </a:xfrm>
            <a:custGeom>
              <a:avLst/>
              <a:gdLst/>
              <a:ahLst/>
              <a:cxnLst/>
              <a:rect l="l" t="t" r="r" b="b"/>
              <a:pathLst>
                <a:path w="5771" h="20015" extrusionOk="0">
                  <a:moveTo>
                    <a:pt x="1635" y="0"/>
                  </a:moveTo>
                  <a:cubicBezTo>
                    <a:pt x="1635" y="0"/>
                    <a:pt x="434" y="15178"/>
                    <a:pt x="167" y="18113"/>
                  </a:cubicBezTo>
                  <a:cubicBezTo>
                    <a:pt x="133" y="18614"/>
                    <a:pt x="0" y="19681"/>
                    <a:pt x="33" y="19714"/>
                  </a:cubicBezTo>
                  <a:cubicBezTo>
                    <a:pt x="67" y="19781"/>
                    <a:pt x="133" y="19881"/>
                    <a:pt x="234" y="19915"/>
                  </a:cubicBezTo>
                  <a:cubicBezTo>
                    <a:pt x="267" y="19948"/>
                    <a:pt x="334" y="19948"/>
                    <a:pt x="400" y="19948"/>
                  </a:cubicBezTo>
                  <a:cubicBezTo>
                    <a:pt x="701" y="19981"/>
                    <a:pt x="1001" y="20015"/>
                    <a:pt x="1268" y="20015"/>
                  </a:cubicBezTo>
                  <a:lnTo>
                    <a:pt x="1301" y="20015"/>
                  </a:lnTo>
                  <a:cubicBezTo>
                    <a:pt x="2035" y="19881"/>
                    <a:pt x="2902" y="19481"/>
                    <a:pt x="3336" y="18847"/>
                  </a:cubicBezTo>
                  <a:lnTo>
                    <a:pt x="3369" y="18714"/>
                  </a:lnTo>
                  <a:lnTo>
                    <a:pt x="5771" y="4203"/>
                  </a:lnTo>
                  <a:cubicBezTo>
                    <a:pt x="5737" y="4103"/>
                    <a:pt x="5104" y="2602"/>
                    <a:pt x="5104" y="1401"/>
                  </a:cubicBezTo>
                  <a:cubicBezTo>
                    <a:pt x="5004" y="1401"/>
                    <a:pt x="4937" y="1368"/>
                    <a:pt x="4870" y="1335"/>
                  </a:cubicBezTo>
                  <a:cubicBezTo>
                    <a:pt x="4670" y="1268"/>
                    <a:pt x="4470" y="1201"/>
                    <a:pt x="4270" y="1101"/>
                  </a:cubicBezTo>
                  <a:cubicBezTo>
                    <a:pt x="4036" y="1034"/>
                    <a:pt x="3836" y="934"/>
                    <a:pt x="3669" y="834"/>
                  </a:cubicBezTo>
                  <a:cubicBezTo>
                    <a:pt x="3436" y="701"/>
                    <a:pt x="1835" y="10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308;p22">
              <a:extLst>
                <a:ext uri="{FF2B5EF4-FFF2-40B4-BE49-F238E27FC236}">
                  <a16:creationId xmlns:a16="http://schemas.microsoft.com/office/drawing/2014/main" id="{E0CC33F8-B770-EF50-0379-7D088307ED16}"/>
                </a:ext>
              </a:extLst>
            </p:cNvPr>
            <p:cNvSpPr/>
            <p:nvPr/>
          </p:nvSpPr>
          <p:spPr>
            <a:xfrm>
              <a:off x="3322166" y="3709346"/>
              <a:ext cx="230172" cy="157214"/>
            </a:xfrm>
            <a:custGeom>
              <a:avLst/>
              <a:gdLst/>
              <a:ahLst/>
              <a:cxnLst/>
              <a:rect l="l" t="t" r="r" b="b"/>
              <a:pathLst>
                <a:path w="8840" h="6038" extrusionOk="0">
                  <a:moveTo>
                    <a:pt x="4570" y="0"/>
                  </a:moveTo>
                  <a:lnTo>
                    <a:pt x="0" y="4603"/>
                  </a:lnTo>
                  <a:cubicBezTo>
                    <a:pt x="0" y="4603"/>
                    <a:pt x="0" y="4637"/>
                    <a:pt x="0" y="4670"/>
                  </a:cubicBezTo>
                  <a:lnTo>
                    <a:pt x="0" y="4703"/>
                  </a:lnTo>
                  <a:lnTo>
                    <a:pt x="0" y="4737"/>
                  </a:lnTo>
                  <a:lnTo>
                    <a:pt x="0" y="4770"/>
                  </a:lnTo>
                  <a:lnTo>
                    <a:pt x="0" y="4804"/>
                  </a:lnTo>
                  <a:lnTo>
                    <a:pt x="0" y="4837"/>
                  </a:lnTo>
                  <a:lnTo>
                    <a:pt x="0" y="4870"/>
                  </a:lnTo>
                  <a:lnTo>
                    <a:pt x="0" y="4904"/>
                  </a:lnTo>
                  <a:cubicBezTo>
                    <a:pt x="0" y="4937"/>
                    <a:pt x="0" y="4937"/>
                    <a:pt x="34" y="4937"/>
                  </a:cubicBezTo>
                  <a:lnTo>
                    <a:pt x="4170" y="6038"/>
                  </a:lnTo>
                  <a:lnTo>
                    <a:pt x="4237" y="6038"/>
                  </a:lnTo>
                  <a:lnTo>
                    <a:pt x="8806" y="1434"/>
                  </a:lnTo>
                  <a:cubicBezTo>
                    <a:pt x="8806" y="1434"/>
                    <a:pt x="8840" y="1401"/>
                    <a:pt x="8806" y="1368"/>
                  </a:cubicBezTo>
                  <a:lnTo>
                    <a:pt x="8806" y="1334"/>
                  </a:lnTo>
                  <a:lnTo>
                    <a:pt x="8806" y="1301"/>
                  </a:lnTo>
                  <a:lnTo>
                    <a:pt x="8806" y="1268"/>
                  </a:lnTo>
                  <a:lnTo>
                    <a:pt x="8806" y="1234"/>
                  </a:lnTo>
                  <a:lnTo>
                    <a:pt x="8806" y="1201"/>
                  </a:lnTo>
                  <a:lnTo>
                    <a:pt x="8806" y="1168"/>
                  </a:lnTo>
                  <a:lnTo>
                    <a:pt x="8806" y="1134"/>
                  </a:lnTo>
                  <a:cubicBezTo>
                    <a:pt x="8806" y="1101"/>
                    <a:pt x="8806" y="1101"/>
                    <a:pt x="8773" y="1101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309;p22">
              <a:extLst>
                <a:ext uri="{FF2B5EF4-FFF2-40B4-BE49-F238E27FC236}">
                  <a16:creationId xmlns:a16="http://schemas.microsoft.com/office/drawing/2014/main" id="{668CDCAC-BAEC-5CD7-F4AA-3FE7EAFA7FB3}"/>
                </a:ext>
              </a:extLst>
            </p:cNvPr>
            <p:cNvSpPr/>
            <p:nvPr/>
          </p:nvSpPr>
          <p:spPr>
            <a:xfrm>
              <a:off x="3321280" y="3823989"/>
              <a:ext cx="110347" cy="42571"/>
            </a:xfrm>
            <a:custGeom>
              <a:avLst/>
              <a:gdLst/>
              <a:ahLst/>
              <a:cxnLst/>
              <a:rect l="l" t="t" r="r" b="b"/>
              <a:pathLst>
                <a:path w="4238" h="1635" extrusionOk="0">
                  <a:moveTo>
                    <a:pt x="168" y="0"/>
                  </a:moveTo>
                  <a:lnTo>
                    <a:pt x="1" y="200"/>
                  </a:lnTo>
                  <a:cubicBezTo>
                    <a:pt x="34" y="200"/>
                    <a:pt x="34" y="234"/>
                    <a:pt x="34" y="267"/>
                  </a:cubicBezTo>
                  <a:lnTo>
                    <a:pt x="34" y="300"/>
                  </a:lnTo>
                  <a:lnTo>
                    <a:pt x="34" y="334"/>
                  </a:lnTo>
                  <a:lnTo>
                    <a:pt x="34" y="367"/>
                  </a:lnTo>
                  <a:lnTo>
                    <a:pt x="34" y="401"/>
                  </a:lnTo>
                  <a:lnTo>
                    <a:pt x="34" y="434"/>
                  </a:lnTo>
                  <a:lnTo>
                    <a:pt x="34" y="467"/>
                  </a:lnTo>
                  <a:lnTo>
                    <a:pt x="34" y="501"/>
                  </a:lnTo>
                  <a:cubicBezTo>
                    <a:pt x="34" y="501"/>
                    <a:pt x="68" y="534"/>
                    <a:pt x="68" y="534"/>
                  </a:cubicBezTo>
                  <a:lnTo>
                    <a:pt x="4204" y="1635"/>
                  </a:lnTo>
                  <a:lnTo>
                    <a:pt x="4237" y="1635"/>
                  </a:lnTo>
                  <a:lnTo>
                    <a:pt x="4104" y="12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310;p22">
              <a:extLst>
                <a:ext uri="{FF2B5EF4-FFF2-40B4-BE49-F238E27FC236}">
                  <a16:creationId xmlns:a16="http://schemas.microsoft.com/office/drawing/2014/main" id="{18D8A744-F1EC-9AB1-726D-0F68C738F7C6}"/>
                </a:ext>
              </a:extLst>
            </p:cNvPr>
            <p:cNvSpPr/>
            <p:nvPr/>
          </p:nvSpPr>
          <p:spPr>
            <a:xfrm>
              <a:off x="3321280" y="3709346"/>
              <a:ext cx="231057" cy="151148"/>
            </a:xfrm>
            <a:custGeom>
              <a:avLst/>
              <a:gdLst/>
              <a:ahLst/>
              <a:cxnLst/>
              <a:rect l="l" t="t" r="r" b="b"/>
              <a:pathLst>
                <a:path w="8874" h="5805" extrusionOk="0">
                  <a:moveTo>
                    <a:pt x="4604" y="0"/>
                  </a:moveTo>
                  <a:lnTo>
                    <a:pt x="34" y="4603"/>
                  </a:lnTo>
                  <a:cubicBezTo>
                    <a:pt x="1" y="4637"/>
                    <a:pt x="34" y="4703"/>
                    <a:pt x="68" y="4703"/>
                  </a:cubicBezTo>
                  <a:lnTo>
                    <a:pt x="4204" y="5804"/>
                  </a:lnTo>
                  <a:lnTo>
                    <a:pt x="4271" y="5804"/>
                  </a:lnTo>
                  <a:lnTo>
                    <a:pt x="8840" y="1201"/>
                  </a:lnTo>
                  <a:cubicBezTo>
                    <a:pt x="8874" y="1168"/>
                    <a:pt x="8840" y="1101"/>
                    <a:pt x="8807" y="1101"/>
                  </a:cubicBezTo>
                  <a:lnTo>
                    <a:pt x="46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311;p22">
              <a:extLst>
                <a:ext uri="{FF2B5EF4-FFF2-40B4-BE49-F238E27FC236}">
                  <a16:creationId xmlns:a16="http://schemas.microsoft.com/office/drawing/2014/main" id="{7312A36D-ABF0-A97D-D64E-49663086B9D5}"/>
                </a:ext>
              </a:extLst>
            </p:cNvPr>
            <p:cNvSpPr/>
            <p:nvPr/>
          </p:nvSpPr>
          <p:spPr>
            <a:xfrm>
              <a:off x="3336044" y="3718017"/>
              <a:ext cx="201530" cy="133781"/>
            </a:xfrm>
            <a:custGeom>
              <a:avLst/>
              <a:gdLst/>
              <a:ahLst/>
              <a:cxnLst/>
              <a:rect l="l" t="t" r="r" b="b"/>
              <a:pathLst>
                <a:path w="7740" h="5138" extrusionOk="0">
                  <a:moveTo>
                    <a:pt x="4171" y="1"/>
                  </a:moveTo>
                  <a:lnTo>
                    <a:pt x="1" y="4170"/>
                  </a:lnTo>
                  <a:lnTo>
                    <a:pt x="3570" y="5138"/>
                  </a:lnTo>
                  <a:lnTo>
                    <a:pt x="7740" y="968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312;p22">
              <a:extLst>
                <a:ext uri="{FF2B5EF4-FFF2-40B4-BE49-F238E27FC236}">
                  <a16:creationId xmlns:a16="http://schemas.microsoft.com/office/drawing/2014/main" id="{77BAD115-37D8-98CB-22F4-AFD02E0DF772}"/>
                </a:ext>
              </a:extLst>
            </p:cNvPr>
            <p:cNvSpPr/>
            <p:nvPr/>
          </p:nvSpPr>
          <p:spPr>
            <a:xfrm>
              <a:off x="3336044" y="3718017"/>
              <a:ext cx="201530" cy="109462"/>
            </a:xfrm>
            <a:custGeom>
              <a:avLst/>
              <a:gdLst/>
              <a:ahLst/>
              <a:cxnLst/>
              <a:rect l="l" t="t" r="r" b="b"/>
              <a:pathLst>
                <a:path w="7740" h="4204" extrusionOk="0">
                  <a:moveTo>
                    <a:pt x="4171" y="1"/>
                  </a:moveTo>
                  <a:lnTo>
                    <a:pt x="1" y="4170"/>
                  </a:lnTo>
                  <a:lnTo>
                    <a:pt x="101" y="4204"/>
                  </a:lnTo>
                  <a:lnTo>
                    <a:pt x="4204" y="67"/>
                  </a:lnTo>
                  <a:lnTo>
                    <a:pt x="7673" y="1001"/>
                  </a:lnTo>
                  <a:lnTo>
                    <a:pt x="7740" y="968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313;p22">
              <a:extLst>
                <a:ext uri="{FF2B5EF4-FFF2-40B4-BE49-F238E27FC236}">
                  <a16:creationId xmlns:a16="http://schemas.microsoft.com/office/drawing/2014/main" id="{24F11B42-8163-41BA-CB31-6CC8E7607573}"/>
                </a:ext>
              </a:extLst>
            </p:cNvPr>
            <p:cNvSpPr/>
            <p:nvPr/>
          </p:nvSpPr>
          <p:spPr>
            <a:xfrm>
              <a:off x="3376011" y="3841356"/>
              <a:ext cx="6978" cy="3489"/>
            </a:xfrm>
            <a:custGeom>
              <a:avLst/>
              <a:gdLst/>
              <a:ahLst/>
              <a:cxnLst/>
              <a:rect l="l" t="t" r="r" b="b"/>
              <a:pathLst>
                <a:path w="268" h="134" extrusionOk="0">
                  <a:moveTo>
                    <a:pt x="100" y="0"/>
                  </a:moveTo>
                  <a:cubicBezTo>
                    <a:pt x="34" y="34"/>
                    <a:pt x="0" y="67"/>
                    <a:pt x="0" y="100"/>
                  </a:cubicBezTo>
                  <a:cubicBezTo>
                    <a:pt x="34" y="134"/>
                    <a:pt x="67" y="134"/>
                    <a:pt x="134" y="134"/>
                  </a:cubicBezTo>
                  <a:cubicBezTo>
                    <a:pt x="200" y="100"/>
                    <a:pt x="267" y="67"/>
                    <a:pt x="234" y="34"/>
                  </a:cubicBezTo>
                  <a:cubicBezTo>
                    <a:pt x="234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314;p22">
              <a:extLst>
                <a:ext uri="{FF2B5EF4-FFF2-40B4-BE49-F238E27FC236}">
                  <a16:creationId xmlns:a16="http://schemas.microsoft.com/office/drawing/2014/main" id="{102C13C3-A896-B5EA-08E0-A5E8FF1A3FC6}"/>
                </a:ext>
              </a:extLst>
            </p:cNvPr>
            <p:cNvSpPr/>
            <p:nvPr/>
          </p:nvSpPr>
          <p:spPr>
            <a:xfrm>
              <a:off x="3428112" y="3775351"/>
              <a:ext cx="17393" cy="10441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368" y="0"/>
                  </a:moveTo>
                  <a:lnTo>
                    <a:pt x="1" y="401"/>
                  </a:lnTo>
                  <a:lnTo>
                    <a:pt x="668" y="334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315;p22">
              <a:extLst>
                <a:ext uri="{FF2B5EF4-FFF2-40B4-BE49-F238E27FC236}">
                  <a16:creationId xmlns:a16="http://schemas.microsoft.com/office/drawing/2014/main" id="{DBECA817-0C4A-BD0B-218B-BD9BDCA70130}"/>
                </a:ext>
              </a:extLst>
            </p:cNvPr>
            <p:cNvSpPr/>
            <p:nvPr/>
          </p:nvSpPr>
          <p:spPr>
            <a:xfrm>
              <a:off x="3415953" y="3838753"/>
              <a:ext cx="56475" cy="48664"/>
            </a:xfrm>
            <a:custGeom>
              <a:avLst/>
              <a:gdLst/>
              <a:ahLst/>
              <a:cxnLst/>
              <a:rect l="l" t="t" r="r" b="b"/>
              <a:pathLst>
                <a:path w="2169" h="1869" extrusionOk="0">
                  <a:moveTo>
                    <a:pt x="401" y="0"/>
                  </a:moveTo>
                  <a:lnTo>
                    <a:pt x="334" y="67"/>
                  </a:lnTo>
                  <a:cubicBezTo>
                    <a:pt x="234" y="167"/>
                    <a:pt x="134" y="267"/>
                    <a:pt x="1" y="367"/>
                  </a:cubicBezTo>
                  <a:lnTo>
                    <a:pt x="34" y="367"/>
                  </a:lnTo>
                  <a:cubicBezTo>
                    <a:pt x="101" y="401"/>
                    <a:pt x="168" y="401"/>
                    <a:pt x="234" y="434"/>
                  </a:cubicBezTo>
                  <a:cubicBezTo>
                    <a:pt x="801" y="667"/>
                    <a:pt x="1535" y="1201"/>
                    <a:pt x="1869" y="1868"/>
                  </a:cubicBezTo>
                  <a:lnTo>
                    <a:pt x="1902" y="1868"/>
                  </a:lnTo>
                  <a:cubicBezTo>
                    <a:pt x="1969" y="1735"/>
                    <a:pt x="2069" y="1635"/>
                    <a:pt x="2169" y="1535"/>
                  </a:cubicBezTo>
                  <a:cubicBezTo>
                    <a:pt x="2102" y="1368"/>
                    <a:pt x="2002" y="1201"/>
                    <a:pt x="1902" y="1034"/>
                  </a:cubicBezTo>
                  <a:cubicBezTo>
                    <a:pt x="1602" y="667"/>
                    <a:pt x="1202" y="334"/>
                    <a:pt x="768" y="134"/>
                  </a:cubicBezTo>
                  <a:cubicBezTo>
                    <a:pt x="635" y="67"/>
                    <a:pt x="534" y="34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316;p22">
              <a:extLst>
                <a:ext uri="{FF2B5EF4-FFF2-40B4-BE49-F238E27FC236}">
                  <a16:creationId xmlns:a16="http://schemas.microsoft.com/office/drawing/2014/main" id="{68A5A93D-01E1-5D20-C53B-DD1ED28A89AE}"/>
                </a:ext>
              </a:extLst>
            </p:cNvPr>
            <p:cNvSpPr/>
            <p:nvPr/>
          </p:nvSpPr>
          <p:spPr>
            <a:xfrm>
              <a:off x="3129332" y="4134044"/>
              <a:ext cx="143336" cy="579907"/>
            </a:xfrm>
            <a:custGeom>
              <a:avLst/>
              <a:gdLst/>
              <a:ahLst/>
              <a:cxnLst/>
              <a:rect l="l" t="t" r="r" b="b"/>
              <a:pathLst>
                <a:path w="5505" h="22272" extrusionOk="0">
                  <a:moveTo>
                    <a:pt x="5505" y="1"/>
                  </a:moveTo>
                  <a:cubicBezTo>
                    <a:pt x="4671" y="601"/>
                    <a:pt x="3770" y="901"/>
                    <a:pt x="2870" y="968"/>
                  </a:cubicBezTo>
                  <a:cubicBezTo>
                    <a:pt x="2682" y="986"/>
                    <a:pt x="2494" y="994"/>
                    <a:pt x="2307" y="994"/>
                  </a:cubicBezTo>
                  <a:cubicBezTo>
                    <a:pt x="1796" y="994"/>
                    <a:pt x="1290" y="932"/>
                    <a:pt x="801" y="835"/>
                  </a:cubicBezTo>
                  <a:cubicBezTo>
                    <a:pt x="535" y="768"/>
                    <a:pt x="268" y="701"/>
                    <a:pt x="1" y="601"/>
                  </a:cubicBezTo>
                  <a:lnTo>
                    <a:pt x="1" y="601"/>
                  </a:lnTo>
                  <a:cubicBezTo>
                    <a:pt x="1" y="1802"/>
                    <a:pt x="201" y="7106"/>
                    <a:pt x="268" y="9474"/>
                  </a:cubicBezTo>
                  <a:cubicBezTo>
                    <a:pt x="268" y="9574"/>
                    <a:pt x="268" y="9708"/>
                    <a:pt x="301" y="9808"/>
                  </a:cubicBezTo>
                  <a:cubicBezTo>
                    <a:pt x="368" y="10909"/>
                    <a:pt x="268" y="15845"/>
                    <a:pt x="268" y="17013"/>
                  </a:cubicBezTo>
                  <a:cubicBezTo>
                    <a:pt x="301" y="17713"/>
                    <a:pt x="301" y="18381"/>
                    <a:pt x="334" y="18981"/>
                  </a:cubicBezTo>
                  <a:cubicBezTo>
                    <a:pt x="435" y="20549"/>
                    <a:pt x="535" y="21650"/>
                    <a:pt x="568" y="21850"/>
                  </a:cubicBezTo>
                  <a:cubicBezTo>
                    <a:pt x="568" y="21916"/>
                    <a:pt x="568" y="22017"/>
                    <a:pt x="635" y="22083"/>
                  </a:cubicBezTo>
                  <a:cubicBezTo>
                    <a:pt x="668" y="22150"/>
                    <a:pt x="735" y="22183"/>
                    <a:pt x="801" y="22217"/>
                  </a:cubicBezTo>
                  <a:cubicBezTo>
                    <a:pt x="919" y="22256"/>
                    <a:pt x="1070" y="22272"/>
                    <a:pt x="1243" y="22272"/>
                  </a:cubicBezTo>
                  <a:cubicBezTo>
                    <a:pt x="1365" y="22272"/>
                    <a:pt x="1497" y="22264"/>
                    <a:pt x="1635" y="22250"/>
                  </a:cubicBezTo>
                  <a:cubicBezTo>
                    <a:pt x="2336" y="22150"/>
                    <a:pt x="3237" y="21750"/>
                    <a:pt x="3870" y="21049"/>
                  </a:cubicBezTo>
                  <a:cubicBezTo>
                    <a:pt x="4504" y="15145"/>
                    <a:pt x="4771" y="6372"/>
                    <a:pt x="5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317;p22">
              <a:extLst>
                <a:ext uri="{FF2B5EF4-FFF2-40B4-BE49-F238E27FC236}">
                  <a16:creationId xmlns:a16="http://schemas.microsoft.com/office/drawing/2014/main" id="{CEC44A7A-FF78-837C-AC9F-219B7206E65F}"/>
                </a:ext>
              </a:extLst>
            </p:cNvPr>
            <p:cNvSpPr/>
            <p:nvPr/>
          </p:nvSpPr>
          <p:spPr>
            <a:xfrm>
              <a:off x="3162634" y="3642430"/>
              <a:ext cx="11040" cy="6145"/>
            </a:xfrm>
            <a:custGeom>
              <a:avLst/>
              <a:gdLst/>
              <a:ahLst/>
              <a:cxnLst/>
              <a:rect l="l" t="t" r="r" b="b"/>
              <a:pathLst>
                <a:path w="424" h="236" extrusionOk="0">
                  <a:moveTo>
                    <a:pt x="217" y="0"/>
                  </a:moveTo>
                  <a:cubicBezTo>
                    <a:pt x="94" y="0"/>
                    <a:pt x="1" y="82"/>
                    <a:pt x="23" y="235"/>
                  </a:cubicBezTo>
                  <a:lnTo>
                    <a:pt x="423" y="68"/>
                  </a:lnTo>
                  <a:cubicBezTo>
                    <a:pt x="354" y="23"/>
                    <a:pt x="282" y="0"/>
                    <a:pt x="217" y="0"/>
                  </a:cubicBezTo>
                  <a:close/>
                </a:path>
              </a:pathLst>
            </a:custGeom>
            <a:solidFill>
              <a:srgbClr val="FF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318;p22">
              <a:extLst>
                <a:ext uri="{FF2B5EF4-FFF2-40B4-BE49-F238E27FC236}">
                  <a16:creationId xmlns:a16="http://schemas.microsoft.com/office/drawing/2014/main" id="{DBC53B3F-3078-26EF-49D5-47E63603058D}"/>
                </a:ext>
              </a:extLst>
            </p:cNvPr>
            <p:cNvSpPr/>
            <p:nvPr/>
          </p:nvSpPr>
          <p:spPr>
            <a:xfrm>
              <a:off x="3115454" y="3606837"/>
              <a:ext cx="114669" cy="190256"/>
            </a:xfrm>
            <a:custGeom>
              <a:avLst/>
              <a:gdLst/>
              <a:ahLst/>
              <a:cxnLst/>
              <a:rect l="l" t="t" r="r" b="b"/>
              <a:pathLst>
                <a:path w="4404" h="7307" extrusionOk="0">
                  <a:moveTo>
                    <a:pt x="4003" y="1"/>
                  </a:moveTo>
                  <a:cubicBezTo>
                    <a:pt x="3970" y="34"/>
                    <a:pt x="3970" y="34"/>
                    <a:pt x="3936" y="34"/>
                  </a:cubicBezTo>
                  <a:cubicBezTo>
                    <a:pt x="4070" y="735"/>
                    <a:pt x="3736" y="902"/>
                    <a:pt x="3703" y="1235"/>
                  </a:cubicBezTo>
                  <a:cubicBezTo>
                    <a:pt x="3685" y="1363"/>
                    <a:pt x="3644" y="1415"/>
                    <a:pt x="3589" y="1415"/>
                  </a:cubicBezTo>
                  <a:cubicBezTo>
                    <a:pt x="3354" y="1415"/>
                    <a:pt x="2857" y="492"/>
                    <a:pt x="2754" y="492"/>
                  </a:cubicBezTo>
                  <a:cubicBezTo>
                    <a:pt x="2742" y="492"/>
                    <a:pt x="2735" y="505"/>
                    <a:pt x="2735" y="535"/>
                  </a:cubicBezTo>
                  <a:cubicBezTo>
                    <a:pt x="2734" y="534"/>
                    <a:pt x="2732" y="534"/>
                    <a:pt x="2730" y="534"/>
                  </a:cubicBezTo>
                  <a:cubicBezTo>
                    <a:pt x="2642" y="534"/>
                    <a:pt x="2608" y="1289"/>
                    <a:pt x="2603" y="1289"/>
                  </a:cubicBezTo>
                  <a:cubicBezTo>
                    <a:pt x="2602" y="1289"/>
                    <a:pt x="2602" y="1282"/>
                    <a:pt x="2602" y="1269"/>
                  </a:cubicBezTo>
                  <a:lnTo>
                    <a:pt x="2235" y="1435"/>
                  </a:lnTo>
                  <a:cubicBezTo>
                    <a:pt x="2435" y="1535"/>
                    <a:pt x="2635" y="1836"/>
                    <a:pt x="2569" y="2203"/>
                  </a:cubicBezTo>
                  <a:cubicBezTo>
                    <a:pt x="2569" y="2269"/>
                    <a:pt x="2569" y="2336"/>
                    <a:pt x="2569" y="2436"/>
                  </a:cubicBezTo>
                  <a:cubicBezTo>
                    <a:pt x="2569" y="2479"/>
                    <a:pt x="2501" y="2496"/>
                    <a:pt x="2390" y="2496"/>
                  </a:cubicBezTo>
                  <a:cubicBezTo>
                    <a:pt x="2005" y="2496"/>
                    <a:pt x="1105" y="2290"/>
                    <a:pt x="800" y="2290"/>
                  </a:cubicBezTo>
                  <a:cubicBezTo>
                    <a:pt x="723" y="2290"/>
                    <a:pt x="684" y="2303"/>
                    <a:pt x="701" y="2336"/>
                  </a:cubicBezTo>
                  <a:cubicBezTo>
                    <a:pt x="467" y="2636"/>
                    <a:pt x="501" y="2970"/>
                    <a:pt x="367" y="3237"/>
                  </a:cubicBezTo>
                  <a:cubicBezTo>
                    <a:pt x="200" y="3270"/>
                    <a:pt x="934" y="4104"/>
                    <a:pt x="767" y="4104"/>
                  </a:cubicBezTo>
                  <a:cubicBezTo>
                    <a:pt x="734" y="4137"/>
                    <a:pt x="767" y="4171"/>
                    <a:pt x="767" y="4204"/>
                  </a:cubicBezTo>
                  <a:cubicBezTo>
                    <a:pt x="434" y="4171"/>
                    <a:pt x="267" y="4137"/>
                    <a:pt x="34" y="4037"/>
                  </a:cubicBezTo>
                  <a:lnTo>
                    <a:pt x="34" y="4037"/>
                  </a:lnTo>
                  <a:cubicBezTo>
                    <a:pt x="34" y="4204"/>
                    <a:pt x="67" y="6205"/>
                    <a:pt x="0" y="6339"/>
                  </a:cubicBezTo>
                  <a:cubicBezTo>
                    <a:pt x="367" y="6372"/>
                    <a:pt x="2469" y="7073"/>
                    <a:pt x="2802" y="7306"/>
                  </a:cubicBezTo>
                  <a:cubicBezTo>
                    <a:pt x="2836" y="7106"/>
                    <a:pt x="2769" y="4971"/>
                    <a:pt x="2769" y="4671"/>
                  </a:cubicBezTo>
                  <a:lnTo>
                    <a:pt x="2769" y="4671"/>
                  </a:lnTo>
                  <a:cubicBezTo>
                    <a:pt x="2856" y="4678"/>
                    <a:pt x="2945" y="4680"/>
                    <a:pt x="3032" y="4680"/>
                  </a:cubicBezTo>
                  <a:cubicBezTo>
                    <a:pt x="3383" y="4680"/>
                    <a:pt x="3703" y="4638"/>
                    <a:pt x="3703" y="4638"/>
                  </a:cubicBezTo>
                  <a:cubicBezTo>
                    <a:pt x="3803" y="4604"/>
                    <a:pt x="3870" y="4571"/>
                    <a:pt x="3903" y="4504"/>
                  </a:cubicBezTo>
                  <a:cubicBezTo>
                    <a:pt x="4070" y="4337"/>
                    <a:pt x="4403" y="2503"/>
                    <a:pt x="4370" y="2036"/>
                  </a:cubicBezTo>
                  <a:cubicBezTo>
                    <a:pt x="4370" y="1769"/>
                    <a:pt x="4103" y="935"/>
                    <a:pt x="4170" y="802"/>
                  </a:cubicBezTo>
                  <a:cubicBezTo>
                    <a:pt x="4136" y="535"/>
                    <a:pt x="4070" y="268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319;p22">
              <a:extLst>
                <a:ext uri="{FF2B5EF4-FFF2-40B4-BE49-F238E27FC236}">
                  <a16:creationId xmlns:a16="http://schemas.microsoft.com/office/drawing/2014/main" id="{66C24713-65E0-DA86-8461-B0FC60F226A1}"/>
                </a:ext>
              </a:extLst>
            </p:cNvPr>
            <p:cNvSpPr/>
            <p:nvPr/>
          </p:nvSpPr>
          <p:spPr>
            <a:xfrm>
              <a:off x="3064212" y="3547679"/>
              <a:ext cx="168515" cy="171223"/>
            </a:xfrm>
            <a:custGeom>
              <a:avLst/>
              <a:gdLst/>
              <a:ahLst/>
              <a:cxnLst/>
              <a:rect l="l" t="t" r="r" b="b"/>
              <a:pathLst>
                <a:path w="6472" h="6576" extrusionOk="0">
                  <a:moveTo>
                    <a:pt x="3479" y="1"/>
                  </a:moveTo>
                  <a:cubicBezTo>
                    <a:pt x="2766" y="1"/>
                    <a:pt x="2013" y="174"/>
                    <a:pt x="1401" y="572"/>
                  </a:cubicBezTo>
                  <a:cubicBezTo>
                    <a:pt x="1168" y="772"/>
                    <a:pt x="801" y="972"/>
                    <a:pt x="634" y="1239"/>
                  </a:cubicBezTo>
                  <a:cubicBezTo>
                    <a:pt x="67" y="2006"/>
                    <a:pt x="0" y="3107"/>
                    <a:pt x="400" y="4008"/>
                  </a:cubicBezTo>
                  <a:cubicBezTo>
                    <a:pt x="500" y="4274"/>
                    <a:pt x="667" y="4508"/>
                    <a:pt x="867" y="4741"/>
                  </a:cubicBezTo>
                  <a:cubicBezTo>
                    <a:pt x="1168" y="5142"/>
                    <a:pt x="1501" y="5976"/>
                    <a:pt x="1901" y="6242"/>
                  </a:cubicBezTo>
                  <a:cubicBezTo>
                    <a:pt x="2068" y="6376"/>
                    <a:pt x="2268" y="6409"/>
                    <a:pt x="2469" y="6443"/>
                  </a:cubicBezTo>
                  <a:cubicBezTo>
                    <a:pt x="2774" y="6512"/>
                    <a:pt x="3051" y="6576"/>
                    <a:pt x="3294" y="6576"/>
                  </a:cubicBezTo>
                  <a:cubicBezTo>
                    <a:pt x="3634" y="6576"/>
                    <a:pt x="3908" y="6451"/>
                    <a:pt x="4103" y="6042"/>
                  </a:cubicBezTo>
                  <a:cubicBezTo>
                    <a:pt x="4270" y="5675"/>
                    <a:pt x="4537" y="5142"/>
                    <a:pt x="4503" y="4708"/>
                  </a:cubicBezTo>
                  <a:cubicBezTo>
                    <a:pt x="4503" y="4608"/>
                    <a:pt x="4503" y="4541"/>
                    <a:pt x="4537" y="4475"/>
                  </a:cubicBezTo>
                  <a:cubicBezTo>
                    <a:pt x="4593" y="4139"/>
                    <a:pt x="4701" y="4020"/>
                    <a:pt x="4814" y="4020"/>
                  </a:cubicBezTo>
                  <a:cubicBezTo>
                    <a:pt x="4969" y="4020"/>
                    <a:pt x="5132" y="4248"/>
                    <a:pt x="5170" y="4441"/>
                  </a:cubicBezTo>
                  <a:lnTo>
                    <a:pt x="5371" y="4541"/>
                  </a:lnTo>
                  <a:cubicBezTo>
                    <a:pt x="5373" y="4541"/>
                    <a:pt x="5375" y="4542"/>
                    <a:pt x="5377" y="4542"/>
                  </a:cubicBezTo>
                  <a:cubicBezTo>
                    <a:pt x="5674" y="4542"/>
                    <a:pt x="6188" y="2272"/>
                    <a:pt x="5980" y="2272"/>
                  </a:cubicBezTo>
                  <a:cubicBezTo>
                    <a:pt x="5977" y="2272"/>
                    <a:pt x="5974" y="2272"/>
                    <a:pt x="5971" y="2273"/>
                  </a:cubicBezTo>
                  <a:cubicBezTo>
                    <a:pt x="6471" y="2006"/>
                    <a:pt x="5804" y="672"/>
                    <a:pt x="5237" y="572"/>
                  </a:cubicBezTo>
                  <a:lnTo>
                    <a:pt x="5204" y="572"/>
                  </a:lnTo>
                  <a:cubicBezTo>
                    <a:pt x="4937" y="372"/>
                    <a:pt x="4703" y="238"/>
                    <a:pt x="4403" y="138"/>
                  </a:cubicBezTo>
                  <a:cubicBezTo>
                    <a:pt x="4136" y="71"/>
                    <a:pt x="3836" y="5"/>
                    <a:pt x="3669" y="5"/>
                  </a:cubicBezTo>
                  <a:cubicBezTo>
                    <a:pt x="3606" y="2"/>
                    <a:pt x="3543" y="1"/>
                    <a:pt x="3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320;p22">
              <a:extLst>
                <a:ext uri="{FF2B5EF4-FFF2-40B4-BE49-F238E27FC236}">
                  <a16:creationId xmlns:a16="http://schemas.microsoft.com/office/drawing/2014/main" id="{7C9C44F3-1DCD-49B6-1B0A-944956EEA45A}"/>
                </a:ext>
              </a:extLst>
            </p:cNvPr>
            <p:cNvSpPr/>
            <p:nvPr/>
          </p:nvSpPr>
          <p:spPr>
            <a:xfrm>
              <a:off x="2988964" y="3739498"/>
              <a:ext cx="477398" cy="426052"/>
            </a:xfrm>
            <a:custGeom>
              <a:avLst/>
              <a:gdLst/>
              <a:ahLst/>
              <a:cxnLst/>
              <a:rect l="l" t="t" r="r" b="b"/>
              <a:pathLst>
                <a:path w="18335" h="16363" extrusionOk="0">
                  <a:moveTo>
                    <a:pt x="3910" y="0"/>
                  </a:moveTo>
                  <a:cubicBezTo>
                    <a:pt x="0" y="0"/>
                    <a:pt x="1496" y="13960"/>
                    <a:pt x="1923" y="14420"/>
                  </a:cubicBezTo>
                  <a:cubicBezTo>
                    <a:pt x="1989" y="14487"/>
                    <a:pt x="2190" y="14620"/>
                    <a:pt x="2490" y="14820"/>
                  </a:cubicBezTo>
                  <a:cubicBezTo>
                    <a:pt x="2790" y="14987"/>
                    <a:pt x="4024" y="15988"/>
                    <a:pt x="5058" y="16155"/>
                  </a:cubicBezTo>
                  <a:cubicBezTo>
                    <a:pt x="5707" y="16280"/>
                    <a:pt x="6395" y="16362"/>
                    <a:pt x="7087" y="16362"/>
                  </a:cubicBezTo>
                  <a:cubicBezTo>
                    <a:pt x="8423" y="16362"/>
                    <a:pt x="9775" y="16055"/>
                    <a:pt x="10896" y="15154"/>
                  </a:cubicBezTo>
                  <a:cubicBezTo>
                    <a:pt x="10963" y="15087"/>
                    <a:pt x="11063" y="15054"/>
                    <a:pt x="11129" y="14987"/>
                  </a:cubicBezTo>
                  <a:cubicBezTo>
                    <a:pt x="11129" y="14720"/>
                    <a:pt x="10629" y="8983"/>
                    <a:pt x="10662" y="7315"/>
                  </a:cubicBezTo>
                  <a:lnTo>
                    <a:pt x="10662" y="7315"/>
                  </a:lnTo>
                  <a:cubicBezTo>
                    <a:pt x="10996" y="7715"/>
                    <a:pt x="12030" y="9650"/>
                    <a:pt x="12364" y="10117"/>
                  </a:cubicBezTo>
                  <a:cubicBezTo>
                    <a:pt x="12530" y="10384"/>
                    <a:pt x="12831" y="10584"/>
                    <a:pt x="13197" y="10584"/>
                  </a:cubicBezTo>
                  <a:cubicBezTo>
                    <a:pt x="13228" y="10588"/>
                    <a:pt x="13259" y="10590"/>
                    <a:pt x="13289" y="10590"/>
                  </a:cubicBezTo>
                  <a:cubicBezTo>
                    <a:pt x="13492" y="10590"/>
                    <a:pt x="13691" y="10500"/>
                    <a:pt x="13865" y="10384"/>
                  </a:cubicBezTo>
                  <a:cubicBezTo>
                    <a:pt x="15666" y="9016"/>
                    <a:pt x="16867" y="7482"/>
                    <a:pt x="18334" y="5847"/>
                  </a:cubicBezTo>
                  <a:cubicBezTo>
                    <a:pt x="18068" y="5113"/>
                    <a:pt x="17267" y="4513"/>
                    <a:pt x="16633" y="4246"/>
                  </a:cubicBezTo>
                  <a:cubicBezTo>
                    <a:pt x="16567" y="4213"/>
                    <a:pt x="16500" y="4213"/>
                    <a:pt x="16433" y="4179"/>
                  </a:cubicBezTo>
                  <a:cubicBezTo>
                    <a:pt x="16266" y="4313"/>
                    <a:pt x="16066" y="4446"/>
                    <a:pt x="15899" y="4580"/>
                  </a:cubicBezTo>
                  <a:cubicBezTo>
                    <a:pt x="15833" y="4646"/>
                    <a:pt x="15733" y="4713"/>
                    <a:pt x="15666" y="4780"/>
                  </a:cubicBezTo>
                  <a:cubicBezTo>
                    <a:pt x="15566" y="4846"/>
                    <a:pt x="15466" y="4946"/>
                    <a:pt x="15399" y="5013"/>
                  </a:cubicBezTo>
                  <a:cubicBezTo>
                    <a:pt x="15399" y="5047"/>
                    <a:pt x="15366" y="5047"/>
                    <a:pt x="15366" y="5047"/>
                  </a:cubicBezTo>
                  <a:cubicBezTo>
                    <a:pt x="14765" y="5614"/>
                    <a:pt x="14232" y="6247"/>
                    <a:pt x="13631" y="6781"/>
                  </a:cubicBezTo>
                  <a:cubicBezTo>
                    <a:pt x="13998" y="6448"/>
                    <a:pt x="11229" y="3279"/>
                    <a:pt x="10929" y="2912"/>
                  </a:cubicBezTo>
                  <a:cubicBezTo>
                    <a:pt x="9228" y="910"/>
                    <a:pt x="6559" y="276"/>
                    <a:pt x="4091" y="10"/>
                  </a:cubicBezTo>
                  <a:cubicBezTo>
                    <a:pt x="4030" y="3"/>
                    <a:pt x="3969" y="0"/>
                    <a:pt x="3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321;p22">
              <a:extLst>
                <a:ext uri="{FF2B5EF4-FFF2-40B4-BE49-F238E27FC236}">
                  <a16:creationId xmlns:a16="http://schemas.microsoft.com/office/drawing/2014/main" id="{7A2C6FC5-B1B8-1D29-EB61-0D56014D17A3}"/>
                </a:ext>
              </a:extLst>
            </p:cNvPr>
            <p:cNvSpPr/>
            <p:nvPr/>
          </p:nvSpPr>
          <p:spPr>
            <a:xfrm>
              <a:off x="3438553" y="3805737"/>
              <a:ext cx="51268" cy="51268"/>
            </a:xfrm>
            <a:custGeom>
              <a:avLst/>
              <a:gdLst/>
              <a:ahLst/>
              <a:cxnLst/>
              <a:rect l="l" t="t" r="r" b="b"/>
              <a:pathLst>
                <a:path w="1969" h="1969" extrusionOk="0">
                  <a:moveTo>
                    <a:pt x="1001" y="1"/>
                  </a:moveTo>
                  <a:cubicBezTo>
                    <a:pt x="434" y="1"/>
                    <a:pt x="0" y="434"/>
                    <a:pt x="0" y="1001"/>
                  </a:cubicBezTo>
                  <a:cubicBezTo>
                    <a:pt x="0" y="1535"/>
                    <a:pt x="434" y="1969"/>
                    <a:pt x="1001" y="1969"/>
                  </a:cubicBezTo>
                  <a:cubicBezTo>
                    <a:pt x="1534" y="1969"/>
                    <a:pt x="1968" y="1535"/>
                    <a:pt x="1968" y="1001"/>
                  </a:cubicBezTo>
                  <a:cubicBezTo>
                    <a:pt x="1968" y="434"/>
                    <a:pt x="1534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322;p22">
              <a:extLst>
                <a:ext uri="{FF2B5EF4-FFF2-40B4-BE49-F238E27FC236}">
                  <a16:creationId xmlns:a16="http://schemas.microsoft.com/office/drawing/2014/main" id="{0EEE3FEF-1AB6-7BE9-3D24-503DC6A6B017}"/>
                </a:ext>
              </a:extLst>
            </p:cNvPr>
            <p:cNvSpPr/>
            <p:nvPr/>
          </p:nvSpPr>
          <p:spPr>
            <a:xfrm>
              <a:off x="3105898" y="3722365"/>
              <a:ext cx="101650" cy="52127"/>
            </a:xfrm>
            <a:custGeom>
              <a:avLst/>
              <a:gdLst/>
              <a:ahLst/>
              <a:cxnLst/>
              <a:rect l="l" t="t" r="r" b="b"/>
              <a:pathLst>
                <a:path w="3904" h="2002" extrusionOk="0">
                  <a:moveTo>
                    <a:pt x="0" y="0"/>
                  </a:moveTo>
                  <a:lnTo>
                    <a:pt x="67" y="1068"/>
                  </a:lnTo>
                  <a:lnTo>
                    <a:pt x="3903" y="2002"/>
                  </a:lnTo>
                  <a:lnTo>
                    <a:pt x="3469" y="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323;p22">
              <a:extLst>
                <a:ext uri="{FF2B5EF4-FFF2-40B4-BE49-F238E27FC236}">
                  <a16:creationId xmlns:a16="http://schemas.microsoft.com/office/drawing/2014/main" id="{8B883F98-3502-8693-1DA7-4F695177FB21}"/>
                </a:ext>
              </a:extLst>
            </p:cNvPr>
            <p:cNvSpPr/>
            <p:nvPr/>
          </p:nvSpPr>
          <p:spPr>
            <a:xfrm>
              <a:off x="3229212" y="3609466"/>
              <a:ext cx="13930" cy="43431"/>
            </a:xfrm>
            <a:custGeom>
              <a:avLst/>
              <a:gdLst/>
              <a:ahLst/>
              <a:cxnLst/>
              <a:rect l="l" t="t" r="r" b="b"/>
              <a:pathLst>
                <a:path w="535" h="1668" fill="none" extrusionOk="0">
                  <a:moveTo>
                    <a:pt x="535" y="834"/>
                  </a:moveTo>
                  <a:cubicBezTo>
                    <a:pt x="535" y="1301"/>
                    <a:pt x="401" y="1668"/>
                    <a:pt x="268" y="1668"/>
                  </a:cubicBezTo>
                  <a:cubicBezTo>
                    <a:pt x="101" y="1668"/>
                    <a:pt x="1" y="1301"/>
                    <a:pt x="1" y="834"/>
                  </a:cubicBezTo>
                  <a:cubicBezTo>
                    <a:pt x="1" y="367"/>
                    <a:pt x="101" y="0"/>
                    <a:pt x="268" y="0"/>
                  </a:cubicBezTo>
                  <a:cubicBezTo>
                    <a:pt x="401" y="0"/>
                    <a:pt x="535" y="367"/>
                    <a:pt x="535" y="834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324;p22">
              <a:extLst>
                <a:ext uri="{FF2B5EF4-FFF2-40B4-BE49-F238E27FC236}">
                  <a16:creationId xmlns:a16="http://schemas.microsoft.com/office/drawing/2014/main" id="{9849AFCA-44A5-5C9D-EEB5-B6D08713D3C0}"/>
                </a:ext>
              </a:extLst>
            </p:cNvPr>
            <p:cNvSpPr/>
            <p:nvPr/>
          </p:nvSpPr>
          <p:spPr>
            <a:xfrm>
              <a:off x="3198826" y="3629437"/>
              <a:ext cx="44316" cy="33901"/>
            </a:xfrm>
            <a:custGeom>
              <a:avLst/>
              <a:gdLst/>
              <a:ahLst/>
              <a:cxnLst/>
              <a:rect l="l" t="t" r="r" b="b"/>
              <a:pathLst>
                <a:path w="1702" h="1302" fill="none" extrusionOk="0">
                  <a:moveTo>
                    <a:pt x="1702" y="67"/>
                  </a:moveTo>
                  <a:cubicBezTo>
                    <a:pt x="1602" y="0"/>
                    <a:pt x="0" y="1301"/>
                    <a:pt x="0" y="1301"/>
                  </a:cubicBezTo>
                </a:path>
              </a:pathLst>
            </a:custGeom>
            <a:noFill/>
            <a:ln w="5000" cap="flat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2" name="Google Shape;1582;p25">
            <a:extLst>
              <a:ext uri="{FF2B5EF4-FFF2-40B4-BE49-F238E27FC236}">
                <a16:creationId xmlns:a16="http://schemas.microsoft.com/office/drawing/2014/main" id="{5E784481-2CAF-5F3B-E713-4749B189538B}"/>
              </a:ext>
            </a:extLst>
          </p:cNvPr>
          <p:cNvSpPr txBox="1"/>
          <p:nvPr/>
        </p:nvSpPr>
        <p:spPr>
          <a:xfrm>
            <a:off x="1082101" y="1535500"/>
            <a:ext cx="3175802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Upskilling for career advancement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855" name="Google Shape;1585;p25">
            <a:extLst>
              <a:ext uri="{FF2B5EF4-FFF2-40B4-BE49-F238E27FC236}">
                <a16:creationId xmlns:a16="http://schemas.microsoft.com/office/drawing/2014/main" id="{3B51C359-1BAD-533F-705E-2B531CAE38CF}"/>
              </a:ext>
            </a:extLst>
          </p:cNvPr>
          <p:cNvSpPr txBox="1"/>
          <p:nvPr/>
        </p:nvSpPr>
        <p:spPr>
          <a:xfrm>
            <a:off x="1119769" y="2708656"/>
            <a:ext cx="2427854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Pusuing personal interests</a:t>
            </a:r>
            <a:endParaRPr sz="17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856" name="Google Shape;1586;p25">
            <a:extLst>
              <a:ext uri="{FF2B5EF4-FFF2-40B4-BE49-F238E27FC236}">
                <a16:creationId xmlns:a16="http://schemas.microsoft.com/office/drawing/2014/main" id="{897FC42C-87DE-6DB7-0A15-4FE589D75A7D}"/>
              </a:ext>
            </a:extLst>
          </p:cNvPr>
          <p:cNvCxnSpPr/>
          <p:nvPr/>
        </p:nvCxnSpPr>
        <p:spPr>
          <a:xfrm rot="10800000">
            <a:off x="1181755" y="3091621"/>
            <a:ext cx="3270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7" name="Google Shape;1587;p25">
            <a:extLst>
              <a:ext uri="{FF2B5EF4-FFF2-40B4-BE49-F238E27FC236}">
                <a16:creationId xmlns:a16="http://schemas.microsoft.com/office/drawing/2014/main" id="{96EF49DB-1B26-F246-A40B-6488C23BCB35}"/>
              </a:ext>
            </a:extLst>
          </p:cNvPr>
          <p:cNvSpPr/>
          <p:nvPr/>
        </p:nvSpPr>
        <p:spPr>
          <a:xfrm>
            <a:off x="6527068" y="4464631"/>
            <a:ext cx="147426" cy="5240"/>
          </a:xfrm>
          <a:custGeom>
            <a:avLst/>
            <a:gdLst/>
            <a:ahLst/>
            <a:cxnLst/>
            <a:rect l="l" t="t" r="r" b="b"/>
            <a:pathLst>
              <a:path w="7540" h="268" extrusionOk="0">
                <a:moveTo>
                  <a:pt x="0" y="1"/>
                </a:moveTo>
                <a:lnTo>
                  <a:pt x="0" y="134"/>
                </a:lnTo>
                <a:lnTo>
                  <a:pt x="7539" y="268"/>
                </a:lnTo>
                <a:lnTo>
                  <a:pt x="7539" y="10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0" name="Google Shape;1590;p25">
            <a:extLst>
              <a:ext uri="{FF2B5EF4-FFF2-40B4-BE49-F238E27FC236}">
                <a16:creationId xmlns:a16="http://schemas.microsoft.com/office/drawing/2014/main" id="{68916916-E311-0E51-6501-AD49817A0855}"/>
              </a:ext>
            </a:extLst>
          </p:cNvPr>
          <p:cNvSpPr txBox="1"/>
          <p:nvPr/>
        </p:nvSpPr>
        <p:spPr>
          <a:xfrm>
            <a:off x="1111357" y="3947892"/>
            <a:ext cx="3755127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Adapting to remote learning environments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861" name="Google Shape;1591;p25">
            <a:extLst>
              <a:ext uri="{FF2B5EF4-FFF2-40B4-BE49-F238E27FC236}">
                <a16:creationId xmlns:a16="http://schemas.microsoft.com/office/drawing/2014/main" id="{70A00A36-20BE-2BA6-1589-1DB040C84B61}"/>
              </a:ext>
            </a:extLst>
          </p:cNvPr>
          <p:cNvCxnSpPr/>
          <p:nvPr/>
        </p:nvCxnSpPr>
        <p:spPr>
          <a:xfrm rot="10800000">
            <a:off x="1181830" y="4298571"/>
            <a:ext cx="531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2" name="Google Shape;1592;p25">
            <a:extLst>
              <a:ext uri="{FF2B5EF4-FFF2-40B4-BE49-F238E27FC236}">
                <a16:creationId xmlns:a16="http://schemas.microsoft.com/office/drawing/2014/main" id="{DE16314B-44DA-73F8-AB3A-1C77505001A1}"/>
              </a:ext>
            </a:extLst>
          </p:cNvPr>
          <p:cNvCxnSpPr/>
          <p:nvPr/>
        </p:nvCxnSpPr>
        <p:spPr>
          <a:xfrm rot="10800000">
            <a:off x="1181755" y="1901746"/>
            <a:ext cx="4416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3" name="Google Shape;1593;p25">
            <a:extLst>
              <a:ext uri="{FF2B5EF4-FFF2-40B4-BE49-F238E27FC236}">
                <a16:creationId xmlns:a16="http://schemas.microsoft.com/office/drawing/2014/main" id="{DE74891D-DF6C-4130-6EF1-AEB97FF22E44}"/>
              </a:ext>
            </a:extLst>
          </p:cNvPr>
          <p:cNvGrpSpPr/>
          <p:nvPr/>
        </p:nvGrpSpPr>
        <p:grpSpPr>
          <a:xfrm>
            <a:off x="4289235" y="857738"/>
            <a:ext cx="3447690" cy="3595179"/>
            <a:chOff x="4452559" y="1222417"/>
            <a:chExt cx="3447690" cy="3595179"/>
          </a:xfrm>
        </p:grpSpPr>
        <p:sp>
          <p:nvSpPr>
            <p:cNvPr id="1536" name="Google Shape;1594;p25">
              <a:extLst>
                <a:ext uri="{FF2B5EF4-FFF2-40B4-BE49-F238E27FC236}">
                  <a16:creationId xmlns:a16="http://schemas.microsoft.com/office/drawing/2014/main" id="{CFD94F2B-3D1F-EDCF-8B4D-05528455D14F}"/>
                </a:ext>
              </a:extLst>
            </p:cNvPr>
            <p:cNvSpPr/>
            <p:nvPr/>
          </p:nvSpPr>
          <p:spPr>
            <a:xfrm>
              <a:off x="6093587" y="1262854"/>
              <a:ext cx="11771" cy="24812"/>
            </a:xfrm>
            <a:custGeom>
              <a:avLst/>
              <a:gdLst/>
              <a:ahLst/>
              <a:cxnLst/>
              <a:rect l="l" t="t" r="r" b="b"/>
              <a:pathLst>
                <a:path w="602" h="1269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968"/>
                  </a:lnTo>
                  <a:cubicBezTo>
                    <a:pt x="1" y="1135"/>
                    <a:pt x="134" y="1268"/>
                    <a:pt x="301" y="1268"/>
                  </a:cubicBezTo>
                  <a:cubicBezTo>
                    <a:pt x="468" y="1268"/>
                    <a:pt x="601" y="1135"/>
                    <a:pt x="601" y="968"/>
                  </a:cubicBezTo>
                  <a:lnTo>
                    <a:pt x="601" y="301"/>
                  </a:ln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95;p25">
              <a:extLst>
                <a:ext uri="{FF2B5EF4-FFF2-40B4-BE49-F238E27FC236}">
                  <a16:creationId xmlns:a16="http://schemas.microsoft.com/office/drawing/2014/main" id="{ECE45C71-ED55-7D5D-E057-A503743D1FFC}"/>
                </a:ext>
              </a:extLst>
            </p:cNvPr>
            <p:cNvSpPr/>
            <p:nvPr/>
          </p:nvSpPr>
          <p:spPr>
            <a:xfrm>
              <a:off x="6065548" y="1249812"/>
              <a:ext cx="24793" cy="11751"/>
            </a:xfrm>
            <a:custGeom>
              <a:avLst/>
              <a:gdLst/>
              <a:ahLst/>
              <a:cxnLst/>
              <a:rect l="l" t="t" r="r" b="b"/>
              <a:pathLst>
                <a:path w="1268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lnTo>
                    <a:pt x="968" y="601"/>
                  </a:lnTo>
                  <a:cubicBezTo>
                    <a:pt x="1134" y="601"/>
                    <a:pt x="1268" y="467"/>
                    <a:pt x="1268" y="301"/>
                  </a:cubicBezTo>
                  <a:cubicBezTo>
                    <a:pt x="1268" y="134"/>
                    <a:pt x="1134" y="0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96;p25">
              <a:extLst>
                <a:ext uri="{FF2B5EF4-FFF2-40B4-BE49-F238E27FC236}">
                  <a16:creationId xmlns:a16="http://schemas.microsoft.com/office/drawing/2014/main" id="{95C5FEA7-E9E2-BBE2-9D07-AECF41F60A4B}"/>
                </a:ext>
              </a:extLst>
            </p:cNvPr>
            <p:cNvSpPr/>
            <p:nvPr/>
          </p:nvSpPr>
          <p:spPr>
            <a:xfrm>
              <a:off x="6093587" y="1222417"/>
              <a:ext cx="11771" cy="24812"/>
            </a:xfrm>
            <a:custGeom>
              <a:avLst/>
              <a:gdLst/>
              <a:ahLst/>
              <a:cxnLst/>
              <a:rect l="l" t="t" r="r" b="b"/>
              <a:pathLst>
                <a:path w="602" h="1269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lnTo>
                    <a:pt x="1" y="968"/>
                  </a:lnTo>
                  <a:cubicBezTo>
                    <a:pt x="1" y="1135"/>
                    <a:pt x="134" y="1268"/>
                    <a:pt x="301" y="1268"/>
                  </a:cubicBezTo>
                  <a:cubicBezTo>
                    <a:pt x="468" y="1268"/>
                    <a:pt x="601" y="1135"/>
                    <a:pt x="601" y="968"/>
                  </a:cubicBezTo>
                  <a:lnTo>
                    <a:pt x="601" y="301"/>
                  </a:ln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97;p25">
              <a:extLst>
                <a:ext uri="{FF2B5EF4-FFF2-40B4-BE49-F238E27FC236}">
                  <a16:creationId xmlns:a16="http://schemas.microsoft.com/office/drawing/2014/main" id="{4BA6B9B5-AC23-C441-8693-91D389A37190}"/>
                </a:ext>
              </a:extLst>
            </p:cNvPr>
            <p:cNvSpPr/>
            <p:nvPr/>
          </p:nvSpPr>
          <p:spPr>
            <a:xfrm>
              <a:off x="6108584" y="1249166"/>
              <a:ext cx="24812" cy="11106"/>
            </a:xfrm>
            <a:custGeom>
              <a:avLst/>
              <a:gdLst/>
              <a:ahLst/>
              <a:cxnLst/>
              <a:rect l="l" t="t" r="r" b="b"/>
              <a:pathLst>
                <a:path w="1269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lnTo>
                    <a:pt x="968" y="567"/>
                  </a:lnTo>
                  <a:cubicBezTo>
                    <a:pt x="1135" y="567"/>
                    <a:pt x="1268" y="434"/>
                    <a:pt x="1268" y="300"/>
                  </a:cubicBezTo>
                  <a:cubicBezTo>
                    <a:pt x="1268" y="134"/>
                    <a:pt x="1135" y="0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98;p25">
              <a:extLst>
                <a:ext uri="{FF2B5EF4-FFF2-40B4-BE49-F238E27FC236}">
                  <a16:creationId xmlns:a16="http://schemas.microsoft.com/office/drawing/2014/main" id="{B8613B3E-18EB-55D9-F3B0-BCC08A7E7029}"/>
                </a:ext>
              </a:extLst>
            </p:cNvPr>
            <p:cNvSpPr/>
            <p:nvPr/>
          </p:nvSpPr>
          <p:spPr>
            <a:xfrm>
              <a:off x="5237858" y="2001185"/>
              <a:ext cx="1920779" cy="1749929"/>
            </a:xfrm>
            <a:custGeom>
              <a:avLst/>
              <a:gdLst/>
              <a:ahLst/>
              <a:cxnLst/>
              <a:rect l="l" t="t" r="r" b="b"/>
              <a:pathLst>
                <a:path w="98237" h="89499" extrusionOk="0">
                  <a:moveTo>
                    <a:pt x="49119" y="1"/>
                  </a:moveTo>
                  <a:cubicBezTo>
                    <a:pt x="37669" y="1"/>
                    <a:pt x="26219" y="4371"/>
                    <a:pt x="17479" y="13110"/>
                  </a:cubicBezTo>
                  <a:cubicBezTo>
                    <a:pt x="0" y="30590"/>
                    <a:pt x="0" y="58910"/>
                    <a:pt x="17479" y="76389"/>
                  </a:cubicBezTo>
                  <a:cubicBezTo>
                    <a:pt x="26219" y="85129"/>
                    <a:pt x="37669" y="89498"/>
                    <a:pt x="49119" y="89498"/>
                  </a:cubicBezTo>
                  <a:cubicBezTo>
                    <a:pt x="60568" y="89498"/>
                    <a:pt x="72018" y="85129"/>
                    <a:pt x="80758" y="76389"/>
                  </a:cubicBezTo>
                  <a:cubicBezTo>
                    <a:pt x="98237" y="58910"/>
                    <a:pt x="98237" y="30590"/>
                    <a:pt x="80758" y="13110"/>
                  </a:cubicBezTo>
                  <a:cubicBezTo>
                    <a:pt x="72018" y="4371"/>
                    <a:pt x="60568" y="1"/>
                    <a:pt x="49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99;p25">
              <a:extLst>
                <a:ext uri="{FF2B5EF4-FFF2-40B4-BE49-F238E27FC236}">
                  <a16:creationId xmlns:a16="http://schemas.microsoft.com/office/drawing/2014/main" id="{5784FF69-CB82-1296-2F44-F140E6D2BBEE}"/>
                </a:ext>
              </a:extLst>
            </p:cNvPr>
            <p:cNvSpPr/>
            <p:nvPr/>
          </p:nvSpPr>
          <p:spPr>
            <a:xfrm>
              <a:off x="7659628" y="2722583"/>
              <a:ext cx="46320" cy="45675"/>
            </a:xfrm>
            <a:custGeom>
              <a:avLst/>
              <a:gdLst/>
              <a:ahLst/>
              <a:cxnLst/>
              <a:rect l="l" t="t" r="r" b="b"/>
              <a:pathLst>
                <a:path w="2369" h="2336" extrusionOk="0">
                  <a:moveTo>
                    <a:pt x="1201" y="567"/>
                  </a:moveTo>
                  <a:cubicBezTo>
                    <a:pt x="1501" y="567"/>
                    <a:pt x="1768" y="834"/>
                    <a:pt x="1768" y="1168"/>
                  </a:cubicBezTo>
                  <a:cubicBezTo>
                    <a:pt x="1768" y="1501"/>
                    <a:pt x="1501" y="1768"/>
                    <a:pt x="1201" y="1768"/>
                  </a:cubicBezTo>
                  <a:cubicBezTo>
                    <a:pt x="867" y="1768"/>
                    <a:pt x="601" y="1501"/>
                    <a:pt x="601" y="1168"/>
                  </a:cubicBezTo>
                  <a:cubicBezTo>
                    <a:pt x="601" y="834"/>
                    <a:pt x="867" y="567"/>
                    <a:pt x="1201" y="567"/>
                  </a:cubicBezTo>
                  <a:close/>
                  <a:moveTo>
                    <a:pt x="1201" y="0"/>
                  </a:moveTo>
                  <a:cubicBezTo>
                    <a:pt x="534" y="0"/>
                    <a:pt x="0" y="534"/>
                    <a:pt x="0" y="1168"/>
                  </a:cubicBezTo>
                  <a:cubicBezTo>
                    <a:pt x="0" y="1835"/>
                    <a:pt x="534" y="2335"/>
                    <a:pt x="1201" y="2335"/>
                  </a:cubicBezTo>
                  <a:cubicBezTo>
                    <a:pt x="1835" y="2335"/>
                    <a:pt x="2369" y="1801"/>
                    <a:pt x="2369" y="1168"/>
                  </a:cubicBezTo>
                  <a:cubicBezTo>
                    <a:pt x="2369" y="534"/>
                    <a:pt x="1835" y="0"/>
                    <a:pt x="1201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600;p25">
              <a:extLst>
                <a:ext uri="{FF2B5EF4-FFF2-40B4-BE49-F238E27FC236}">
                  <a16:creationId xmlns:a16="http://schemas.microsoft.com/office/drawing/2014/main" id="{586D1AE1-F07C-4A4A-87D6-EFDA6AF7BC17}"/>
                </a:ext>
              </a:extLst>
            </p:cNvPr>
            <p:cNvSpPr/>
            <p:nvPr/>
          </p:nvSpPr>
          <p:spPr>
            <a:xfrm>
              <a:off x="5064361" y="1757903"/>
              <a:ext cx="40454" cy="39809"/>
            </a:xfrm>
            <a:custGeom>
              <a:avLst/>
              <a:gdLst/>
              <a:ahLst/>
              <a:cxnLst/>
              <a:rect l="l" t="t" r="r" b="b"/>
              <a:pathLst>
                <a:path w="2069" h="2036" extrusionOk="0">
                  <a:moveTo>
                    <a:pt x="1034" y="1"/>
                  </a:moveTo>
                  <a:cubicBezTo>
                    <a:pt x="467" y="1"/>
                    <a:pt x="0" y="468"/>
                    <a:pt x="0" y="1035"/>
                  </a:cubicBezTo>
                  <a:cubicBezTo>
                    <a:pt x="0" y="1602"/>
                    <a:pt x="467" y="2036"/>
                    <a:pt x="1034" y="2036"/>
                  </a:cubicBezTo>
                  <a:cubicBezTo>
                    <a:pt x="1601" y="2036"/>
                    <a:pt x="2068" y="1602"/>
                    <a:pt x="2068" y="1035"/>
                  </a:cubicBezTo>
                  <a:cubicBezTo>
                    <a:pt x="2068" y="468"/>
                    <a:pt x="1601" y="1"/>
                    <a:pt x="103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601;p25">
              <a:extLst>
                <a:ext uri="{FF2B5EF4-FFF2-40B4-BE49-F238E27FC236}">
                  <a16:creationId xmlns:a16="http://schemas.microsoft.com/office/drawing/2014/main" id="{A28234B3-8D44-DBBF-09CD-4B9DC2FC9FA3}"/>
                </a:ext>
              </a:extLst>
            </p:cNvPr>
            <p:cNvSpPr/>
            <p:nvPr/>
          </p:nvSpPr>
          <p:spPr>
            <a:xfrm>
              <a:off x="4877804" y="1990098"/>
              <a:ext cx="141560" cy="11106"/>
            </a:xfrm>
            <a:custGeom>
              <a:avLst/>
              <a:gdLst/>
              <a:ahLst/>
              <a:cxnLst/>
              <a:rect l="l" t="t" r="r" b="b"/>
              <a:pathLst>
                <a:path w="7240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6939" y="568"/>
                  </a:lnTo>
                  <a:cubicBezTo>
                    <a:pt x="7106" y="568"/>
                    <a:pt x="7239" y="468"/>
                    <a:pt x="7239" y="301"/>
                  </a:cubicBezTo>
                  <a:cubicBezTo>
                    <a:pt x="7239" y="134"/>
                    <a:pt x="7106" y="1"/>
                    <a:pt x="6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602;p25">
              <a:extLst>
                <a:ext uri="{FF2B5EF4-FFF2-40B4-BE49-F238E27FC236}">
                  <a16:creationId xmlns:a16="http://schemas.microsoft.com/office/drawing/2014/main" id="{D46E85D8-B220-EBD7-79F6-67DE3893D696}"/>
                </a:ext>
              </a:extLst>
            </p:cNvPr>
            <p:cNvSpPr/>
            <p:nvPr/>
          </p:nvSpPr>
          <p:spPr>
            <a:xfrm>
              <a:off x="4811284" y="1990098"/>
              <a:ext cx="36544" cy="11106"/>
            </a:xfrm>
            <a:custGeom>
              <a:avLst/>
              <a:gdLst/>
              <a:ahLst/>
              <a:cxnLst/>
              <a:rect l="l" t="t" r="r" b="b"/>
              <a:pathLst>
                <a:path w="1869" h="568" extrusionOk="0">
                  <a:moveTo>
                    <a:pt x="267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01" y="568"/>
                    <a:pt x="267" y="568"/>
                  </a:cubicBezTo>
                  <a:lnTo>
                    <a:pt x="1568" y="568"/>
                  </a:lnTo>
                  <a:cubicBezTo>
                    <a:pt x="1735" y="568"/>
                    <a:pt x="1869" y="468"/>
                    <a:pt x="1869" y="301"/>
                  </a:cubicBezTo>
                  <a:cubicBezTo>
                    <a:pt x="1869" y="134"/>
                    <a:pt x="1735" y="1"/>
                    <a:pt x="1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603;p25">
              <a:extLst>
                <a:ext uri="{FF2B5EF4-FFF2-40B4-BE49-F238E27FC236}">
                  <a16:creationId xmlns:a16="http://schemas.microsoft.com/office/drawing/2014/main" id="{B6A329CF-60B5-67EF-62E2-1CD74FC8AF68}"/>
                </a:ext>
              </a:extLst>
            </p:cNvPr>
            <p:cNvSpPr/>
            <p:nvPr/>
          </p:nvSpPr>
          <p:spPr>
            <a:xfrm>
              <a:off x="4811284" y="2029889"/>
              <a:ext cx="140895" cy="11106"/>
            </a:xfrm>
            <a:custGeom>
              <a:avLst/>
              <a:gdLst/>
              <a:ahLst/>
              <a:cxnLst/>
              <a:rect l="l" t="t" r="r" b="b"/>
              <a:pathLst>
                <a:path w="7206" h="568" extrusionOk="0">
                  <a:moveTo>
                    <a:pt x="267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34"/>
                    <a:pt x="101" y="568"/>
                    <a:pt x="267" y="568"/>
                  </a:cubicBezTo>
                  <a:lnTo>
                    <a:pt x="1735" y="568"/>
                  </a:lnTo>
                  <a:cubicBezTo>
                    <a:pt x="1902" y="568"/>
                    <a:pt x="2035" y="434"/>
                    <a:pt x="2035" y="268"/>
                  </a:cubicBezTo>
                  <a:cubicBezTo>
                    <a:pt x="2035" y="134"/>
                    <a:pt x="1902" y="1"/>
                    <a:pt x="1735" y="1"/>
                  </a:cubicBezTo>
                  <a:close/>
                  <a:moveTo>
                    <a:pt x="3203" y="1"/>
                  </a:moveTo>
                  <a:cubicBezTo>
                    <a:pt x="3036" y="1"/>
                    <a:pt x="2903" y="134"/>
                    <a:pt x="2903" y="268"/>
                  </a:cubicBezTo>
                  <a:cubicBezTo>
                    <a:pt x="2903" y="434"/>
                    <a:pt x="3036" y="568"/>
                    <a:pt x="3203" y="568"/>
                  </a:cubicBezTo>
                  <a:lnTo>
                    <a:pt x="4637" y="568"/>
                  </a:lnTo>
                  <a:cubicBezTo>
                    <a:pt x="4804" y="568"/>
                    <a:pt x="4937" y="434"/>
                    <a:pt x="4937" y="268"/>
                  </a:cubicBezTo>
                  <a:cubicBezTo>
                    <a:pt x="4937" y="134"/>
                    <a:pt x="4804" y="1"/>
                    <a:pt x="4637" y="1"/>
                  </a:cubicBezTo>
                  <a:close/>
                  <a:moveTo>
                    <a:pt x="6105" y="1"/>
                  </a:moveTo>
                  <a:cubicBezTo>
                    <a:pt x="5938" y="1"/>
                    <a:pt x="5805" y="134"/>
                    <a:pt x="5805" y="268"/>
                  </a:cubicBezTo>
                  <a:cubicBezTo>
                    <a:pt x="5805" y="434"/>
                    <a:pt x="5938" y="568"/>
                    <a:pt x="6105" y="568"/>
                  </a:cubicBezTo>
                  <a:lnTo>
                    <a:pt x="6939" y="568"/>
                  </a:lnTo>
                  <a:cubicBezTo>
                    <a:pt x="7106" y="568"/>
                    <a:pt x="7206" y="434"/>
                    <a:pt x="7206" y="268"/>
                  </a:cubicBezTo>
                  <a:cubicBezTo>
                    <a:pt x="7206" y="134"/>
                    <a:pt x="7106" y="1"/>
                    <a:pt x="69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604;p25">
              <a:extLst>
                <a:ext uri="{FF2B5EF4-FFF2-40B4-BE49-F238E27FC236}">
                  <a16:creationId xmlns:a16="http://schemas.microsoft.com/office/drawing/2014/main" id="{9CEAB13B-A23D-B4A6-86F4-20EB16F6BA48}"/>
                </a:ext>
              </a:extLst>
            </p:cNvPr>
            <p:cNvSpPr/>
            <p:nvPr/>
          </p:nvSpPr>
          <p:spPr>
            <a:xfrm>
              <a:off x="4801507" y="2382102"/>
              <a:ext cx="11106" cy="24812"/>
            </a:xfrm>
            <a:custGeom>
              <a:avLst/>
              <a:gdLst/>
              <a:ahLst/>
              <a:cxnLst/>
              <a:rect l="l" t="t" r="r" b="b"/>
              <a:pathLst>
                <a:path w="568" h="1269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lnTo>
                    <a:pt x="0" y="968"/>
                  </a:lnTo>
                  <a:cubicBezTo>
                    <a:pt x="0" y="1135"/>
                    <a:pt x="100" y="1268"/>
                    <a:pt x="267" y="1268"/>
                  </a:cubicBezTo>
                  <a:cubicBezTo>
                    <a:pt x="434" y="1268"/>
                    <a:pt x="567" y="1135"/>
                    <a:pt x="567" y="968"/>
                  </a:cubicBezTo>
                  <a:lnTo>
                    <a:pt x="567" y="301"/>
                  </a:ln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605;p25">
              <a:extLst>
                <a:ext uri="{FF2B5EF4-FFF2-40B4-BE49-F238E27FC236}">
                  <a16:creationId xmlns:a16="http://schemas.microsoft.com/office/drawing/2014/main" id="{5417AA3E-EC5E-043A-9527-A377A960A652}"/>
                </a:ext>
              </a:extLst>
            </p:cNvPr>
            <p:cNvSpPr/>
            <p:nvPr/>
          </p:nvSpPr>
          <p:spPr>
            <a:xfrm>
              <a:off x="4773448" y="2369060"/>
              <a:ext cx="24167" cy="11106"/>
            </a:xfrm>
            <a:custGeom>
              <a:avLst/>
              <a:gdLst/>
              <a:ahLst/>
              <a:cxnLst/>
              <a:rect l="l" t="t" r="r" b="b"/>
              <a:pathLst>
                <a:path w="1236" h="568" extrusionOk="0">
                  <a:moveTo>
                    <a:pt x="268" y="0"/>
                  </a:moveTo>
                  <a:cubicBezTo>
                    <a:pt x="101" y="0"/>
                    <a:pt x="1" y="101"/>
                    <a:pt x="1" y="267"/>
                  </a:cubicBezTo>
                  <a:cubicBezTo>
                    <a:pt x="1" y="434"/>
                    <a:pt x="101" y="568"/>
                    <a:pt x="268" y="568"/>
                  </a:cubicBezTo>
                  <a:lnTo>
                    <a:pt x="968" y="568"/>
                  </a:lnTo>
                  <a:cubicBezTo>
                    <a:pt x="1102" y="568"/>
                    <a:pt x="1235" y="434"/>
                    <a:pt x="1235" y="267"/>
                  </a:cubicBezTo>
                  <a:cubicBezTo>
                    <a:pt x="1235" y="101"/>
                    <a:pt x="1102" y="0"/>
                    <a:pt x="968" y="0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606;p25">
              <a:extLst>
                <a:ext uri="{FF2B5EF4-FFF2-40B4-BE49-F238E27FC236}">
                  <a16:creationId xmlns:a16="http://schemas.microsoft.com/office/drawing/2014/main" id="{D3E1B770-B76E-EE76-E9AF-1967F6C02184}"/>
                </a:ext>
              </a:extLst>
            </p:cNvPr>
            <p:cNvSpPr/>
            <p:nvPr/>
          </p:nvSpPr>
          <p:spPr>
            <a:xfrm>
              <a:off x="4801507" y="2341666"/>
              <a:ext cx="11106" cy="24147"/>
            </a:xfrm>
            <a:custGeom>
              <a:avLst/>
              <a:gdLst/>
              <a:ahLst/>
              <a:cxnLst/>
              <a:rect l="l" t="t" r="r" b="b"/>
              <a:pathLst>
                <a:path w="568" h="1235" extrusionOk="0">
                  <a:moveTo>
                    <a:pt x="267" y="0"/>
                  </a:moveTo>
                  <a:cubicBezTo>
                    <a:pt x="100" y="0"/>
                    <a:pt x="0" y="134"/>
                    <a:pt x="0" y="267"/>
                  </a:cubicBezTo>
                  <a:lnTo>
                    <a:pt x="0" y="968"/>
                  </a:lnTo>
                  <a:cubicBezTo>
                    <a:pt x="0" y="1101"/>
                    <a:pt x="100" y="1235"/>
                    <a:pt x="267" y="1235"/>
                  </a:cubicBezTo>
                  <a:cubicBezTo>
                    <a:pt x="434" y="1235"/>
                    <a:pt x="567" y="1101"/>
                    <a:pt x="567" y="968"/>
                  </a:cubicBezTo>
                  <a:lnTo>
                    <a:pt x="567" y="267"/>
                  </a:ln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607;p25">
              <a:extLst>
                <a:ext uri="{FF2B5EF4-FFF2-40B4-BE49-F238E27FC236}">
                  <a16:creationId xmlns:a16="http://schemas.microsoft.com/office/drawing/2014/main" id="{B79020E3-45B9-180D-3F5E-30B78FFE2CB4}"/>
                </a:ext>
              </a:extLst>
            </p:cNvPr>
            <p:cNvSpPr/>
            <p:nvPr/>
          </p:nvSpPr>
          <p:spPr>
            <a:xfrm>
              <a:off x="4815859" y="2367750"/>
              <a:ext cx="24793" cy="11771"/>
            </a:xfrm>
            <a:custGeom>
              <a:avLst/>
              <a:gdLst/>
              <a:ahLst/>
              <a:cxnLst/>
              <a:rect l="l" t="t" r="r" b="b"/>
              <a:pathLst>
                <a:path w="1268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lnTo>
                    <a:pt x="967" y="601"/>
                  </a:lnTo>
                  <a:cubicBezTo>
                    <a:pt x="1134" y="601"/>
                    <a:pt x="1268" y="468"/>
                    <a:pt x="1268" y="301"/>
                  </a:cubicBezTo>
                  <a:cubicBezTo>
                    <a:pt x="1268" y="134"/>
                    <a:pt x="1134" y="1"/>
                    <a:pt x="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608;p25">
              <a:extLst>
                <a:ext uri="{FF2B5EF4-FFF2-40B4-BE49-F238E27FC236}">
                  <a16:creationId xmlns:a16="http://schemas.microsoft.com/office/drawing/2014/main" id="{F86DADCB-AA86-C505-F2A2-9BB80156D55A}"/>
                </a:ext>
              </a:extLst>
            </p:cNvPr>
            <p:cNvSpPr/>
            <p:nvPr/>
          </p:nvSpPr>
          <p:spPr>
            <a:xfrm>
              <a:off x="5568543" y="1300689"/>
              <a:ext cx="110237" cy="106972"/>
            </a:xfrm>
            <a:custGeom>
              <a:avLst/>
              <a:gdLst/>
              <a:ahLst/>
              <a:cxnLst/>
              <a:rect l="l" t="t" r="r" b="b"/>
              <a:pathLst>
                <a:path w="5638" h="5471" extrusionOk="0">
                  <a:moveTo>
                    <a:pt x="0" y="2769"/>
                  </a:moveTo>
                  <a:cubicBezTo>
                    <a:pt x="2" y="2769"/>
                    <a:pt x="4" y="2769"/>
                    <a:pt x="6" y="2769"/>
                  </a:cubicBezTo>
                  <a:lnTo>
                    <a:pt x="6" y="2769"/>
                  </a:lnTo>
                  <a:cubicBezTo>
                    <a:pt x="2" y="2769"/>
                    <a:pt x="0" y="2769"/>
                    <a:pt x="0" y="2769"/>
                  </a:cubicBezTo>
                  <a:close/>
                  <a:moveTo>
                    <a:pt x="5638" y="2902"/>
                  </a:moveTo>
                  <a:lnTo>
                    <a:pt x="5638" y="2902"/>
                  </a:lnTo>
                  <a:cubicBezTo>
                    <a:pt x="5625" y="2905"/>
                    <a:pt x="5612" y="2907"/>
                    <a:pt x="5599" y="2910"/>
                  </a:cubicBezTo>
                  <a:lnTo>
                    <a:pt x="5599" y="2910"/>
                  </a:lnTo>
                  <a:cubicBezTo>
                    <a:pt x="5624" y="2905"/>
                    <a:pt x="5638" y="2902"/>
                    <a:pt x="5638" y="2902"/>
                  </a:cubicBezTo>
                  <a:close/>
                  <a:moveTo>
                    <a:pt x="2936" y="0"/>
                  </a:moveTo>
                  <a:cubicBezTo>
                    <a:pt x="2936" y="3"/>
                    <a:pt x="3325" y="2770"/>
                    <a:pt x="115" y="2770"/>
                  </a:cubicBezTo>
                  <a:cubicBezTo>
                    <a:pt x="79" y="2770"/>
                    <a:pt x="42" y="2770"/>
                    <a:pt x="6" y="2769"/>
                  </a:cubicBezTo>
                  <a:lnTo>
                    <a:pt x="6" y="2769"/>
                  </a:lnTo>
                  <a:cubicBezTo>
                    <a:pt x="142" y="2772"/>
                    <a:pt x="2866" y="2869"/>
                    <a:pt x="2769" y="5471"/>
                  </a:cubicBezTo>
                  <a:cubicBezTo>
                    <a:pt x="2769" y="5471"/>
                    <a:pt x="3033" y="3390"/>
                    <a:pt x="5599" y="2910"/>
                  </a:cubicBezTo>
                  <a:lnTo>
                    <a:pt x="5599" y="2910"/>
                  </a:lnTo>
                  <a:cubicBezTo>
                    <a:pt x="5551" y="2917"/>
                    <a:pt x="5461" y="2928"/>
                    <a:pt x="5342" y="2928"/>
                  </a:cubicBezTo>
                  <a:cubicBezTo>
                    <a:pt x="4725" y="2928"/>
                    <a:pt x="3322" y="2629"/>
                    <a:pt x="2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609;p25">
              <a:extLst>
                <a:ext uri="{FF2B5EF4-FFF2-40B4-BE49-F238E27FC236}">
                  <a16:creationId xmlns:a16="http://schemas.microsoft.com/office/drawing/2014/main" id="{BA2911B3-191B-F146-0E36-01E1D2504866}"/>
                </a:ext>
              </a:extLst>
            </p:cNvPr>
            <p:cNvSpPr/>
            <p:nvPr/>
          </p:nvSpPr>
          <p:spPr>
            <a:xfrm>
              <a:off x="7602884" y="2327959"/>
              <a:ext cx="110237" cy="106991"/>
            </a:xfrm>
            <a:custGeom>
              <a:avLst/>
              <a:gdLst/>
              <a:ahLst/>
              <a:cxnLst/>
              <a:rect l="l" t="t" r="r" b="b"/>
              <a:pathLst>
                <a:path w="5638" h="5472" extrusionOk="0">
                  <a:moveTo>
                    <a:pt x="0" y="2770"/>
                  </a:moveTo>
                  <a:lnTo>
                    <a:pt x="0" y="2770"/>
                  </a:lnTo>
                  <a:cubicBezTo>
                    <a:pt x="2" y="2770"/>
                    <a:pt x="4" y="2770"/>
                    <a:pt x="5" y="2770"/>
                  </a:cubicBezTo>
                  <a:lnTo>
                    <a:pt x="5" y="2770"/>
                  </a:lnTo>
                  <a:cubicBezTo>
                    <a:pt x="2" y="2770"/>
                    <a:pt x="0" y="2770"/>
                    <a:pt x="0" y="2770"/>
                  </a:cubicBezTo>
                  <a:close/>
                  <a:moveTo>
                    <a:pt x="5638" y="2903"/>
                  </a:moveTo>
                  <a:lnTo>
                    <a:pt x="5638" y="2903"/>
                  </a:lnTo>
                  <a:cubicBezTo>
                    <a:pt x="5625" y="2905"/>
                    <a:pt x="5612" y="2908"/>
                    <a:pt x="5599" y="2910"/>
                  </a:cubicBezTo>
                  <a:lnTo>
                    <a:pt x="5599" y="2910"/>
                  </a:lnTo>
                  <a:cubicBezTo>
                    <a:pt x="5624" y="2906"/>
                    <a:pt x="5637" y="2903"/>
                    <a:pt x="5638" y="2903"/>
                  </a:cubicBezTo>
                  <a:close/>
                  <a:moveTo>
                    <a:pt x="2902" y="1"/>
                  </a:moveTo>
                  <a:cubicBezTo>
                    <a:pt x="2903" y="3"/>
                    <a:pt x="3292" y="2771"/>
                    <a:pt x="114" y="2771"/>
                  </a:cubicBezTo>
                  <a:cubicBezTo>
                    <a:pt x="78" y="2771"/>
                    <a:pt x="42" y="2770"/>
                    <a:pt x="5" y="2770"/>
                  </a:cubicBezTo>
                  <a:lnTo>
                    <a:pt x="5" y="2770"/>
                  </a:lnTo>
                  <a:cubicBezTo>
                    <a:pt x="140" y="2773"/>
                    <a:pt x="2834" y="2870"/>
                    <a:pt x="2769" y="5472"/>
                  </a:cubicBezTo>
                  <a:cubicBezTo>
                    <a:pt x="2769" y="5472"/>
                    <a:pt x="3033" y="3391"/>
                    <a:pt x="5599" y="2910"/>
                  </a:cubicBezTo>
                  <a:lnTo>
                    <a:pt x="5599" y="2910"/>
                  </a:lnTo>
                  <a:cubicBezTo>
                    <a:pt x="5551" y="2918"/>
                    <a:pt x="5461" y="2929"/>
                    <a:pt x="5342" y="2929"/>
                  </a:cubicBezTo>
                  <a:cubicBezTo>
                    <a:pt x="4723" y="2929"/>
                    <a:pt x="3315" y="2630"/>
                    <a:pt x="2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610;p25">
              <a:extLst>
                <a:ext uri="{FF2B5EF4-FFF2-40B4-BE49-F238E27FC236}">
                  <a16:creationId xmlns:a16="http://schemas.microsoft.com/office/drawing/2014/main" id="{AC56933F-D683-6814-E456-44723A99593B}"/>
                </a:ext>
              </a:extLst>
            </p:cNvPr>
            <p:cNvSpPr/>
            <p:nvPr/>
          </p:nvSpPr>
          <p:spPr>
            <a:xfrm>
              <a:off x="7706575" y="3009566"/>
              <a:ext cx="185260" cy="103061"/>
            </a:xfrm>
            <a:custGeom>
              <a:avLst/>
              <a:gdLst/>
              <a:ahLst/>
              <a:cxnLst/>
              <a:rect l="l" t="t" r="r" b="b"/>
              <a:pathLst>
                <a:path w="9475" h="5271" extrusionOk="0">
                  <a:moveTo>
                    <a:pt x="3770" y="434"/>
                  </a:moveTo>
                  <a:cubicBezTo>
                    <a:pt x="4471" y="434"/>
                    <a:pt x="5071" y="801"/>
                    <a:pt x="5405" y="1401"/>
                  </a:cubicBezTo>
                  <a:lnTo>
                    <a:pt x="5505" y="1568"/>
                  </a:lnTo>
                  <a:lnTo>
                    <a:pt x="5672" y="1535"/>
                  </a:lnTo>
                  <a:cubicBezTo>
                    <a:pt x="5782" y="1504"/>
                    <a:pt x="5892" y="1490"/>
                    <a:pt x="5998" y="1490"/>
                  </a:cubicBezTo>
                  <a:cubicBezTo>
                    <a:pt x="6595" y="1490"/>
                    <a:pt x="7093" y="1941"/>
                    <a:pt x="7206" y="2535"/>
                  </a:cubicBezTo>
                  <a:lnTo>
                    <a:pt x="7206" y="2736"/>
                  </a:lnTo>
                  <a:lnTo>
                    <a:pt x="7973" y="2736"/>
                  </a:lnTo>
                  <a:cubicBezTo>
                    <a:pt x="8540" y="2736"/>
                    <a:pt x="9007" y="3203"/>
                    <a:pt x="9007" y="3770"/>
                  </a:cubicBezTo>
                  <a:cubicBezTo>
                    <a:pt x="9007" y="4370"/>
                    <a:pt x="8540" y="4837"/>
                    <a:pt x="7973" y="4837"/>
                  </a:cubicBezTo>
                  <a:lnTo>
                    <a:pt x="1502" y="4837"/>
                  </a:lnTo>
                  <a:cubicBezTo>
                    <a:pt x="935" y="4837"/>
                    <a:pt x="468" y="4370"/>
                    <a:pt x="468" y="3770"/>
                  </a:cubicBezTo>
                  <a:cubicBezTo>
                    <a:pt x="468" y="3203"/>
                    <a:pt x="935" y="2736"/>
                    <a:pt x="1502" y="2736"/>
                  </a:cubicBezTo>
                  <a:lnTo>
                    <a:pt x="1936" y="2736"/>
                  </a:lnTo>
                  <a:lnTo>
                    <a:pt x="1902" y="2469"/>
                  </a:lnTo>
                  <a:cubicBezTo>
                    <a:pt x="1902" y="2435"/>
                    <a:pt x="1902" y="2369"/>
                    <a:pt x="1902" y="2335"/>
                  </a:cubicBezTo>
                  <a:cubicBezTo>
                    <a:pt x="1902" y="1301"/>
                    <a:pt x="2736" y="434"/>
                    <a:pt x="3770" y="434"/>
                  </a:cubicBezTo>
                  <a:close/>
                  <a:moveTo>
                    <a:pt x="3770" y="0"/>
                  </a:moveTo>
                  <a:cubicBezTo>
                    <a:pt x="2503" y="0"/>
                    <a:pt x="1469" y="1034"/>
                    <a:pt x="1469" y="2302"/>
                  </a:cubicBezTo>
                  <a:cubicBezTo>
                    <a:pt x="668" y="2302"/>
                    <a:pt x="1" y="2969"/>
                    <a:pt x="1" y="3770"/>
                  </a:cubicBezTo>
                  <a:cubicBezTo>
                    <a:pt x="1" y="4604"/>
                    <a:pt x="668" y="5271"/>
                    <a:pt x="1502" y="5271"/>
                  </a:cubicBezTo>
                  <a:lnTo>
                    <a:pt x="7973" y="5271"/>
                  </a:lnTo>
                  <a:cubicBezTo>
                    <a:pt x="8807" y="5271"/>
                    <a:pt x="9474" y="4604"/>
                    <a:pt x="9474" y="3770"/>
                  </a:cubicBezTo>
                  <a:cubicBezTo>
                    <a:pt x="9474" y="2969"/>
                    <a:pt x="8807" y="2269"/>
                    <a:pt x="7973" y="2269"/>
                  </a:cubicBezTo>
                  <a:lnTo>
                    <a:pt x="7606" y="2269"/>
                  </a:lnTo>
                  <a:cubicBezTo>
                    <a:pt x="7397" y="1551"/>
                    <a:pt x="6758" y="1047"/>
                    <a:pt x="6003" y="1047"/>
                  </a:cubicBezTo>
                  <a:cubicBezTo>
                    <a:pt x="5916" y="1047"/>
                    <a:pt x="5828" y="1054"/>
                    <a:pt x="5738" y="1068"/>
                  </a:cubicBezTo>
                  <a:cubicBezTo>
                    <a:pt x="5305" y="401"/>
                    <a:pt x="4571" y="0"/>
                    <a:pt x="3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611;p25">
              <a:extLst>
                <a:ext uri="{FF2B5EF4-FFF2-40B4-BE49-F238E27FC236}">
                  <a16:creationId xmlns:a16="http://schemas.microsoft.com/office/drawing/2014/main" id="{8D6577C0-17E7-D706-BB0E-4971BACF64EC}"/>
                </a:ext>
              </a:extLst>
            </p:cNvPr>
            <p:cNvSpPr/>
            <p:nvPr/>
          </p:nvSpPr>
          <p:spPr>
            <a:xfrm>
              <a:off x="5289381" y="4668210"/>
              <a:ext cx="38499" cy="37189"/>
            </a:xfrm>
            <a:custGeom>
              <a:avLst/>
              <a:gdLst/>
              <a:ahLst/>
              <a:cxnLst/>
              <a:rect l="l" t="t" r="r" b="b"/>
              <a:pathLst>
                <a:path w="1969" h="1902" extrusionOk="0">
                  <a:moveTo>
                    <a:pt x="1968" y="1001"/>
                  </a:moveTo>
                  <a:lnTo>
                    <a:pt x="1968" y="1001"/>
                  </a:lnTo>
                  <a:cubicBezTo>
                    <a:pt x="1966" y="1002"/>
                    <a:pt x="1964" y="1002"/>
                    <a:pt x="1961" y="1003"/>
                  </a:cubicBezTo>
                  <a:lnTo>
                    <a:pt x="1961" y="1003"/>
                  </a:lnTo>
                  <a:cubicBezTo>
                    <a:pt x="1966" y="1002"/>
                    <a:pt x="1968" y="1001"/>
                    <a:pt x="1968" y="1001"/>
                  </a:cubicBezTo>
                  <a:close/>
                  <a:moveTo>
                    <a:pt x="1034" y="1"/>
                  </a:moveTo>
                  <a:cubicBezTo>
                    <a:pt x="1035" y="2"/>
                    <a:pt x="1167" y="968"/>
                    <a:pt x="0" y="968"/>
                  </a:cubicBezTo>
                  <a:cubicBezTo>
                    <a:pt x="0" y="968"/>
                    <a:pt x="1001" y="968"/>
                    <a:pt x="968" y="1902"/>
                  </a:cubicBezTo>
                  <a:cubicBezTo>
                    <a:pt x="968" y="1902"/>
                    <a:pt x="1067" y="1172"/>
                    <a:pt x="1961" y="1003"/>
                  </a:cubicBezTo>
                  <a:lnTo>
                    <a:pt x="1961" y="1003"/>
                  </a:lnTo>
                  <a:cubicBezTo>
                    <a:pt x="1948" y="1005"/>
                    <a:pt x="1915" y="1010"/>
                    <a:pt x="1870" y="1010"/>
                  </a:cubicBezTo>
                  <a:cubicBezTo>
                    <a:pt x="1657" y="1010"/>
                    <a:pt x="1164" y="909"/>
                    <a:pt x="1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612;p25">
              <a:extLst>
                <a:ext uri="{FF2B5EF4-FFF2-40B4-BE49-F238E27FC236}">
                  <a16:creationId xmlns:a16="http://schemas.microsoft.com/office/drawing/2014/main" id="{61FA3DEC-ABEE-E211-0647-BA0FAB92005F}"/>
                </a:ext>
              </a:extLst>
            </p:cNvPr>
            <p:cNvSpPr/>
            <p:nvPr/>
          </p:nvSpPr>
          <p:spPr>
            <a:xfrm>
              <a:off x="5614845" y="4294469"/>
              <a:ext cx="184595" cy="103081"/>
            </a:xfrm>
            <a:custGeom>
              <a:avLst/>
              <a:gdLst/>
              <a:ahLst/>
              <a:cxnLst/>
              <a:rect l="l" t="t" r="r" b="b"/>
              <a:pathLst>
                <a:path w="9441" h="5272" extrusionOk="0">
                  <a:moveTo>
                    <a:pt x="3770" y="435"/>
                  </a:moveTo>
                  <a:cubicBezTo>
                    <a:pt x="4437" y="435"/>
                    <a:pt x="5071" y="802"/>
                    <a:pt x="5404" y="1402"/>
                  </a:cubicBezTo>
                  <a:lnTo>
                    <a:pt x="5471" y="1535"/>
                  </a:lnTo>
                  <a:lnTo>
                    <a:pt x="5638" y="1502"/>
                  </a:lnTo>
                  <a:cubicBezTo>
                    <a:pt x="5738" y="1480"/>
                    <a:pt x="5837" y="1470"/>
                    <a:pt x="5933" y="1470"/>
                  </a:cubicBezTo>
                  <a:cubicBezTo>
                    <a:pt x="6570" y="1470"/>
                    <a:pt x="7085" y="1927"/>
                    <a:pt x="7172" y="2536"/>
                  </a:cubicBezTo>
                  <a:lnTo>
                    <a:pt x="7206" y="2736"/>
                  </a:lnTo>
                  <a:lnTo>
                    <a:pt x="7940" y="2736"/>
                  </a:lnTo>
                  <a:cubicBezTo>
                    <a:pt x="8540" y="2736"/>
                    <a:pt x="9007" y="3203"/>
                    <a:pt x="9007" y="3770"/>
                  </a:cubicBezTo>
                  <a:cubicBezTo>
                    <a:pt x="9007" y="4371"/>
                    <a:pt x="8540" y="4838"/>
                    <a:pt x="7940" y="4838"/>
                  </a:cubicBezTo>
                  <a:lnTo>
                    <a:pt x="1502" y="4838"/>
                  </a:lnTo>
                  <a:cubicBezTo>
                    <a:pt x="901" y="4838"/>
                    <a:pt x="434" y="4337"/>
                    <a:pt x="434" y="3770"/>
                  </a:cubicBezTo>
                  <a:cubicBezTo>
                    <a:pt x="434" y="3203"/>
                    <a:pt x="901" y="2736"/>
                    <a:pt x="1502" y="2736"/>
                  </a:cubicBezTo>
                  <a:lnTo>
                    <a:pt x="1502" y="2703"/>
                  </a:lnTo>
                  <a:lnTo>
                    <a:pt x="1902" y="2703"/>
                  </a:lnTo>
                  <a:lnTo>
                    <a:pt x="1902" y="2469"/>
                  </a:lnTo>
                  <a:cubicBezTo>
                    <a:pt x="1902" y="2436"/>
                    <a:pt x="1869" y="2369"/>
                    <a:pt x="1869" y="2303"/>
                  </a:cubicBezTo>
                  <a:cubicBezTo>
                    <a:pt x="1869" y="1269"/>
                    <a:pt x="2736" y="435"/>
                    <a:pt x="3770" y="435"/>
                  </a:cubicBezTo>
                  <a:close/>
                  <a:moveTo>
                    <a:pt x="3770" y="1"/>
                  </a:moveTo>
                  <a:cubicBezTo>
                    <a:pt x="2502" y="1"/>
                    <a:pt x="1468" y="1035"/>
                    <a:pt x="1435" y="2269"/>
                  </a:cubicBezTo>
                  <a:cubicBezTo>
                    <a:pt x="634" y="2303"/>
                    <a:pt x="1" y="2970"/>
                    <a:pt x="1" y="3770"/>
                  </a:cubicBezTo>
                  <a:cubicBezTo>
                    <a:pt x="1" y="4604"/>
                    <a:pt x="668" y="5271"/>
                    <a:pt x="1502" y="5271"/>
                  </a:cubicBezTo>
                  <a:lnTo>
                    <a:pt x="7940" y="5271"/>
                  </a:lnTo>
                  <a:cubicBezTo>
                    <a:pt x="8773" y="5271"/>
                    <a:pt x="9441" y="4604"/>
                    <a:pt x="9441" y="3770"/>
                  </a:cubicBezTo>
                  <a:cubicBezTo>
                    <a:pt x="9441" y="2936"/>
                    <a:pt x="8773" y="2269"/>
                    <a:pt x="7940" y="2269"/>
                  </a:cubicBezTo>
                  <a:lnTo>
                    <a:pt x="7573" y="2269"/>
                  </a:lnTo>
                  <a:cubicBezTo>
                    <a:pt x="7363" y="1551"/>
                    <a:pt x="6725" y="1048"/>
                    <a:pt x="5969" y="1048"/>
                  </a:cubicBezTo>
                  <a:cubicBezTo>
                    <a:pt x="5883" y="1048"/>
                    <a:pt x="5794" y="1055"/>
                    <a:pt x="5705" y="1068"/>
                  </a:cubicBezTo>
                  <a:cubicBezTo>
                    <a:pt x="5271" y="401"/>
                    <a:pt x="4537" y="1"/>
                    <a:pt x="377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613;p25">
              <a:extLst>
                <a:ext uri="{FF2B5EF4-FFF2-40B4-BE49-F238E27FC236}">
                  <a16:creationId xmlns:a16="http://schemas.microsoft.com/office/drawing/2014/main" id="{80CCDF81-8E03-0C17-4F1F-DBEEABFEBA6A}"/>
                </a:ext>
              </a:extLst>
            </p:cNvPr>
            <p:cNvSpPr/>
            <p:nvPr/>
          </p:nvSpPr>
          <p:spPr>
            <a:xfrm>
              <a:off x="6741270" y="4364920"/>
              <a:ext cx="141541" cy="11751"/>
            </a:xfrm>
            <a:custGeom>
              <a:avLst/>
              <a:gdLst/>
              <a:ahLst/>
              <a:cxnLst/>
              <a:rect l="l" t="t" r="r" b="b"/>
              <a:pathLst>
                <a:path w="7239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lnTo>
                    <a:pt x="6939" y="601"/>
                  </a:lnTo>
                  <a:cubicBezTo>
                    <a:pt x="7105" y="601"/>
                    <a:pt x="7239" y="468"/>
                    <a:pt x="7239" y="301"/>
                  </a:cubicBezTo>
                  <a:cubicBezTo>
                    <a:pt x="7239" y="134"/>
                    <a:pt x="7105" y="1"/>
                    <a:pt x="6939" y="1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614;p25">
              <a:extLst>
                <a:ext uri="{FF2B5EF4-FFF2-40B4-BE49-F238E27FC236}">
                  <a16:creationId xmlns:a16="http://schemas.microsoft.com/office/drawing/2014/main" id="{10978391-44C4-E6F4-E1E2-BC40F57F4D79}"/>
                </a:ext>
              </a:extLst>
            </p:cNvPr>
            <p:cNvSpPr/>
            <p:nvPr/>
          </p:nvSpPr>
          <p:spPr>
            <a:xfrm>
              <a:off x="6674085" y="4454923"/>
              <a:ext cx="37189" cy="11106"/>
            </a:xfrm>
            <a:custGeom>
              <a:avLst/>
              <a:gdLst/>
              <a:ahLst/>
              <a:cxnLst/>
              <a:rect l="l" t="t" r="r" b="b"/>
              <a:pathLst>
                <a:path w="1902" h="5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lnTo>
                    <a:pt x="1602" y="568"/>
                  </a:lnTo>
                  <a:cubicBezTo>
                    <a:pt x="1768" y="568"/>
                    <a:pt x="1902" y="434"/>
                    <a:pt x="1902" y="268"/>
                  </a:cubicBezTo>
                  <a:cubicBezTo>
                    <a:pt x="1902" y="101"/>
                    <a:pt x="1768" y="1"/>
                    <a:pt x="1602" y="1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615;p25">
              <a:extLst>
                <a:ext uri="{FF2B5EF4-FFF2-40B4-BE49-F238E27FC236}">
                  <a16:creationId xmlns:a16="http://schemas.microsoft.com/office/drawing/2014/main" id="{D3DB98EE-0F88-DFD9-CA98-1C95A32EE995}"/>
                </a:ext>
              </a:extLst>
            </p:cNvPr>
            <p:cNvSpPr/>
            <p:nvPr/>
          </p:nvSpPr>
          <p:spPr>
            <a:xfrm>
              <a:off x="6441889" y="4470586"/>
              <a:ext cx="110237" cy="106972"/>
            </a:xfrm>
            <a:custGeom>
              <a:avLst/>
              <a:gdLst/>
              <a:ahLst/>
              <a:cxnLst/>
              <a:rect l="l" t="t" r="r" b="b"/>
              <a:pathLst>
                <a:path w="5638" h="5471" extrusionOk="0">
                  <a:moveTo>
                    <a:pt x="0" y="2769"/>
                  </a:moveTo>
                  <a:lnTo>
                    <a:pt x="0" y="2769"/>
                  </a:lnTo>
                  <a:cubicBezTo>
                    <a:pt x="2" y="2769"/>
                    <a:pt x="4" y="2769"/>
                    <a:pt x="6" y="2769"/>
                  </a:cubicBezTo>
                  <a:lnTo>
                    <a:pt x="6" y="2769"/>
                  </a:lnTo>
                  <a:cubicBezTo>
                    <a:pt x="2" y="2769"/>
                    <a:pt x="0" y="2769"/>
                    <a:pt x="0" y="2769"/>
                  </a:cubicBezTo>
                  <a:close/>
                  <a:moveTo>
                    <a:pt x="5638" y="2902"/>
                  </a:moveTo>
                  <a:lnTo>
                    <a:pt x="5638" y="2902"/>
                  </a:lnTo>
                  <a:cubicBezTo>
                    <a:pt x="5625" y="2905"/>
                    <a:pt x="5612" y="2907"/>
                    <a:pt x="5599" y="2910"/>
                  </a:cubicBezTo>
                  <a:lnTo>
                    <a:pt x="5599" y="2910"/>
                  </a:lnTo>
                  <a:cubicBezTo>
                    <a:pt x="5624" y="2906"/>
                    <a:pt x="5638" y="2902"/>
                    <a:pt x="5638" y="2902"/>
                  </a:cubicBezTo>
                  <a:close/>
                  <a:moveTo>
                    <a:pt x="2936" y="0"/>
                  </a:moveTo>
                  <a:lnTo>
                    <a:pt x="2936" y="0"/>
                  </a:lnTo>
                  <a:cubicBezTo>
                    <a:pt x="2936" y="4"/>
                    <a:pt x="3325" y="2770"/>
                    <a:pt x="115" y="2770"/>
                  </a:cubicBezTo>
                  <a:cubicBezTo>
                    <a:pt x="79" y="2770"/>
                    <a:pt x="43" y="2770"/>
                    <a:pt x="6" y="2769"/>
                  </a:cubicBezTo>
                  <a:lnTo>
                    <a:pt x="6" y="2769"/>
                  </a:lnTo>
                  <a:cubicBezTo>
                    <a:pt x="143" y="2772"/>
                    <a:pt x="2867" y="2869"/>
                    <a:pt x="2769" y="5471"/>
                  </a:cubicBezTo>
                  <a:cubicBezTo>
                    <a:pt x="2769" y="5471"/>
                    <a:pt x="3033" y="3390"/>
                    <a:pt x="5599" y="2910"/>
                  </a:cubicBezTo>
                  <a:lnTo>
                    <a:pt x="5599" y="2910"/>
                  </a:lnTo>
                  <a:cubicBezTo>
                    <a:pt x="5551" y="2917"/>
                    <a:pt x="5461" y="2928"/>
                    <a:pt x="5342" y="2928"/>
                  </a:cubicBezTo>
                  <a:cubicBezTo>
                    <a:pt x="4725" y="2928"/>
                    <a:pt x="3322" y="2630"/>
                    <a:pt x="2936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616;p25">
              <a:extLst>
                <a:ext uri="{FF2B5EF4-FFF2-40B4-BE49-F238E27FC236}">
                  <a16:creationId xmlns:a16="http://schemas.microsoft.com/office/drawing/2014/main" id="{BB6AB23F-02FD-1BDB-75CB-21D8164695CA}"/>
                </a:ext>
              </a:extLst>
            </p:cNvPr>
            <p:cNvSpPr/>
            <p:nvPr/>
          </p:nvSpPr>
          <p:spPr>
            <a:xfrm>
              <a:off x="4627346" y="2706921"/>
              <a:ext cx="110257" cy="106991"/>
            </a:xfrm>
            <a:custGeom>
              <a:avLst/>
              <a:gdLst/>
              <a:ahLst/>
              <a:cxnLst/>
              <a:rect l="l" t="t" r="r" b="b"/>
              <a:pathLst>
                <a:path w="5639" h="5472" extrusionOk="0">
                  <a:moveTo>
                    <a:pt x="1" y="2769"/>
                  </a:moveTo>
                  <a:lnTo>
                    <a:pt x="1" y="2769"/>
                  </a:lnTo>
                  <a:cubicBezTo>
                    <a:pt x="3" y="2769"/>
                    <a:pt x="4" y="2769"/>
                    <a:pt x="6" y="2769"/>
                  </a:cubicBezTo>
                  <a:lnTo>
                    <a:pt x="6" y="2769"/>
                  </a:lnTo>
                  <a:cubicBezTo>
                    <a:pt x="3" y="2769"/>
                    <a:pt x="1" y="2769"/>
                    <a:pt x="1" y="2769"/>
                  </a:cubicBezTo>
                  <a:close/>
                  <a:moveTo>
                    <a:pt x="5638" y="2903"/>
                  </a:moveTo>
                  <a:cubicBezTo>
                    <a:pt x="5624" y="2905"/>
                    <a:pt x="5610" y="2908"/>
                    <a:pt x="5596" y="2910"/>
                  </a:cubicBezTo>
                  <a:lnTo>
                    <a:pt x="5596" y="2910"/>
                  </a:lnTo>
                  <a:cubicBezTo>
                    <a:pt x="5623" y="2906"/>
                    <a:pt x="5638" y="2903"/>
                    <a:pt x="5638" y="2903"/>
                  </a:cubicBezTo>
                  <a:close/>
                  <a:moveTo>
                    <a:pt x="2903" y="0"/>
                  </a:moveTo>
                  <a:lnTo>
                    <a:pt x="2903" y="0"/>
                  </a:lnTo>
                  <a:cubicBezTo>
                    <a:pt x="2903" y="2"/>
                    <a:pt x="3293" y="2770"/>
                    <a:pt x="115" y="2770"/>
                  </a:cubicBezTo>
                  <a:cubicBezTo>
                    <a:pt x="79" y="2770"/>
                    <a:pt x="43" y="2770"/>
                    <a:pt x="6" y="2769"/>
                  </a:cubicBezTo>
                  <a:lnTo>
                    <a:pt x="6" y="2769"/>
                  </a:lnTo>
                  <a:cubicBezTo>
                    <a:pt x="141" y="2772"/>
                    <a:pt x="2834" y="2869"/>
                    <a:pt x="2769" y="5471"/>
                  </a:cubicBezTo>
                  <a:cubicBezTo>
                    <a:pt x="2769" y="5471"/>
                    <a:pt x="3000" y="3392"/>
                    <a:pt x="5596" y="2910"/>
                  </a:cubicBezTo>
                  <a:lnTo>
                    <a:pt x="5596" y="2910"/>
                  </a:lnTo>
                  <a:cubicBezTo>
                    <a:pt x="5547" y="2918"/>
                    <a:pt x="5459" y="2928"/>
                    <a:pt x="5342" y="2928"/>
                  </a:cubicBezTo>
                  <a:cubicBezTo>
                    <a:pt x="4724" y="2928"/>
                    <a:pt x="3315" y="2630"/>
                    <a:pt x="2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617;p25">
              <a:extLst>
                <a:ext uri="{FF2B5EF4-FFF2-40B4-BE49-F238E27FC236}">
                  <a16:creationId xmlns:a16="http://schemas.microsoft.com/office/drawing/2014/main" id="{F8665C39-DA03-EC9D-1E6A-EBC5038F4EF3}"/>
                </a:ext>
              </a:extLst>
            </p:cNvPr>
            <p:cNvSpPr/>
            <p:nvPr/>
          </p:nvSpPr>
          <p:spPr>
            <a:xfrm>
              <a:off x="7565049" y="3722458"/>
              <a:ext cx="38499" cy="37208"/>
            </a:xfrm>
            <a:custGeom>
              <a:avLst/>
              <a:gdLst/>
              <a:ahLst/>
              <a:cxnLst/>
              <a:rect l="l" t="t" r="r" b="b"/>
              <a:pathLst>
                <a:path w="1969" h="1903" extrusionOk="0">
                  <a:moveTo>
                    <a:pt x="1968" y="1035"/>
                  </a:moveTo>
                  <a:cubicBezTo>
                    <a:pt x="1965" y="1035"/>
                    <a:pt x="1962" y="1036"/>
                    <a:pt x="1959" y="1036"/>
                  </a:cubicBezTo>
                  <a:lnTo>
                    <a:pt x="1959" y="1036"/>
                  </a:lnTo>
                  <a:cubicBezTo>
                    <a:pt x="1965" y="1035"/>
                    <a:pt x="1968" y="1035"/>
                    <a:pt x="1968" y="1035"/>
                  </a:cubicBezTo>
                  <a:close/>
                  <a:moveTo>
                    <a:pt x="1001" y="1"/>
                  </a:moveTo>
                  <a:cubicBezTo>
                    <a:pt x="1001" y="2"/>
                    <a:pt x="1130" y="969"/>
                    <a:pt x="55" y="969"/>
                  </a:cubicBezTo>
                  <a:cubicBezTo>
                    <a:pt x="37" y="969"/>
                    <a:pt x="19" y="969"/>
                    <a:pt x="0" y="968"/>
                  </a:cubicBezTo>
                  <a:lnTo>
                    <a:pt x="0" y="968"/>
                  </a:lnTo>
                  <a:cubicBezTo>
                    <a:pt x="1" y="968"/>
                    <a:pt x="1001" y="1002"/>
                    <a:pt x="968" y="1902"/>
                  </a:cubicBezTo>
                  <a:cubicBezTo>
                    <a:pt x="968" y="1902"/>
                    <a:pt x="1034" y="1206"/>
                    <a:pt x="1959" y="1036"/>
                  </a:cubicBezTo>
                  <a:lnTo>
                    <a:pt x="1959" y="1036"/>
                  </a:lnTo>
                  <a:cubicBezTo>
                    <a:pt x="1945" y="1039"/>
                    <a:pt x="1915" y="1043"/>
                    <a:pt x="1873" y="1043"/>
                  </a:cubicBezTo>
                  <a:cubicBezTo>
                    <a:pt x="1662" y="1043"/>
                    <a:pt x="1158" y="940"/>
                    <a:pt x="1001" y="1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618;p25">
              <a:extLst>
                <a:ext uri="{FF2B5EF4-FFF2-40B4-BE49-F238E27FC236}">
                  <a16:creationId xmlns:a16="http://schemas.microsoft.com/office/drawing/2014/main" id="{A259E4E7-1885-C866-84B8-71E14B950F52}"/>
                </a:ext>
              </a:extLst>
            </p:cNvPr>
            <p:cNvSpPr/>
            <p:nvPr/>
          </p:nvSpPr>
          <p:spPr>
            <a:xfrm>
              <a:off x="5962482" y="4370141"/>
              <a:ext cx="109592" cy="106326"/>
            </a:xfrm>
            <a:custGeom>
              <a:avLst/>
              <a:gdLst/>
              <a:ahLst/>
              <a:cxnLst/>
              <a:rect l="l" t="t" r="r" b="b"/>
              <a:pathLst>
                <a:path w="5605" h="5438" extrusionOk="0">
                  <a:moveTo>
                    <a:pt x="1" y="2769"/>
                  </a:moveTo>
                  <a:cubicBezTo>
                    <a:pt x="3" y="2769"/>
                    <a:pt x="4" y="2769"/>
                    <a:pt x="6" y="2769"/>
                  </a:cubicBezTo>
                  <a:lnTo>
                    <a:pt x="6" y="2769"/>
                  </a:lnTo>
                  <a:cubicBezTo>
                    <a:pt x="3" y="2769"/>
                    <a:pt x="1" y="2769"/>
                    <a:pt x="1" y="2769"/>
                  </a:cubicBezTo>
                  <a:close/>
                  <a:moveTo>
                    <a:pt x="5605" y="2902"/>
                  </a:moveTo>
                  <a:lnTo>
                    <a:pt x="5605" y="2902"/>
                  </a:lnTo>
                  <a:cubicBezTo>
                    <a:pt x="5592" y="2905"/>
                    <a:pt x="5579" y="2907"/>
                    <a:pt x="5566" y="2910"/>
                  </a:cubicBezTo>
                  <a:lnTo>
                    <a:pt x="5566" y="2910"/>
                  </a:lnTo>
                  <a:cubicBezTo>
                    <a:pt x="5591" y="2906"/>
                    <a:pt x="5605" y="2902"/>
                    <a:pt x="5605" y="2902"/>
                  </a:cubicBezTo>
                  <a:close/>
                  <a:moveTo>
                    <a:pt x="2903" y="0"/>
                  </a:moveTo>
                  <a:cubicBezTo>
                    <a:pt x="2903" y="3"/>
                    <a:pt x="3292" y="2770"/>
                    <a:pt x="115" y="2770"/>
                  </a:cubicBezTo>
                  <a:cubicBezTo>
                    <a:pt x="79" y="2770"/>
                    <a:pt x="43" y="2770"/>
                    <a:pt x="6" y="2769"/>
                  </a:cubicBezTo>
                  <a:lnTo>
                    <a:pt x="6" y="2769"/>
                  </a:lnTo>
                  <a:cubicBezTo>
                    <a:pt x="142" y="2772"/>
                    <a:pt x="2834" y="2869"/>
                    <a:pt x="2736" y="5438"/>
                  </a:cubicBezTo>
                  <a:cubicBezTo>
                    <a:pt x="2736" y="5438"/>
                    <a:pt x="3000" y="3390"/>
                    <a:pt x="5566" y="2910"/>
                  </a:cubicBezTo>
                  <a:lnTo>
                    <a:pt x="5566" y="2910"/>
                  </a:lnTo>
                  <a:cubicBezTo>
                    <a:pt x="5518" y="2917"/>
                    <a:pt x="5428" y="2928"/>
                    <a:pt x="5310" y="2928"/>
                  </a:cubicBezTo>
                  <a:cubicBezTo>
                    <a:pt x="4692" y="2928"/>
                    <a:pt x="3290" y="2630"/>
                    <a:pt x="2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619;p25">
              <a:extLst>
                <a:ext uri="{FF2B5EF4-FFF2-40B4-BE49-F238E27FC236}">
                  <a16:creationId xmlns:a16="http://schemas.microsoft.com/office/drawing/2014/main" id="{C8B9B1EF-8BC2-BFF0-4A68-9F1462C11223}"/>
                </a:ext>
              </a:extLst>
            </p:cNvPr>
            <p:cNvSpPr/>
            <p:nvPr/>
          </p:nvSpPr>
          <p:spPr>
            <a:xfrm>
              <a:off x="4603217" y="3063044"/>
              <a:ext cx="38499" cy="37189"/>
            </a:xfrm>
            <a:custGeom>
              <a:avLst/>
              <a:gdLst/>
              <a:ahLst/>
              <a:cxnLst/>
              <a:rect l="l" t="t" r="r" b="b"/>
              <a:pathLst>
                <a:path w="1969" h="1902" extrusionOk="0">
                  <a:moveTo>
                    <a:pt x="1" y="968"/>
                  </a:moveTo>
                  <a:lnTo>
                    <a:pt x="1" y="968"/>
                  </a:lnTo>
                  <a:cubicBezTo>
                    <a:pt x="6" y="968"/>
                    <a:pt x="11" y="968"/>
                    <a:pt x="17" y="968"/>
                  </a:cubicBezTo>
                  <a:lnTo>
                    <a:pt x="17" y="968"/>
                  </a:lnTo>
                  <a:cubicBezTo>
                    <a:pt x="6" y="968"/>
                    <a:pt x="1" y="968"/>
                    <a:pt x="1" y="968"/>
                  </a:cubicBezTo>
                  <a:close/>
                  <a:moveTo>
                    <a:pt x="1969" y="1001"/>
                  </a:moveTo>
                  <a:cubicBezTo>
                    <a:pt x="1959" y="1003"/>
                    <a:pt x="1949" y="1005"/>
                    <a:pt x="1940" y="1007"/>
                  </a:cubicBezTo>
                  <a:lnTo>
                    <a:pt x="1940" y="1007"/>
                  </a:lnTo>
                  <a:cubicBezTo>
                    <a:pt x="1958" y="1004"/>
                    <a:pt x="1969" y="1001"/>
                    <a:pt x="1969" y="1001"/>
                  </a:cubicBezTo>
                  <a:close/>
                  <a:moveTo>
                    <a:pt x="1035" y="1"/>
                  </a:moveTo>
                  <a:lnTo>
                    <a:pt x="1035" y="1"/>
                  </a:lnTo>
                  <a:cubicBezTo>
                    <a:pt x="1035" y="2"/>
                    <a:pt x="1163" y="969"/>
                    <a:pt x="57" y="969"/>
                  </a:cubicBezTo>
                  <a:cubicBezTo>
                    <a:pt x="44" y="969"/>
                    <a:pt x="30" y="969"/>
                    <a:pt x="17" y="968"/>
                  </a:cubicBezTo>
                  <a:lnTo>
                    <a:pt x="17" y="968"/>
                  </a:lnTo>
                  <a:cubicBezTo>
                    <a:pt x="145" y="973"/>
                    <a:pt x="999" y="1038"/>
                    <a:pt x="968" y="1902"/>
                  </a:cubicBezTo>
                  <a:cubicBezTo>
                    <a:pt x="968" y="1902"/>
                    <a:pt x="1066" y="1184"/>
                    <a:pt x="1940" y="1007"/>
                  </a:cubicBezTo>
                  <a:lnTo>
                    <a:pt x="1940" y="1007"/>
                  </a:lnTo>
                  <a:cubicBezTo>
                    <a:pt x="1919" y="1010"/>
                    <a:pt x="1886" y="1014"/>
                    <a:pt x="1846" y="1014"/>
                  </a:cubicBezTo>
                  <a:cubicBezTo>
                    <a:pt x="1623" y="1014"/>
                    <a:pt x="1160" y="901"/>
                    <a:pt x="1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620;p25">
              <a:extLst>
                <a:ext uri="{FF2B5EF4-FFF2-40B4-BE49-F238E27FC236}">
                  <a16:creationId xmlns:a16="http://schemas.microsoft.com/office/drawing/2014/main" id="{4F906490-8F7C-DEA6-1433-7C4012AC9ADE}"/>
                </a:ext>
              </a:extLst>
            </p:cNvPr>
            <p:cNvSpPr/>
            <p:nvPr/>
          </p:nvSpPr>
          <p:spPr>
            <a:xfrm>
              <a:off x="4584309" y="2496254"/>
              <a:ext cx="38499" cy="37189"/>
            </a:xfrm>
            <a:custGeom>
              <a:avLst/>
              <a:gdLst/>
              <a:ahLst/>
              <a:cxnLst/>
              <a:rect l="l" t="t" r="r" b="b"/>
              <a:pathLst>
                <a:path w="1969" h="1902" extrusionOk="0">
                  <a:moveTo>
                    <a:pt x="0" y="967"/>
                  </a:moveTo>
                  <a:lnTo>
                    <a:pt x="0" y="967"/>
                  </a:lnTo>
                  <a:cubicBezTo>
                    <a:pt x="6" y="968"/>
                    <a:pt x="11" y="968"/>
                    <a:pt x="16" y="968"/>
                  </a:cubicBezTo>
                  <a:lnTo>
                    <a:pt x="16" y="968"/>
                  </a:lnTo>
                  <a:cubicBezTo>
                    <a:pt x="6" y="967"/>
                    <a:pt x="0" y="967"/>
                    <a:pt x="0" y="967"/>
                  </a:cubicBezTo>
                  <a:close/>
                  <a:moveTo>
                    <a:pt x="1968" y="1034"/>
                  </a:moveTo>
                  <a:lnTo>
                    <a:pt x="1968" y="1034"/>
                  </a:lnTo>
                  <a:cubicBezTo>
                    <a:pt x="1960" y="1035"/>
                    <a:pt x="1952" y="1037"/>
                    <a:pt x="1943" y="1038"/>
                  </a:cubicBezTo>
                  <a:lnTo>
                    <a:pt x="1943" y="1038"/>
                  </a:lnTo>
                  <a:cubicBezTo>
                    <a:pt x="1959" y="1036"/>
                    <a:pt x="1968" y="1034"/>
                    <a:pt x="1968" y="1034"/>
                  </a:cubicBezTo>
                  <a:close/>
                  <a:moveTo>
                    <a:pt x="1034" y="0"/>
                  </a:moveTo>
                  <a:cubicBezTo>
                    <a:pt x="1034" y="1"/>
                    <a:pt x="1163" y="968"/>
                    <a:pt x="57" y="968"/>
                  </a:cubicBezTo>
                  <a:cubicBezTo>
                    <a:pt x="43" y="968"/>
                    <a:pt x="30" y="968"/>
                    <a:pt x="16" y="968"/>
                  </a:cubicBezTo>
                  <a:lnTo>
                    <a:pt x="16" y="968"/>
                  </a:lnTo>
                  <a:cubicBezTo>
                    <a:pt x="145" y="973"/>
                    <a:pt x="998" y="1038"/>
                    <a:pt x="968" y="1901"/>
                  </a:cubicBezTo>
                  <a:cubicBezTo>
                    <a:pt x="968" y="1901"/>
                    <a:pt x="1066" y="1181"/>
                    <a:pt x="1943" y="1038"/>
                  </a:cubicBezTo>
                  <a:lnTo>
                    <a:pt x="1943" y="1038"/>
                  </a:lnTo>
                  <a:cubicBezTo>
                    <a:pt x="1927" y="1040"/>
                    <a:pt x="1903" y="1042"/>
                    <a:pt x="1874" y="1042"/>
                  </a:cubicBezTo>
                  <a:cubicBezTo>
                    <a:pt x="1663" y="1042"/>
                    <a:pt x="1165" y="940"/>
                    <a:pt x="1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621;p25">
              <a:extLst>
                <a:ext uri="{FF2B5EF4-FFF2-40B4-BE49-F238E27FC236}">
                  <a16:creationId xmlns:a16="http://schemas.microsoft.com/office/drawing/2014/main" id="{6A6B7434-81D4-8827-92B6-4DA2E565B884}"/>
                </a:ext>
              </a:extLst>
            </p:cNvPr>
            <p:cNvSpPr/>
            <p:nvPr/>
          </p:nvSpPr>
          <p:spPr>
            <a:xfrm>
              <a:off x="6780396" y="1320262"/>
              <a:ext cx="45675" cy="46320"/>
            </a:xfrm>
            <a:custGeom>
              <a:avLst/>
              <a:gdLst/>
              <a:ahLst/>
              <a:cxnLst/>
              <a:rect l="l" t="t" r="r" b="b"/>
              <a:pathLst>
                <a:path w="2336" h="2369" extrusionOk="0">
                  <a:moveTo>
                    <a:pt x="1168" y="600"/>
                  </a:moveTo>
                  <a:cubicBezTo>
                    <a:pt x="1502" y="600"/>
                    <a:pt x="1769" y="867"/>
                    <a:pt x="1769" y="1168"/>
                  </a:cubicBezTo>
                  <a:cubicBezTo>
                    <a:pt x="1769" y="1501"/>
                    <a:pt x="1502" y="1768"/>
                    <a:pt x="1168" y="1768"/>
                  </a:cubicBezTo>
                  <a:cubicBezTo>
                    <a:pt x="835" y="1768"/>
                    <a:pt x="568" y="1501"/>
                    <a:pt x="568" y="1168"/>
                  </a:cubicBezTo>
                  <a:cubicBezTo>
                    <a:pt x="568" y="867"/>
                    <a:pt x="835" y="600"/>
                    <a:pt x="1168" y="600"/>
                  </a:cubicBezTo>
                  <a:close/>
                  <a:moveTo>
                    <a:pt x="1168" y="0"/>
                  </a:moveTo>
                  <a:cubicBezTo>
                    <a:pt x="501" y="0"/>
                    <a:pt x="1" y="534"/>
                    <a:pt x="1" y="1168"/>
                  </a:cubicBezTo>
                  <a:cubicBezTo>
                    <a:pt x="1" y="1835"/>
                    <a:pt x="501" y="2368"/>
                    <a:pt x="1168" y="2368"/>
                  </a:cubicBezTo>
                  <a:cubicBezTo>
                    <a:pt x="1802" y="2368"/>
                    <a:pt x="2336" y="1835"/>
                    <a:pt x="2336" y="1168"/>
                  </a:cubicBezTo>
                  <a:cubicBezTo>
                    <a:pt x="2336" y="534"/>
                    <a:pt x="1802" y="0"/>
                    <a:pt x="1168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622;p25">
              <a:extLst>
                <a:ext uri="{FF2B5EF4-FFF2-40B4-BE49-F238E27FC236}">
                  <a16:creationId xmlns:a16="http://schemas.microsoft.com/office/drawing/2014/main" id="{99C4A7D5-194A-1A5A-8CD5-288F53A09BFD}"/>
                </a:ext>
              </a:extLst>
            </p:cNvPr>
            <p:cNvSpPr/>
            <p:nvPr/>
          </p:nvSpPr>
          <p:spPr>
            <a:xfrm>
              <a:off x="7291753" y="1558968"/>
              <a:ext cx="38499" cy="37208"/>
            </a:xfrm>
            <a:custGeom>
              <a:avLst/>
              <a:gdLst/>
              <a:ahLst/>
              <a:cxnLst/>
              <a:rect l="l" t="t" r="r" b="b"/>
              <a:pathLst>
                <a:path w="1969" h="1903" extrusionOk="0">
                  <a:moveTo>
                    <a:pt x="1969" y="1002"/>
                  </a:moveTo>
                  <a:lnTo>
                    <a:pt x="1969" y="1002"/>
                  </a:lnTo>
                  <a:cubicBezTo>
                    <a:pt x="1966" y="1002"/>
                    <a:pt x="1962" y="1003"/>
                    <a:pt x="1959" y="1003"/>
                  </a:cubicBezTo>
                  <a:lnTo>
                    <a:pt x="1959" y="1003"/>
                  </a:lnTo>
                  <a:cubicBezTo>
                    <a:pt x="1965" y="1002"/>
                    <a:pt x="1969" y="1002"/>
                    <a:pt x="1969" y="1002"/>
                  </a:cubicBezTo>
                  <a:close/>
                  <a:moveTo>
                    <a:pt x="1001" y="1"/>
                  </a:moveTo>
                  <a:cubicBezTo>
                    <a:pt x="1002" y="2"/>
                    <a:pt x="1134" y="968"/>
                    <a:pt x="1" y="968"/>
                  </a:cubicBezTo>
                  <a:cubicBezTo>
                    <a:pt x="1" y="968"/>
                    <a:pt x="1001" y="968"/>
                    <a:pt x="968" y="1902"/>
                  </a:cubicBezTo>
                  <a:cubicBezTo>
                    <a:pt x="968" y="1902"/>
                    <a:pt x="1034" y="1173"/>
                    <a:pt x="1959" y="1003"/>
                  </a:cubicBezTo>
                  <a:lnTo>
                    <a:pt x="1959" y="1003"/>
                  </a:lnTo>
                  <a:cubicBezTo>
                    <a:pt x="1944" y="1006"/>
                    <a:pt x="1913" y="1010"/>
                    <a:pt x="1870" y="1010"/>
                  </a:cubicBezTo>
                  <a:cubicBezTo>
                    <a:pt x="1656" y="1010"/>
                    <a:pt x="1157" y="909"/>
                    <a:pt x="1001" y="1"/>
                  </a:cubicBezTo>
                  <a:close/>
                </a:path>
              </a:pathLst>
            </a:custGeom>
            <a:solidFill>
              <a:srgbClr val="FD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623;p25">
              <a:extLst>
                <a:ext uri="{FF2B5EF4-FFF2-40B4-BE49-F238E27FC236}">
                  <a16:creationId xmlns:a16="http://schemas.microsoft.com/office/drawing/2014/main" id="{F948B577-6776-A087-B7D3-993E7B3B3D7B}"/>
                </a:ext>
              </a:extLst>
            </p:cNvPr>
            <p:cNvSpPr/>
            <p:nvPr/>
          </p:nvSpPr>
          <p:spPr>
            <a:xfrm>
              <a:off x="7298284" y="1846616"/>
              <a:ext cx="184595" cy="103061"/>
            </a:xfrm>
            <a:custGeom>
              <a:avLst/>
              <a:gdLst/>
              <a:ahLst/>
              <a:cxnLst/>
              <a:rect l="l" t="t" r="r" b="b"/>
              <a:pathLst>
                <a:path w="9441" h="5271" extrusionOk="0">
                  <a:moveTo>
                    <a:pt x="3736" y="434"/>
                  </a:moveTo>
                  <a:cubicBezTo>
                    <a:pt x="4437" y="434"/>
                    <a:pt x="5071" y="801"/>
                    <a:pt x="5404" y="1401"/>
                  </a:cubicBezTo>
                  <a:lnTo>
                    <a:pt x="5471" y="1535"/>
                  </a:lnTo>
                  <a:lnTo>
                    <a:pt x="5638" y="1501"/>
                  </a:lnTo>
                  <a:cubicBezTo>
                    <a:pt x="5738" y="1479"/>
                    <a:pt x="5838" y="1468"/>
                    <a:pt x="5934" y="1468"/>
                  </a:cubicBezTo>
                  <a:cubicBezTo>
                    <a:pt x="6544" y="1468"/>
                    <a:pt x="7057" y="1902"/>
                    <a:pt x="7172" y="2535"/>
                  </a:cubicBezTo>
                  <a:lnTo>
                    <a:pt x="7205" y="2702"/>
                  </a:lnTo>
                  <a:lnTo>
                    <a:pt x="7939" y="2702"/>
                  </a:lnTo>
                  <a:cubicBezTo>
                    <a:pt x="8540" y="2702"/>
                    <a:pt x="9007" y="3169"/>
                    <a:pt x="9007" y="3770"/>
                  </a:cubicBezTo>
                  <a:cubicBezTo>
                    <a:pt x="9007" y="4337"/>
                    <a:pt x="8540" y="4804"/>
                    <a:pt x="7939" y="4804"/>
                  </a:cubicBezTo>
                  <a:lnTo>
                    <a:pt x="1468" y="4804"/>
                  </a:lnTo>
                  <a:cubicBezTo>
                    <a:pt x="901" y="4804"/>
                    <a:pt x="434" y="4337"/>
                    <a:pt x="434" y="3770"/>
                  </a:cubicBezTo>
                  <a:cubicBezTo>
                    <a:pt x="434" y="3169"/>
                    <a:pt x="901" y="2702"/>
                    <a:pt x="1468" y="2702"/>
                  </a:cubicBezTo>
                  <a:lnTo>
                    <a:pt x="1902" y="2702"/>
                  </a:lnTo>
                  <a:lnTo>
                    <a:pt x="1868" y="2469"/>
                  </a:lnTo>
                  <a:cubicBezTo>
                    <a:pt x="1868" y="2402"/>
                    <a:pt x="1868" y="2369"/>
                    <a:pt x="1868" y="2302"/>
                  </a:cubicBezTo>
                  <a:cubicBezTo>
                    <a:pt x="1868" y="1268"/>
                    <a:pt x="2702" y="434"/>
                    <a:pt x="3736" y="434"/>
                  </a:cubicBezTo>
                  <a:close/>
                  <a:moveTo>
                    <a:pt x="3770" y="0"/>
                  </a:moveTo>
                  <a:cubicBezTo>
                    <a:pt x="2502" y="0"/>
                    <a:pt x="1468" y="1001"/>
                    <a:pt x="1435" y="2269"/>
                  </a:cubicBezTo>
                  <a:cubicBezTo>
                    <a:pt x="634" y="2302"/>
                    <a:pt x="0" y="2969"/>
                    <a:pt x="0" y="3770"/>
                  </a:cubicBezTo>
                  <a:cubicBezTo>
                    <a:pt x="0" y="4604"/>
                    <a:pt x="667" y="5271"/>
                    <a:pt x="1468" y="5271"/>
                  </a:cubicBezTo>
                  <a:lnTo>
                    <a:pt x="7939" y="5271"/>
                  </a:lnTo>
                  <a:cubicBezTo>
                    <a:pt x="8773" y="5271"/>
                    <a:pt x="9440" y="4604"/>
                    <a:pt x="9440" y="3770"/>
                  </a:cubicBezTo>
                  <a:cubicBezTo>
                    <a:pt x="9440" y="2936"/>
                    <a:pt x="8773" y="2269"/>
                    <a:pt x="7939" y="2269"/>
                  </a:cubicBezTo>
                  <a:lnTo>
                    <a:pt x="7572" y="2269"/>
                  </a:lnTo>
                  <a:cubicBezTo>
                    <a:pt x="7362" y="1547"/>
                    <a:pt x="6718" y="1015"/>
                    <a:pt x="5957" y="1015"/>
                  </a:cubicBezTo>
                  <a:cubicBezTo>
                    <a:pt x="5874" y="1015"/>
                    <a:pt x="5790" y="1021"/>
                    <a:pt x="5704" y="1034"/>
                  </a:cubicBezTo>
                  <a:cubicBezTo>
                    <a:pt x="5271" y="401"/>
                    <a:pt x="4537" y="0"/>
                    <a:pt x="3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624;p25">
              <a:extLst>
                <a:ext uri="{FF2B5EF4-FFF2-40B4-BE49-F238E27FC236}">
                  <a16:creationId xmlns:a16="http://schemas.microsoft.com/office/drawing/2014/main" id="{5F4995D3-CD36-E789-99C6-CD2F6CEE9021}"/>
                </a:ext>
              </a:extLst>
            </p:cNvPr>
            <p:cNvSpPr/>
            <p:nvPr/>
          </p:nvSpPr>
          <p:spPr>
            <a:xfrm>
              <a:off x="5245679" y="3826814"/>
              <a:ext cx="1898626" cy="393318"/>
            </a:xfrm>
            <a:custGeom>
              <a:avLst/>
              <a:gdLst/>
              <a:ahLst/>
              <a:cxnLst/>
              <a:rect l="l" t="t" r="r" b="b"/>
              <a:pathLst>
                <a:path w="97104" h="20116" fill="none" extrusionOk="0">
                  <a:moveTo>
                    <a:pt x="97103" y="1"/>
                  </a:moveTo>
                  <a:cubicBezTo>
                    <a:pt x="84694" y="12443"/>
                    <a:pt x="67515" y="20115"/>
                    <a:pt x="48568" y="20115"/>
                  </a:cubicBezTo>
                  <a:cubicBezTo>
                    <a:pt x="29588" y="20115"/>
                    <a:pt x="12443" y="12443"/>
                    <a:pt x="0" y="1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625;p25">
              <a:extLst>
                <a:ext uri="{FF2B5EF4-FFF2-40B4-BE49-F238E27FC236}">
                  <a16:creationId xmlns:a16="http://schemas.microsoft.com/office/drawing/2014/main" id="{DB954336-F93D-368F-C452-EE88799A173D}"/>
                </a:ext>
              </a:extLst>
            </p:cNvPr>
            <p:cNvSpPr/>
            <p:nvPr/>
          </p:nvSpPr>
          <p:spPr>
            <a:xfrm>
              <a:off x="6415141" y="1605935"/>
              <a:ext cx="684846" cy="1124445"/>
            </a:xfrm>
            <a:custGeom>
              <a:avLst/>
              <a:gdLst/>
              <a:ahLst/>
              <a:cxnLst/>
              <a:rect l="l" t="t" r="r" b="b"/>
              <a:pathLst>
                <a:path w="35026" h="57509" fill="none" extrusionOk="0">
                  <a:moveTo>
                    <a:pt x="1" y="1"/>
                  </a:moveTo>
                  <a:lnTo>
                    <a:pt x="11676" y="1"/>
                  </a:lnTo>
                  <a:lnTo>
                    <a:pt x="23351" y="1"/>
                  </a:lnTo>
                  <a:lnTo>
                    <a:pt x="35026" y="1"/>
                  </a:lnTo>
                  <a:lnTo>
                    <a:pt x="29188" y="9574"/>
                  </a:lnTo>
                  <a:lnTo>
                    <a:pt x="23351" y="19181"/>
                  </a:lnTo>
                  <a:lnTo>
                    <a:pt x="17513" y="28754"/>
                  </a:lnTo>
                  <a:lnTo>
                    <a:pt x="11676" y="38328"/>
                  </a:lnTo>
                  <a:lnTo>
                    <a:pt x="5838" y="47935"/>
                  </a:lnTo>
                  <a:lnTo>
                    <a:pt x="1" y="57508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626;p25">
              <a:extLst>
                <a:ext uri="{FF2B5EF4-FFF2-40B4-BE49-F238E27FC236}">
                  <a16:creationId xmlns:a16="http://schemas.microsoft.com/office/drawing/2014/main" id="{049123A1-F5F0-2F81-E268-F986AF0B6744}"/>
                </a:ext>
              </a:extLst>
            </p:cNvPr>
            <p:cNvSpPr/>
            <p:nvPr/>
          </p:nvSpPr>
          <p:spPr>
            <a:xfrm>
              <a:off x="5365697" y="1657458"/>
              <a:ext cx="1642938" cy="1348810"/>
            </a:xfrm>
            <a:custGeom>
              <a:avLst/>
              <a:gdLst/>
              <a:ahLst/>
              <a:cxnLst/>
              <a:rect l="l" t="t" r="r" b="b"/>
              <a:pathLst>
                <a:path w="84027" h="68984" extrusionOk="0">
                  <a:moveTo>
                    <a:pt x="0" y="1"/>
                  </a:moveTo>
                  <a:lnTo>
                    <a:pt x="41997" y="68983"/>
                  </a:lnTo>
                  <a:lnTo>
                    <a:pt x="84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627;p25">
              <a:extLst>
                <a:ext uri="{FF2B5EF4-FFF2-40B4-BE49-F238E27FC236}">
                  <a16:creationId xmlns:a16="http://schemas.microsoft.com/office/drawing/2014/main" id="{491FF076-2C41-FDEE-C1D3-22C3B35440FA}"/>
                </a:ext>
              </a:extLst>
            </p:cNvPr>
            <p:cNvSpPr/>
            <p:nvPr/>
          </p:nvSpPr>
          <p:spPr>
            <a:xfrm>
              <a:off x="5934443" y="1447886"/>
              <a:ext cx="430487" cy="413868"/>
            </a:xfrm>
            <a:custGeom>
              <a:avLst/>
              <a:gdLst/>
              <a:ahLst/>
              <a:cxnLst/>
              <a:rect l="l" t="t" r="r" b="b"/>
              <a:pathLst>
                <a:path w="22017" h="21167" extrusionOk="0">
                  <a:moveTo>
                    <a:pt x="10996" y="0"/>
                  </a:moveTo>
                  <a:cubicBezTo>
                    <a:pt x="10834" y="0"/>
                    <a:pt x="10671" y="4"/>
                    <a:pt x="10508" y="11"/>
                  </a:cubicBezTo>
                  <a:cubicBezTo>
                    <a:pt x="4570" y="278"/>
                    <a:pt x="1" y="5282"/>
                    <a:pt x="234" y="11186"/>
                  </a:cubicBezTo>
                  <a:lnTo>
                    <a:pt x="401" y="15022"/>
                  </a:lnTo>
                  <a:cubicBezTo>
                    <a:pt x="563" y="18456"/>
                    <a:pt x="3400" y="21167"/>
                    <a:pt x="6802" y="21167"/>
                  </a:cubicBezTo>
                  <a:cubicBezTo>
                    <a:pt x="6903" y="21167"/>
                    <a:pt x="7004" y="21164"/>
                    <a:pt x="7106" y="21160"/>
                  </a:cubicBezTo>
                  <a:lnTo>
                    <a:pt x="15712" y="20793"/>
                  </a:lnTo>
                  <a:cubicBezTo>
                    <a:pt x="19281" y="20626"/>
                    <a:pt x="22016" y="17624"/>
                    <a:pt x="21849" y="14088"/>
                  </a:cubicBezTo>
                  <a:lnTo>
                    <a:pt x="21683" y="10252"/>
                  </a:lnTo>
                  <a:cubicBezTo>
                    <a:pt x="21456" y="4511"/>
                    <a:pt x="16687" y="0"/>
                    <a:pt x="109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628;p25">
              <a:extLst>
                <a:ext uri="{FF2B5EF4-FFF2-40B4-BE49-F238E27FC236}">
                  <a16:creationId xmlns:a16="http://schemas.microsoft.com/office/drawing/2014/main" id="{8A1BCD74-B64A-66CF-17C2-F03DC20DBE46}"/>
                </a:ext>
              </a:extLst>
            </p:cNvPr>
            <p:cNvSpPr/>
            <p:nvPr/>
          </p:nvSpPr>
          <p:spPr>
            <a:xfrm>
              <a:off x="5934443" y="1395092"/>
              <a:ext cx="430487" cy="414435"/>
            </a:xfrm>
            <a:custGeom>
              <a:avLst/>
              <a:gdLst/>
              <a:ahLst/>
              <a:cxnLst/>
              <a:rect l="l" t="t" r="r" b="b"/>
              <a:pathLst>
                <a:path w="22017" h="21196" extrusionOk="0">
                  <a:moveTo>
                    <a:pt x="10941" y="1"/>
                  </a:moveTo>
                  <a:cubicBezTo>
                    <a:pt x="10797" y="1"/>
                    <a:pt x="10653" y="3"/>
                    <a:pt x="10508" y="9"/>
                  </a:cubicBezTo>
                  <a:cubicBezTo>
                    <a:pt x="4570" y="276"/>
                    <a:pt x="1" y="5280"/>
                    <a:pt x="234" y="11217"/>
                  </a:cubicBezTo>
                  <a:lnTo>
                    <a:pt x="401" y="15053"/>
                  </a:lnTo>
                  <a:cubicBezTo>
                    <a:pt x="564" y="18506"/>
                    <a:pt x="3430" y="21196"/>
                    <a:pt x="6858" y="21196"/>
                  </a:cubicBezTo>
                  <a:cubicBezTo>
                    <a:pt x="6940" y="21196"/>
                    <a:pt x="7023" y="21194"/>
                    <a:pt x="7106" y="21191"/>
                  </a:cubicBezTo>
                  <a:lnTo>
                    <a:pt x="15712" y="20791"/>
                  </a:lnTo>
                  <a:cubicBezTo>
                    <a:pt x="19281" y="20657"/>
                    <a:pt x="22016" y="17655"/>
                    <a:pt x="21849" y="14119"/>
                  </a:cubicBezTo>
                  <a:lnTo>
                    <a:pt x="21683" y="10283"/>
                  </a:lnTo>
                  <a:cubicBezTo>
                    <a:pt x="21455" y="4491"/>
                    <a:pt x="16656" y="1"/>
                    <a:pt x="1094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629;p25">
              <a:extLst>
                <a:ext uri="{FF2B5EF4-FFF2-40B4-BE49-F238E27FC236}">
                  <a16:creationId xmlns:a16="http://schemas.microsoft.com/office/drawing/2014/main" id="{62BAADA8-4BAD-7A7E-0FED-0954D78CA201}"/>
                </a:ext>
              </a:extLst>
            </p:cNvPr>
            <p:cNvSpPr/>
            <p:nvPr/>
          </p:nvSpPr>
          <p:spPr>
            <a:xfrm>
              <a:off x="5974879" y="1484470"/>
              <a:ext cx="352864" cy="339431"/>
            </a:xfrm>
            <a:custGeom>
              <a:avLst/>
              <a:gdLst/>
              <a:ahLst/>
              <a:cxnLst/>
              <a:rect l="l" t="t" r="r" b="b"/>
              <a:pathLst>
                <a:path w="18047" h="17360" extrusionOk="0">
                  <a:moveTo>
                    <a:pt x="8975" y="0"/>
                  </a:moveTo>
                  <a:cubicBezTo>
                    <a:pt x="8853" y="0"/>
                    <a:pt x="8730" y="3"/>
                    <a:pt x="8607" y="8"/>
                  </a:cubicBezTo>
                  <a:cubicBezTo>
                    <a:pt x="3737" y="242"/>
                    <a:pt x="1" y="4345"/>
                    <a:pt x="201" y="9181"/>
                  </a:cubicBezTo>
                  <a:lnTo>
                    <a:pt x="334" y="12317"/>
                  </a:lnTo>
                  <a:cubicBezTo>
                    <a:pt x="464" y="15169"/>
                    <a:pt x="2798" y="17359"/>
                    <a:pt x="5592" y="17359"/>
                  </a:cubicBezTo>
                  <a:cubicBezTo>
                    <a:pt x="5673" y="17359"/>
                    <a:pt x="5756" y="17358"/>
                    <a:pt x="5838" y="17354"/>
                  </a:cubicBezTo>
                  <a:lnTo>
                    <a:pt x="12877" y="17054"/>
                  </a:lnTo>
                  <a:cubicBezTo>
                    <a:pt x="15779" y="16920"/>
                    <a:pt x="18047" y="14485"/>
                    <a:pt x="17913" y="11583"/>
                  </a:cubicBezTo>
                  <a:lnTo>
                    <a:pt x="17780" y="8414"/>
                  </a:lnTo>
                  <a:cubicBezTo>
                    <a:pt x="17585" y="3700"/>
                    <a:pt x="13652" y="0"/>
                    <a:pt x="89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630;p25">
              <a:extLst>
                <a:ext uri="{FF2B5EF4-FFF2-40B4-BE49-F238E27FC236}">
                  <a16:creationId xmlns:a16="http://schemas.microsoft.com/office/drawing/2014/main" id="{549C0181-18ED-157D-1020-9623DB12635E}"/>
                </a:ext>
              </a:extLst>
            </p:cNvPr>
            <p:cNvSpPr/>
            <p:nvPr/>
          </p:nvSpPr>
          <p:spPr>
            <a:xfrm>
              <a:off x="5939018" y="1630064"/>
              <a:ext cx="425912" cy="231697"/>
            </a:xfrm>
            <a:custGeom>
              <a:avLst/>
              <a:gdLst/>
              <a:ahLst/>
              <a:cxnLst/>
              <a:rect l="l" t="t" r="r" b="b"/>
              <a:pathLst>
                <a:path w="21783" h="11850" extrusionOk="0">
                  <a:moveTo>
                    <a:pt x="100" y="1"/>
                  </a:moveTo>
                  <a:cubicBezTo>
                    <a:pt x="33" y="601"/>
                    <a:pt x="0" y="1235"/>
                    <a:pt x="33" y="1869"/>
                  </a:cubicBezTo>
                  <a:lnTo>
                    <a:pt x="200" y="5705"/>
                  </a:lnTo>
                  <a:cubicBezTo>
                    <a:pt x="330" y="9139"/>
                    <a:pt x="3166" y="11850"/>
                    <a:pt x="6568" y="11850"/>
                  </a:cubicBezTo>
                  <a:cubicBezTo>
                    <a:pt x="6669" y="11850"/>
                    <a:pt x="6770" y="11847"/>
                    <a:pt x="6872" y="11843"/>
                  </a:cubicBezTo>
                  <a:lnTo>
                    <a:pt x="15511" y="11476"/>
                  </a:lnTo>
                  <a:cubicBezTo>
                    <a:pt x="19047" y="11309"/>
                    <a:pt x="21782" y="8307"/>
                    <a:pt x="21615" y="4771"/>
                  </a:cubicBezTo>
                  <a:lnTo>
                    <a:pt x="21515" y="2436"/>
                  </a:lnTo>
                  <a:cubicBezTo>
                    <a:pt x="21015" y="5305"/>
                    <a:pt x="18547" y="7539"/>
                    <a:pt x="15511" y="7673"/>
                  </a:cubicBezTo>
                  <a:lnTo>
                    <a:pt x="6872" y="8073"/>
                  </a:lnTo>
                  <a:cubicBezTo>
                    <a:pt x="6789" y="8076"/>
                    <a:pt x="6706" y="8078"/>
                    <a:pt x="6624" y="8078"/>
                  </a:cubicBezTo>
                  <a:cubicBezTo>
                    <a:pt x="3196" y="8078"/>
                    <a:pt x="330" y="5388"/>
                    <a:pt x="167" y="19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631;p25">
              <a:extLst>
                <a:ext uri="{FF2B5EF4-FFF2-40B4-BE49-F238E27FC236}">
                  <a16:creationId xmlns:a16="http://schemas.microsoft.com/office/drawing/2014/main" id="{F672ABEC-CD88-F028-A69E-83BA38B14A27}"/>
                </a:ext>
              </a:extLst>
            </p:cNvPr>
            <p:cNvSpPr/>
            <p:nvPr/>
          </p:nvSpPr>
          <p:spPr>
            <a:xfrm>
              <a:off x="5981410" y="1466638"/>
              <a:ext cx="339822" cy="548252"/>
            </a:xfrm>
            <a:custGeom>
              <a:avLst/>
              <a:gdLst/>
              <a:ahLst/>
              <a:cxnLst/>
              <a:rect l="l" t="t" r="r" b="b"/>
              <a:pathLst>
                <a:path w="17380" h="28040" extrusionOk="0">
                  <a:moveTo>
                    <a:pt x="8157" y="1"/>
                  </a:moveTo>
                  <a:cubicBezTo>
                    <a:pt x="8007" y="1"/>
                    <a:pt x="7857" y="7"/>
                    <a:pt x="7706" y="19"/>
                  </a:cubicBezTo>
                  <a:cubicBezTo>
                    <a:pt x="4070" y="320"/>
                    <a:pt x="1435" y="4089"/>
                    <a:pt x="1768" y="8492"/>
                  </a:cubicBezTo>
                  <a:lnTo>
                    <a:pt x="1868" y="9960"/>
                  </a:lnTo>
                  <a:cubicBezTo>
                    <a:pt x="834" y="9993"/>
                    <a:pt x="0" y="10894"/>
                    <a:pt x="34" y="11928"/>
                  </a:cubicBezTo>
                  <a:cubicBezTo>
                    <a:pt x="67" y="12995"/>
                    <a:pt x="934" y="13829"/>
                    <a:pt x="2002" y="13829"/>
                  </a:cubicBezTo>
                  <a:lnTo>
                    <a:pt x="2369" y="13829"/>
                  </a:lnTo>
                  <a:cubicBezTo>
                    <a:pt x="3102" y="16364"/>
                    <a:pt x="4804" y="18333"/>
                    <a:pt x="6905" y="19066"/>
                  </a:cubicBezTo>
                  <a:lnTo>
                    <a:pt x="7039" y="20134"/>
                  </a:lnTo>
                  <a:cubicBezTo>
                    <a:pt x="4970" y="20768"/>
                    <a:pt x="3536" y="22202"/>
                    <a:pt x="3536" y="23903"/>
                  </a:cubicBezTo>
                  <a:cubicBezTo>
                    <a:pt x="3536" y="26171"/>
                    <a:pt x="6138" y="28039"/>
                    <a:pt x="9374" y="28039"/>
                  </a:cubicBezTo>
                  <a:cubicBezTo>
                    <a:pt x="12609" y="28039"/>
                    <a:pt x="15244" y="26171"/>
                    <a:pt x="15244" y="23903"/>
                  </a:cubicBezTo>
                  <a:cubicBezTo>
                    <a:pt x="15244" y="22702"/>
                    <a:pt x="14511" y="21602"/>
                    <a:pt x="13343" y="20868"/>
                  </a:cubicBezTo>
                  <a:lnTo>
                    <a:pt x="12943" y="17599"/>
                  </a:lnTo>
                  <a:cubicBezTo>
                    <a:pt x="13910" y="16598"/>
                    <a:pt x="14644" y="15230"/>
                    <a:pt x="14978" y="13696"/>
                  </a:cubicBezTo>
                  <a:lnTo>
                    <a:pt x="15545" y="13629"/>
                  </a:lnTo>
                  <a:cubicBezTo>
                    <a:pt x="16579" y="13562"/>
                    <a:pt x="17379" y="12628"/>
                    <a:pt x="17279" y="11561"/>
                  </a:cubicBezTo>
                  <a:cubicBezTo>
                    <a:pt x="17215" y="10537"/>
                    <a:pt x="16353" y="9789"/>
                    <a:pt x="15340" y="9789"/>
                  </a:cubicBezTo>
                  <a:cubicBezTo>
                    <a:pt x="15297" y="9789"/>
                    <a:pt x="15254" y="9790"/>
                    <a:pt x="15211" y="9793"/>
                  </a:cubicBezTo>
                  <a:lnTo>
                    <a:pt x="15078" y="9826"/>
                  </a:lnTo>
                  <a:lnTo>
                    <a:pt x="14878" y="7458"/>
                  </a:lnTo>
                  <a:cubicBezTo>
                    <a:pt x="14558" y="3239"/>
                    <a:pt x="11574" y="1"/>
                    <a:pt x="8157" y="1"/>
                  </a:cubicBezTo>
                  <a:close/>
                </a:path>
              </a:pathLst>
            </a:custGeom>
            <a:solidFill>
              <a:srgbClr val="EEEEEE"/>
            </a:solidFill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632;p25">
              <a:extLst>
                <a:ext uri="{FF2B5EF4-FFF2-40B4-BE49-F238E27FC236}">
                  <a16:creationId xmlns:a16="http://schemas.microsoft.com/office/drawing/2014/main" id="{87FCDDB0-95B8-EC01-F7DB-D22919420AEE}"/>
                </a:ext>
              </a:extLst>
            </p:cNvPr>
            <p:cNvSpPr/>
            <p:nvPr/>
          </p:nvSpPr>
          <p:spPr>
            <a:xfrm>
              <a:off x="6116425" y="1840085"/>
              <a:ext cx="6531" cy="53515"/>
            </a:xfrm>
            <a:custGeom>
              <a:avLst/>
              <a:gdLst/>
              <a:ahLst/>
              <a:cxnLst/>
              <a:rect l="l" t="t" r="r" b="b"/>
              <a:pathLst>
                <a:path w="334" h="2737" extrusionOk="0">
                  <a:moveTo>
                    <a:pt x="0" y="1"/>
                  </a:moveTo>
                  <a:lnTo>
                    <a:pt x="334" y="2736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633;p25">
              <a:extLst>
                <a:ext uri="{FF2B5EF4-FFF2-40B4-BE49-F238E27FC236}">
                  <a16:creationId xmlns:a16="http://schemas.microsoft.com/office/drawing/2014/main" id="{1B4F9719-A52F-EFCF-1442-9318E91D5A78}"/>
                </a:ext>
              </a:extLst>
            </p:cNvPr>
            <p:cNvSpPr/>
            <p:nvPr/>
          </p:nvSpPr>
          <p:spPr>
            <a:xfrm>
              <a:off x="6116425" y="1840085"/>
              <a:ext cx="6531" cy="53515"/>
            </a:xfrm>
            <a:custGeom>
              <a:avLst/>
              <a:gdLst/>
              <a:ahLst/>
              <a:cxnLst/>
              <a:rect l="l" t="t" r="r" b="b"/>
              <a:pathLst>
                <a:path w="334" h="2737" fill="none" extrusionOk="0">
                  <a:moveTo>
                    <a:pt x="0" y="1"/>
                  </a:moveTo>
                  <a:lnTo>
                    <a:pt x="334" y="2736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634;p25">
              <a:extLst>
                <a:ext uri="{FF2B5EF4-FFF2-40B4-BE49-F238E27FC236}">
                  <a16:creationId xmlns:a16="http://schemas.microsoft.com/office/drawing/2014/main" id="{FA9E3BC8-A96C-1DDB-B4AC-4CD09902F56A}"/>
                </a:ext>
              </a:extLst>
            </p:cNvPr>
            <p:cNvSpPr/>
            <p:nvPr/>
          </p:nvSpPr>
          <p:spPr>
            <a:xfrm>
              <a:off x="6234468" y="1810736"/>
              <a:ext cx="8505" cy="69157"/>
            </a:xfrm>
            <a:custGeom>
              <a:avLst/>
              <a:gdLst/>
              <a:ahLst/>
              <a:cxnLst/>
              <a:rect l="l" t="t" r="r" b="b"/>
              <a:pathLst>
                <a:path w="435" h="3537" extrusionOk="0">
                  <a:moveTo>
                    <a:pt x="434" y="3537"/>
                  </a:moveTo>
                  <a:lnTo>
                    <a:pt x="1" y="1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635;p25">
              <a:extLst>
                <a:ext uri="{FF2B5EF4-FFF2-40B4-BE49-F238E27FC236}">
                  <a16:creationId xmlns:a16="http://schemas.microsoft.com/office/drawing/2014/main" id="{DAD6970A-0F21-E6F2-8128-8AAD331D80BB}"/>
                </a:ext>
              </a:extLst>
            </p:cNvPr>
            <p:cNvSpPr/>
            <p:nvPr/>
          </p:nvSpPr>
          <p:spPr>
            <a:xfrm>
              <a:off x="6234468" y="1810736"/>
              <a:ext cx="8505" cy="69157"/>
            </a:xfrm>
            <a:custGeom>
              <a:avLst/>
              <a:gdLst/>
              <a:ahLst/>
              <a:cxnLst/>
              <a:rect l="l" t="t" r="r" b="b"/>
              <a:pathLst>
                <a:path w="435" h="3537" fill="none" extrusionOk="0">
                  <a:moveTo>
                    <a:pt x="434" y="3537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636;p25">
              <a:extLst>
                <a:ext uri="{FF2B5EF4-FFF2-40B4-BE49-F238E27FC236}">
                  <a16:creationId xmlns:a16="http://schemas.microsoft.com/office/drawing/2014/main" id="{7F04AF17-159F-72FC-9A00-2AC62A4D3FE3}"/>
                </a:ext>
              </a:extLst>
            </p:cNvPr>
            <p:cNvSpPr/>
            <p:nvPr/>
          </p:nvSpPr>
          <p:spPr>
            <a:xfrm>
              <a:off x="6021201" y="1700514"/>
              <a:ext cx="140895" cy="145783"/>
            </a:xfrm>
            <a:custGeom>
              <a:avLst/>
              <a:gdLst/>
              <a:ahLst/>
              <a:cxnLst/>
              <a:rect l="l" t="t" r="r" b="b"/>
              <a:pathLst>
                <a:path w="7206" h="7456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367"/>
                    <a:pt x="100" y="734"/>
                    <a:pt x="167" y="1101"/>
                  </a:cubicBezTo>
                  <a:cubicBezTo>
                    <a:pt x="300" y="1802"/>
                    <a:pt x="500" y="2469"/>
                    <a:pt x="767" y="3069"/>
                  </a:cubicBezTo>
                  <a:cubicBezTo>
                    <a:pt x="1168" y="4003"/>
                    <a:pt x="1735" y="4804"/>
                    <a:pt x="2368" y="5471"/>
                  </a:cubicBezTo>
                  <a:cubicBezTo>
                    <a:pt x="3036" y="6171"/>
                    <a:pt x="3769" y="6672"/>
                    <a:pt x="4603" y="7039"/>
                  </a:cubicBezTo>
                  <a:cubicBezTo>
                    <a:pt x="5270" y="7317"/>
                    <a:pt x="6007" y="7456"/>
                    <a:pt x="6755" y="7456"/>
                  </a:cubicBezTo>
                  <a:cubicBezTo>
                    <a:pt x="6905" y="7456"/>
                    <a:pt x="7055" y="7450"/>
                    <a:pt x="7205" y="74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637;p25">
              <a:extLst>
                <a:ext uri="{FF2B5EF4-FFF2-40B4-BE49-F238E27FC236}">
                  <a16:creationId xmlns:a16="http://schemas.microsoft.com/office/drawing/2014/main" id="{50F82C6A-993C-6182-8089-B5A165685386}"/>
                </a:ext>
              </a:extLst>
            </p:cNvPr>
            <p:cNvSpPr/>
            <p:nvPr/>
          </p:nvSpPr>
          <p:spPr>
            <a:xfrm>
              <a:off x="6021201" y="1700514"/>
              <a:ext cx="140895" cy="146761"/>
            </a:xfrm>
            <a:custGeom>
              <a:avLst/>
              <a:gdLst/>
              <a:ahLst/>
              <a:cxnLst/>
              <a:rect l="l" t="t" r="r" b="b"/>
              <a:pathLst>
                <a:path w="7206" h="7506" fill="none" extrusionOk="0">
                  <a:moveTo>
                    <a:pt x="0" y="0"/>
                  </a:moveTo>
                  <a:cubicBezTo>
                    <a:pt x="33" y="367"/>
                    <a:pt x="100" y="734"/>
                    <a:pt x="167" y="1101"/>
                  </a:cubicBezTo>
                  <a:cubicBezTo>
                    <a:pt x="300" y="1802"/>
                    <a:pt x="500" y="2469"/>
                    <a:pt x="767" y="3069"/>
                  </a:cubicBezTo>
                  <a:cubicBezTo>
                    <a:pt x="1168" y="4003"/>
                    <a:pt x="1735" y="4804"/>
                    <a:pt x="2368" y="5471"/>
                  </a:cubicBezTo>
                  <a:cubicBezTo>
                    <a:pt x="3036" y="6171"/>
                    <a:pt x="3769" y="6672"/>
                    <a:pt x="4603" y="7039"/>
                  </a:cubicBezTo>
                  <a:cubicBezTo>
                    <a:pt x="5404" y="7372"/>
                    <a:pt x="6305" y="7506"/>
                    <a:pt x="7205" y="7439"/>
                  </a:cubicBezTo>
                  <a:lnTo>
                    <a:pt x="7205" y="7439"/>
                  </a:lnTo>
                  <a:lnTo>
                    <a:pt x="7205" y="7439"/>
                  </a:lnTo>
                  <a:lnTo>
                    <a:pt x="7205" y="7439"/>
                  </a:lnTo>
                  <a:lnTo>
                    <a:pt x="7205" y="7439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638;p25">
              <a:extLst>
                <a:ext uri="{FF2B5EF4-FFF2-40B4-BE49-F238E27FC236}">
                  <a16:creationId xmlns:a16="http://schemas.microsoft.com/office/drawing/2014/main" id="{AD3C9A50-46D7-A0E0-0677-FD11CC19ACC8}"/>
                </a:ext>
              </a:extLst>
            </p:cNvPr>
            <p:cNvSpPr/>
            <p:nvPr/>
          </p:nvSpPr>
          <p:spPr>
            <a:xfrm>
              <a:off x="6014025" y="1466677"/>
              <a:ext cx="262864" cy="199924"/>
            </a:xfrm>
            <a:custGeom>
              <a:avLst/>
              <a:gdLst/>
              <a:ahLst/>
              <a:cxnLst/>
              <a:rect l="l" t="t" r="r" b="b"/>
              <a:pathLst>
                <a:path w="13444" h="10225" extrusionOk="0">
                  <a:moveTo>
                    <a:pt x="6485" y="1"/>
                  </a:moveTo>
                  <a:cubicBezTo>
                    <a:pt x="6337" y="1"/>
                    <a:pt x="6188" y="6"/>
                    <a:pt x="6038" y="17"/>
                  </a:cubicBezTo>
                  <a:cubicBezTo>
                    <a:pt x="5137" y="84"/>
                    <a:pt x="4270" y="384"/>
                    <a:pt x="3536" y="851"/>
                  </a:cubicBezTo>
                  <a:cubicBezTo>
                    <a:pt x="2769" y="1318"/>
                    <a:pt x="2102" y="1952"/>
                    <a:pt x="1568" y="2719"/>
                  </a:cubicBezTo>
                  <a:cubicBezTo>
                    <a:pt x="1034" y="3487"/>
                    <a:pt x="634" y="4354"/>
                    <a:pt x="367" y="5355"/>
                  </a:cubicBezTo>
                  <a:cubicBezTo>
                    <a:pt x="100" y="6322"/>
                    <a:pt x="0" y="7389"/>
                    <a:pt x="100" y="8490"/>
                  </a:cubicBezTo>
                  <a:lnTo>
                    <a:pt x="167" y="9357"/>
                  </a:lnTo>
                  <a:lnTo>
                    <a:pt x="234" y="10225"/>
                  </a:lnTo>
                  <a:lnTo>
                    <a:pt x="13443" y="10058"/>
                  </a:lnTo>
                  <a:lnTo>
                    <a:pt x="13376" y="9191"/>
                  </a:lnTo>
                  <a:lnTo>
                    <a:pt x="13310" y="8323"/>
                  </a:lnTo>
                  <a:lnTo>
                    <a:pt x="13243" y="7456"/>
                  </a:lnTo>
                  <a:cubicBezTo>
                    <a:pt x="13143" y="6355"/>
                    <a:pt x="12876" y="5321"/>
                    <a:pt x="12476" y="4387"/>
                  </a:cubicBezTo>
                  <a:cubicBezTo>
                    <a:pt x="12042" y="3487"/>
                    <a:pt x="11508" y="2653"/>
                    <a:pt x="10875" y="1985"/>
                  </a:cubicBezTo>
                  <a:cubicBezTo>
                    <a:pt x="10207" y="1285"/>
                    <a:pt x="9440" y="785"/>
                    <a:pt x="8640" y="418"/>
                  </a:cubicBezTo>
                  <a:cubicBezTo>
                    <a:pt x="7945" y="140"/>
                    <a:pt x="7227" y="1"/>
                    <a:pt x="64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639;p25">
              <a:extLst>
                <a:ext uri="{FF2B5EF4-FFF2-40B4-BE49-F238E27FC236}">
                  <a16:creationId xmlns:a16="http://schemas.microsoft.com/office/drawing/2014/main" id="{1DA2B00E-8A71-D4D7-24F7-F9D0CE9A3291}"/>
                </a:ext>
              </a:extLst>
            </p:cNvPr>
            <p:cNvSpPr/>
            <p:nvPr/>
          </p:nvSpPr>
          <p:spPr>
            <a:xfrm>
              <a:off x="6014025" y="1465699"/>
              <a:ext cx="262864" cy="200902"/>
            </a:xfrm>
            <a:custGeom>
              <a:avLst/>
              <a:gdLst/>
              <a:ahLst/>
              <a:cxnLst/>
              <a:rect l="l" t="t" r="r" b="b"/>
              <a:pathLst>
                <a:path w="13444" h="10275" fill="none" extrusionOk="0">
                  <a:moveTo>
                    <a:pt x="13443" y="10108"/>
                  </a:moveTo>
                  <a:lnTo>
                    <a:pt x="13376" y="9241"/>
                  </a:lnTo>
                  <a:lnTo>
                    <a:pt x="13310" y="8373"/>
                  </a:lnTo>
                  <a:lnTo>
                    <a:pt x="13243" y="7506"/>
                  </a:lnTo>
                  <a:cubicBezTo>
                    <a:pt x="13143" y="6405"/>
                    <a:pt x="12876" y="5371"/>
                    <a:pt x="12476" y="4437"/>
                  </a:cubicBezTo>
                  <a:cubicBezTo>
                    <a:pt x="12042" y="3537"/>
                    <a:pt x="11508" y="2703"/>
                    <a:pt x="10875" y="2035"/>
                  </a:cubicBezTo>
                  <a:cubicBezTo>
                    <a:pt x="10207" y="1335"/>
                    <a:pt x="9440" y="835"/>
                    <a:pt x="8640" y="468"/>
                  </a:cubicBezTo>
                  <a:cubicBezTo>
                    <a:pt x="7806" y="134"/>
                    <a:pt x="6938" y="1"/>
                    <a:pt x="6038" y="67"/>
                  </a:cubicBezTo>
                  <a:lnTo>
                    <a:pt x="6038" y="67"/>
                  </a:lnTo>
                  <a:lnTo>
                    <a:pt x="6038" y="67"/>
                  </a:lnTo>
                  <a:lnTo>
                    <a:pt x="6038" y="67"/>
                  </a:lnTo>
                  <a:lnTo>
                    <a:pt x="6038" y="67"/>
                  </a:lnTo>
                  <a:cubicBezTo>
                    <a:pt x="5137" y="134"/>
                    <a:pt x="4270" y="434"/>
                    <a:pt x="3536" y="901"/>
                  </a:cubicBezTo>
                  <a:cubicBezTo>
                    <a:pt x="2769" y="1368"/>
                    <a:pt x="2102" y="2002"/>
                    <a:pt x="1568" y="2769"/>
                  </a:cubicBezTo>
                  <a:cubicBezTo>
                    <a:pt x="1034" y="3537"/>
                    <a:pt x="634" y="4404"/>
                    <a:pt x="367" y="5405"/>
                  </a:cubicBezTo>
                  <a:cubicBezTo>
                    <a:pt x="100" y="6372"/>
                    <a:pt x="0" y="7439"/>
                    <a:pt x="100" y="8540"/>
                  </a:cubicBezTo>
                  <a:lnTo>
                    <a:pt x="167" y="9407"/>
                  </a:lnTo>
                  <a:lnTo>
                    <a:pt x="234" y="10275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640;p25">
              <a:extLst>
                <a:ext uri="{FF2B5EF4-FFF2-40B4-BE49-F238E27FC236}">
                  <a16:creationId xmlns:a16="http://schemas.microsoft.com/office/drawing/2014/main" id="{CF18B1BC-0921-5318-A25E-F4D5E60F6C6A}"/>
                </a:ext>
              </a:extLst>
            </p:cNvPr>
            <p:cNvSpPr/>
            <p:nvPr/>
          </p:nvSpPr>
          <p:spPr>
            <a:xfrm>
              <a:off x="5974234" y="1446654"/>
              <a:ext cx="343088" cy="242862"/>
            </a:xfrm>
            <a:custGeom>
              <a:avLst/>
              <a:gdLst/>
              <a:ahLst/>
              <a:cxnLst/>
              <a:rect l="l" t="t" r="r" b="b"/>
              <a:pathLst>
                <a:path w="17547" h="12421" extrusionOk="0">
                  <a:moveTo>
                    <a:pt x="10081" y="1"/>
                  </a:moveTo>
                  <a:cubicBezTo>
                    <a:pt x="9979" y="1"/>
                    <a:pt x="9877" y="3"/>
                    <a:pt x="9774" y="7"/>
                  </a:cubicBezTo>
                  <a:lnTo>
                    <a:pt x="7172" y="107"/>
                  </a:lnTo>
                  <a:cubicBezTo>
                    <a:pt x="3136" y="308"/>
                    <a:pt x="0" y="3710"/>
                    <a:pt x="167" y="7780"/>
                  </a:cubicBezTo>
                  <a:lnTo>
                    <a:pt x="200" y="8247"/>
                  </a:lnTo>
                  <a:cubicBezTo>
                    <a:pt x="298" y="10587"/>
                    <a:pt x="2232" y="12420"/>
                    <a:pt x="4584" y="12420"/>
                  </a:cubicBezTo>
                  <a:cubicBezTo>
                    <a:pt x="4646" y="12420"/>
                    <a:pt x="4708" y="12419"/>
                    <a:pt x="4770" y="12416"/>
                  </a:cubicBezTo>
                  <a:lnTo>
                    <a:pt x="13243" y="12049"/>
                  </a:lnTo>
                  <a:cubicBezTo>
                    <a:pt x="15645" y="11949"/>
                    <a:pt x="17546" y="9914"/>
                    <a:pt x="17413" y="7479"/>
                  </a:cubicBezTo>
                  <a:lnTo>
                    <a:pt x="17413" y="7012"/>
                  </a:lnTo>
                  <a:cubicBezTo>
                    <a:pt x="17250" y="3079"/>
                    <a:pt x="13983" y="1"/>
                    <a:pt x="1008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641;p25">
              <a:extLst>
                <a:ext uri="{FF2B5EF4-FFF2-40B4-BE49-F238E27FC236}">
                  <a16:creationId xmlns:a16="http://schemas.microsoft.com/office/drawing/2014/main" id="{31A9F7C9-C410-6280-D8D7-9990AD5629E6}"/>
                </a:ext>
              </a:extLst>
            </p:cNvPr>
            <p:cNvSpPr/>
            <p:nvPr/>
          </p:nvSpPr>
          <p:spPr>
            <a:xfrm>
              <a:off x="6210985" y="1741596"/>
              <a:ext cx="61981" cy="88729"/>
            </a:xfrm>
            <a:custGeom>
              <a:avLst/>
              <a:gdLst/>
              <a:ahLst/>
              <a:cxnLst/>
              <a:rect l="l" t="t" r="r" b="b"/>
              <a:pathLst>
                <a:path w="3170" h="4538" extrusionOk="0">
                  <a:moveTo>
                    <a:pt x="3170" y="1"/>
                  </a:moveTo>
                  <a:lnTo>
                    <a:pt x="1" y="4537"/>
                  </a:lnTo>
                  <a:cubicBezTo>
                    <a:pt x="768" y="4070"/>
                    <a:pt x="1402" y="3403"/>
                    <a:pt x="1936" y="2636"/>
                  </a:cubicBezTo>
                  <a:cubicBezTo>
                    <a:pt x="2503" y="1869"/>
                    <a:pt x="2903" y="1002"/>
                    <a:pt x="317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642;p25">
              <a:extLst>
                <a:ext uri="{FF2B5EF4-FFF2-40B4-BE49-F238E27FC236}">
                  <a16:creationId xmlns:a16="http://schemas.microsoft.com/office/drawing/2014/main" id="{835D4F0A-F70F-E1F7-9454-7DA8E3E0C800}"/>
                </a:ext>
              </a:extLst>
            </p:cNvPr>
            <p:cNvSpPr/>
            <p:nvPr/>
          </p:nvSpPr>
          <p:spPr>
            <a:xfrm>
              <a:off x="6210985" y="1741596"/>
              <a:ext cx="61981" cy="88729"/>
            </a:xfrm>
            <a:custGeom>
              <a:avLst/>
              <a:gdLst/>
              <a:ahLst/>
              <a:cxnLst/>
              <a:rect l="l" t="t" r="r" b="b"/>
              <a:pathLst>
                <a:path w="3170" h="4538" fill="none" extrusionOk="0">
                  <a:moveTo>
                    <a:pt x="1" y="4537"/>
                  </a:moveTo>
                  <a:cubicBezTo>
                    <a:pt x="768" y="4070"/>
                    <a:pt x="1402" y="3403"/>
                    <a:pt x="1936" y="2636"/>
                  </a:cubicBezTo>
                  <a:cubicBezTo>
                    <a:pt x="2503" y="1869"/>
                    <a:pt x="2903" y="1002"/>
                    <a:pt x="3170" y="1"/>
                  </a:cubicBez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1643;p25">
              <a:extLst>
                <a:ext uri="{FF2B5EF4-FFF2-40B4-BE49-F238E27FC236}">
                  <a16:creationId xmlns:a16="http://schemas.microsoft.com/office/drawing/2014/main" id="{D930D970-2D85-76EF-03C6-D159A1A7841A}"/>
                </a:ext>
              </a:extLst>
            </p:cNvPr>
            <p:cNvSpPr/>
            <p:nvPr/>
          </p:nvSpPr>
          <p:spPr>
            <a:xfrm>
              <a:off x="5978144" y="1597449"/>
              <a:ext cx="337222" cy="92073"/>
            </a:xfrm>
            <a:custGeom>
              <a:avLst/>
              <a:gdLst/>
              <a:ahLst/>
              <a:cxnLst/>
              <a:rect l="l" t="t" r="r" b="b"/>
              <a:pathLst>
                <a:path w="17247" h="4709" extrusionOk="0">
                  <a:moveTo>
                    <a:pt x="17246" y="1"/>
                  </a:moveTo>
                  <a:lnTo>
                    <a:pt x="17246" y="1"/>
                  </a:lnTo>
                  <a:cubicBezTo>
                    <a:pt x="16379" y="1135"/>
                    <a:pt x="15045" y="1902"/>
                    <a:pt x="13543" y="1969"/>
                  </a:cubicBezTo>
                  <a:lnTo>
                    <a:pt x="4070" y="2369"/>
                  </a:lnTo>
                  <a:cubicBezTo>
                    <a:pt x="4004" y="2372"/>
                    <a:pt x="3938" y="2373"/>
                    <a:pt x="3873" y="2373"/>
                  </a:cubicBezTo>
                  <a:cubicBezTo>
                    <a:pt x="2315" y="2373"/>
                    <a:pt x="897" y="1620"/>
                    <a:pt x="0" y="468"/>
                  </a:cubicBezTo>
                  <a:lnTo>
                    <a:pt x="0" y="535"/>
                  </a:lnTo>
                  <a:cubicBezTo>
                    <a:pt x="98" y="2875"/>
                    <a:pt x="2032" y="4708"/>
                    <a:pt x="4384" y="4708"/>
                  </a:cubicBezTo>
                  <a:cubicBezTo>
                    <a:pt x="4446" y="4708"/>
                    <a:pt x="4508" y="4707"/>
                    <a:pt x="4570" y="4704"/>
                  </a:cubicBezTo>
                  <a:lnTo>
                    <a:pt x="13043" y="4337"/>
                  </a:lnTo>
                  <a:cubicBezTo>
                    <a:pt x="15378" y="4237"/>
                    <a:pt x="17213" y="2336"/>
                    <a:pt x="17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1644;p25">
              <a:extLst>
                <a:ext uri="{FF2B5EF4-FFF2-40B4-BE49-F238E27FC236}">
                  <a16:creationId xmlns:a16="http://schemas.microsoft.com/office/drawing/2014/main" id="{6BDE6244-E868-B399-A3E3-27382FEF169B}"/>
                </a:ext>
              </a:extLst>
            </p:cNvPr>
            <p:cNvSpPr/>
            <p:nvPr/>
          </p:nvSpPr>
          <p:spPr>
            <a:xfrm>
              <a:off x="6187521" y="1722042"/>
              <a:ext cx="20237" cy="28097"/>
            </a:xfrm>
            <a:custGeom>
              <a:avLst/>
              <a:gdLst/>
              <a:ahLst/>
              <a:cxnLst/>
              <a:rect l="l" t="t" r="r" b="b"/>
              <a:pathLst>
                <a:path w="1035" h="1437" extrusionOk="0">
                  <a:moveTo>
                    <a:pt x="500" y="0"/>
                  </a:moveTo>
                  <a:cubicBezTo>
                    <a:pt x="234" y="0"/>
                    <a:pt x="0" y="334"/>
                    <a:pt x="0" y="734"/>
                  </a:cubicBezTo>
                  <a:cubicBezTo>
                    <a:pt x="0" y="1116"/>
                    <a:pt x="212" y="1437"/>
                    <a:pt x="493" y="1437"/>
                  </a:cubicBezTo>
                  <a:cubicBezTo>
                    <a:pt x="506" y="1437"/>
                    <a:pt x="520" y="1436"/>
                    <a:pt x="534" y="1434"/>
                  </a:cubicBezTo>
                  <a:cubicBezTo>
                    <a:pt x="801" y="1434"/>
                    <a:pt x="1034" y="1101"/>
                    <a:pt x="1034" y="701"/>
                  </a:cubicBezTo>
                  <a:cubicBezTo>
                    <a:pt x="1034" y="300"/>
                    <a:pt x="801" y="0"/>
                    <a:pt x="5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1645;p25">
              <a:extLst>
                <a:ext uri="{FF2B5EF4-FFF2-40B4-BE49-F238E27FC236}">
                  <a16:creationId xmlns:a16="http://schemas.microsoft.com/office/drawing/2014/main" id="{F5802C24-0F1F-468F-E221-AABF912BD088}"/>
                </a:ext>
              </a:extLst>
            </p:cNvPr>
            <p:cNvSpPr/>
            <p:nvPr/>
          </p:nvSpPr>
          <p:spPr>
            <a:xfrm>
              <a:off x="6175124" y="1694648"/>
              <a:ext cx="39144" cy="10441"/>
            </a:xfrm>
            <a:custGeom>
              <a:avLst/>
              <a:gdLst/>
              <a:ahLst/>
              <a:cxnLst/>
              <a:rect l="l" t="t" r="r" b="b"/>
              <a:pathLst>
                <a:path w="2002" h="534" fill="none" extrusionOk="0">
                  <a:moveTo>
                    <a:pt x="2002" y="0"/>
                  </a:moveTo>
                  <a:cubicBezTo>
                    <a:pt x="1601" y="33"/>
                    <a:pt x="1235" y="67"/>
                    <a:pt x="901" y="167"/>
                  </a:cubicBezTo>
                  <a:cubicBezTo>
                    <a:pt x="567" y="267"/>
                    <a:pt x="267" y="367"/>
                    <a:pt x="0" y="534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1646;p25">
              <a:extLst>
                <a:ext uri="{FF2B5EF4-FFF2-40B4-BE49-F238E27FC236}">
                  <a16:creationId xmlns:a16="http://schemas.microsoft.com/office/drawing/2014/main" id="{5A09713D-42D8-62E2-6A3F-A87CF5447970}"/>
                </a:ext>
              </a:extLst>
            </p:cNvPr>
            <p:cNvSpPr/>
            <p:nvPr/>
          </p:nvSpPr>
          <p:spPr>
            <a:xfrm>
              <a:off x="6092942" y="1725953"/>
              <a:ext cx="20882" cy="28703"/>
            </a:xfrm>
            <a:custGeom>
              <a:avLst/>
              <a:gdLst/>
              <a:ahLst/>
              <a:cxnLst/>
              <a:rect l="l" t="t" r="r" b="b"/>
              <a:pathLst>
                <a:path w="1068" h="1468" extrusionOk="0">
                  <a:moveTo>
                    <a:pt x="501" y="0"/>
                  </a:moveTo>
                  <a:cubicBezTo>
                    <a:pt x="200" y="0"/>
                    <a:pt x="0" y="367"/>
                    <a:pt x="34" y="767"/>
                  </a:cubicBezTo>
                  <a:cubicBezTo>
                    <a:pt x="34" y="1168"/>
                    <a:pt x="267" y="1468"/>
                    <a:pt x="567" y="1468"/>
                  </a:cubicBezTo>
                  <a:cubicBezTo>
                    <a:pt x="834" y="1435"/>
                    <a:pt x="1068" y="1101"/>
                    <a:pt x="1034" y="701"/>
                  </a:cubicBezTo>
                  <a:cubicBezTo>
                    <a:pt x="1034" y="300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1647;p25">
              <a:extLst>
                <a:ext uri="{FF2B5EF4-FFF2-40B4-BE49-F238E27FC236}">
                  <a16:creationId xmlns:a16="http://schemas.microsoft.com/office/drawing/2014/main" id="{CF2E394D-98EF-CB03-C264-DCE7F4634D2C}"/>
                </a:ext>
              </a:extLst>
            </p:cNvPr>
            <p:cNvSpPr/>
            <p:nvPr/>
          </p:nvSpPr>
          <p:spPr>
            <a:xfrm>
              <a:off x="6084456" y="1699849"/>
              <a:ext cx="39164" cy="7860"/>
            </a:xfrm>
            <a:custGeom>
              <a:avLst/>
              <a:gdLst/>
              <a:ahLst/>
              <a:cxnLst/>
              <a:rect l="l" t="t" r="r" b="b"/>
              <a:pathLst>
                <a:path w="2003" h="402" fill="none" extrusionOk="0">
                  <a:moveTo>
                    <a:pt x="1" y="1"/>
                  </a:moveTo>
                  <a:cubicBezTo>
                    <a:pt x="368" y="1"/>
                    <a:pt x="768" y="34"/>
                    <a:pt x="1101" y="101"/>
                  </a:cubicBezTo>
                  <a:cubicBezTo>
                    <a:pt x="1435" y="168"/>
                    <a:pt x="1735" y="268"/>
                    <a:pt x="2002" y="401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1648;p25">
              <a:extLst>
                <a:ext uri="{FF2B5EF4-FFF2-40B4-BE49-F238E27FC236}">
                  <a16:creationId xmlns:a16="http://schemas.microsoft.com/office/drawing/2014/main" id="{B0244ADD-9F35-9989-1C68-AD0B98AAA07D}"/>
                </a:ext>
              </a:extLst>
            </p:cNvPr>
            <p:cNvSpPr/>
            <p:nvPr/>
          </p:nvSpPr>
          <p:spPr>
            <a:xfrm>
              <a:off x="6120981" y="1776831"/>
              <a:ext cx="65247" cy="8486"/>
            </a:xfrm>
            <a:custGeom>
              <a:avLst/>
              <a:gdLst/>
              <a:ahLst/>
              <a:cxnLst/>
              <a:rect l="l" t="t" r="r" b="b"/>
              <a:pathLst>
                <a:path w="3337" h="434" fill="none" extrusionOk="0">
                  <a:moveTo>
                    <a:pt x="3336" y="0"/>
                  </a:moveTo>
                  <a:cubicBezTo>
                    <a:pt x="2936" y="234"/>
                    <a:pt x="2402" y="334"/>
                    <a:pt x="1802" y="367"/>
                  </a:cubicBezTo>
                  <a:lnTo>
                    <a:pt x="1702" y="367"/>
                  </a:lnTo>
                  <a:lnTo>
                    <a:pt x="1602" y="400"/>
                  </a:lnTo>
                  <a:cubicBezTo>
                    <a:pt x="1035" y="434"/>
                    <a:pt x="468" y="434"/>
                    <a:pt x="1" y="267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1649;p25">
              <a:extLst>
                <a:ext uri="{FF2B5EF4-FFF2-40B4-BE49-F238E27FC236}">
                  <a16:creationId xmlns:a16="http://schemas.microsoft.com/office/drawing/2014/main" id="{D3C8B0BC-F6FA-E8C9-2433-B69EF3FDC5A5}"/>
                </a:ext>
              </a:extLst>
            </p:cNvPr>
            <p:cNvSpPr/>
            <p:nvPr/>
          </p:nvSpPr>
          <p:spPr>
            <a:xfrm>
              <a:off x="5811179" y="1926961"/>
              <a:ext cx="271330" cy="430526"/>
            </a:xfrm>
            <a:custGeom>
              <a:avLst/>
              <a:gdLst/>
              <a:ahLst/>
              <a:cxnLst/>
              <a:rect l="l" t="t" r="r" b="b"/>
              <a:pathLst>
                <a:path w="13877" h="22019" extrusionOk="0">
                  <a:moveTo>
                    <a:pt x="9899" y="0"/>
                  </a:moveTo>
                  <a:cubicBezTo>
                    <a:pt x="8522" y="0"/>
                    <a:pt x="7203" y="829"/>
                    <a:pt x="6671" y="2196"/>
                  </a:cubicBezTo>
                  <a:lnTo>
                    <a:pt x="734" y="17207"/>
                  </a:lnTo>
                  <a:cubicBezTo>
                    <a:pt x="0" y="19008"/>
                    <a:pt x="867" y="21043"/>
                    <a:pt x="2669" y="21777"/>
                  </a:cubicBezTo>
                  <a:cubicBezTo>
                    <a:pt x="3091" y="21941"/>
                    <a:pt x="3526" y="22019"/>
                    <a:pt x="3955" y="22019"/>
                  </a:cubicBezTo>
                  <a:cubicBezTo>
                    <a:pt x="5353" y="22019"/>
                    <a:pt x="6677" y="21187"/>
                    <a:pt x="7239" y="19808"/>
                  </a:cubicBezTo>
                  <a:lnTo>
                    <a:pt x="13176" y="4831"/>
                  </a:lnTo>
                  <a:cubicBezTo>
                    <a:pt x="13877" y="3030"/>
                    <a:pt x="13009" y="995"/>
                    <a:pt x="11208" y="261"/>
                  </a:cubicBezTo>
                  <a:cubicBezTo>
                    <a:pt x="10781" y="84"/>
                    <a:pt x="10337" y="0"/>
                    <a:pt x="9899" y="0"/>
                  </a:cubicBezTo>
                  <a:close/>
                </a:path>
              </a:pathLst>
            </a:custGeom>
            <a:solidFill>
              <a:srgbClr val="FF6952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1650;p25">
              <a:extLst>
                <a:ext uri="{FF2B5EF4-FFF2-40B4-BE49-F238E27FC236}">
                  <a16:creationId xmlns:a16="http://schemas.microsoft.com/office/drawing/2014/main" id="{63B33B3D-BA01-909D-8569-6B3D66ACE2D7}"/>
                </a:ext>
              </a:extLst>
            </p:cNvPr>
            <p:cNvSpPr/>
            <p:nvPr/>
          </p:nvSpPr>
          <p:spPr>
            <a:xfrm>
              <a:off x="5655946" y="1814353"/>
              <a:ext cx="275241" cy="523948"/>
            </a:xfrm>
            <a:custGeom>
              <a:avLst/>
              <a:gdLst/>
              <a:ahLst/>
              <a:cxnLst/>
              <a:rect l="l" t="t" r="r" b="b"/>
              <a:pathLst>
                <a:path w="14077" h="26797" extrusionOk="0">
                  <a:moveTo>
                    <a:pt x="4663" y="1"/>
                  </a:moveTo>
                  <a:cubicBezTo>
                    <a:pt x="4599" y="1"/>
                    <a:pt x="4535" y="6"/>
                    <a:pt x="4470" y="16"/>
                  </a:cubicBezTo>
                  <a:cubicBezTo>
                    <a:pt x="3803" y="149"/>
                    <a:pt x="3402" y="783"/>
                    <a:pt x="3503" y="1417"/>
                  </a:cubicBezTo>
                  <a:lnTo>
                    <a:pt x="3803" y="3051"/>
                  </a:lnTo>
                  <a:lnTo>
                    <a:pt x="4003" y="4085"/>
                  </a:lnTo>
                  <a:cubicBezTo>
                    <a:pt x="3936" y="4119"/>
                    <a:pt x="3869" y="4152"/>
                    <a:pt x="3803" y="4185"/>
                  </a:cubicBezTo>
                  <a:lnTo>
                    <a:pt x="3736" y="3985"/>
                  </a:lnTo>
                  <a:cubicBezTo>
                    <a:pt x="3703" y="3852"/>
                    <a:pt x="3669" y="3685"/>
                    <a:pt x="3569" y="3552"/>
                  </a:cubicBezTo>
                  <a:lnTo>
                    <a:pt x="2402" y="1517"/>
                  </a:lnTo>
                  <a:cubicBezTo>
                    <a:pt x="2178" y="1137"/>
                    <a:pt x="1774" y="921"/>
                    <a:pt x="1362" y="921"/>
                  </a:cubicBezTo>
                  <a:cubicBezTo>
                    <a:pt x="1159" y="921"/>
                    <a:pt x="954" y="973"/>
                    <a:pt x="767" y="1083"/>
                  </a:cubicBezTo>
                  <a:cubicBezTo>
                    <a:pt x="200" y="1417"/>
                    <a:pt x="0" y="2151"/>
                    <a:pt x="334" y="2718"/>
                  </a:cubicBezTo>
                  <a:lnTo>
                    <a:pt x="1368" y="4519"/>
                  </a:lnTo>
                  <a:lnTo>
                    <a:pt x="1368" y="4552"/>
                  </a:lnTo>
                  <a:lnTo>
                    <a:pt x="1968" y="6087"/>
                  </a:lnTo>
                  <a:cubicBezTo>
                    <a:pt x="1534" y="7121"/>
                    <a:pt x="1534" y="8355"/>
                    <a:pt x="2135" y="9423"/>
                  </a:cubicBezTo>
                  <a:cubicBezTo>
                    <a:pt x="2402" y="9890"/>
                    <a:pt x="2769" y="10290"/>
                    <a:pt x="3169" y="10590"/>
                  </a:cubicBezTo>
                  <a:cubicBezTo>
                    <a:pt x="3169" y="10623"/>
                    <a:pt x="3169" y="10657"/>
                    <a:pt x="3202" y="10690"/>
                  </a:cubicBezTo>
                  <a:lnTo>
                    <a:pt x="8473" y="25034"/>
                  </a:lnTo>
                  <a:cubicBezTo>
                    <a:pt x="8890" y="26129"/>
                    <a:pt x="9919" y="26796"/>
                    <a:pt x="11017" y="26796"/>
                  </a:cubicBezTo>
                  <a:cubicBezTo>
                    <a:pt x="11324" y="26796"/>
                    <a:pt x="11636" y="26744"/>
                    <a:pt x="11942" y="26635"/>
                  </a:cubicBezTo>
                  <a:cubicBezTo>
                    <a:pt x="13343" y="26135"/>
                    <a:pt x="14077" y="24600"/>
                    <a:pt x="13576" y="23199"/>
                  </a:cubicBezTo>
                  <a:lnTo>
                    <a:pt x="8606" y="9723"/>
                  </a:lnTo>
                  <a:cubicBezTo>
                    <a:pt x="8740" y="9523"/>
                    <a:pt x="8840" y="9356"/>
                    <a:pt x="8906" y="9156"/>
                  </a:cubicBezTo>
                  <a:cubicBezTo>
                    <a:pt x="9240" y="8989"/>
                    <a:pt x="9507" y="8722"/>
                    <a:pt x="9674" y="8388"/>
                  </a:cubicBezTo>
                  <a:lnTo>
                    <a:pt x="11241" y="7821"/>
                  </a:lnTo>
                  <a:cubicBezTo>
                    <a:pt x="11808" y="7621"/>
                    <a:pt x="12075" y="6987"/>
                    <a:pt x="11875" y="6420"/>
                  </a:cubicBezTo>
                  <a:cubicBezTo>
                    <a:pt x="11717" y="6000"/>
                    <a:pt x="11311" y="5724"/>
                    <a:pt x="10869" y="5724"/>
                  </a:cubicBezTo>
                  <a:cubicBezTo>
                    <a:pt x="10749" y="5724"/>
                    <a:pt x="10628" y="5744"/>
                    <a:pt x="10508" y="5787"/>
                  </a:cubicBezTo>
                  <a:lnTo>
                    <a:pt x="9073" y="6320"/>
                  </a:lnTo>
                  <a:cubicBezTo>
                    <a:pt x="9073" y="6320"/>
                    <a:pt x="9040" y="6287"/>
                    <a:pt x="9040" y="6287"/>
                  </a:cubicBezTo>
                  <a:cubicBezTo>
                    <a:pt x="8940" y="6087"/>
                    <a:pt x="8873" y="5920"/>
                    <a:pt x="8773" y="5720"/>
                  </a:cubicBezTo>
                  <a:cubicBezTo>
                    <a:pt x="8706" y="5620"/>
                    <a:pt x="8640" y="5520"/>
                    <a:pt x="8573" y="5420"/>
                  </a:cubicBezTo>
                  <a:lnTo>
                    <a:pt x="8906" y="3552"/>
                  </a:lnTo>
                  <a:cubicBezTo>
                    <a:pt x="8906" y="3485"/>
                    <a:pt x="8940" y="3418"/>
                    <a:pt x="8940" y="3318"/>
                  </a:cubicBezTo>
                  <a:cubicBezTo>
                    <a:pt x="8973" y="3151"/>
                    <a:pt x="8973" y="2985"/>
                    <a:pt x="8940" y="2851"/>
                  </a:cubicBezTo>
                  <a:lnTo>
                    <a:pt x="8873" y="1650"/>
                  </a:lnTo>
                  <a:cubicBezTo>
                    <a:pt x="8840" y="1017"/>
                    <a:pt x="8306" y="516"/>
                    <a:pt x="7639" y="516"/>
                  </a:cubicBezTo>
                  <a:cubicBezTo>
                    <a:pt x="6972" y="550"/>
                    <a:pt x="6471" y="1117"/>
                    <a:pt x="6505" y="1784"/>
                  </a:cubicBezTo>
                  <a:lnTo>
                    <a:pt x="6571" y="3118"/>
                  </a:lnTo>
                  <a:lnTo>
                    <a:pt x="6438" y="3919"/>
                  </a:lnTo>
                  <a:lnTo>
                    <a:pt x="6405" y="3919"/>
                  </a:lnTo>
                  <a:lnTo>
                    <a:pt x="6305" y="3285"/>
                  </a:lnTo>
                  <a:lnTo>
                    <a:pt x="5838" y="983"/>
                  </a:lnTo>
                  <a:cubicBezTo>
                    <a:pt x="5718" y="384"/>
                    <a:pt x="5222" y="1"/>
                    <a:pt x="4663" y="1"/>
                  </a:cubicBezTo>
                  <a:close/>
                </a:path>
              </a:pathLst>
            </a:custGeom>
            <a:solidFill>
              <a:srgbClr val="EEEEEE"/>
            </a:solidFill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1651;p25">
              <a:extLst>
                <a:ext uri="{FF2B5EF4-FFF2-40B4-BE49-F238E27FC236}">
                  <a16:creationId xmlns:a16="http://schemas.microsoft.com/office/drawing/2014/main" id="{7004716B-6567-52ED-D34E-BEB18F2F578A}"/>
                </a:ext>
              </a:extLst>
            </p:cNvPr>
            <p:cNvSpPr/>
            <p:nvPr/>
          </p:nvSpPr>
          <p:spPr>
            <a:xfrm>
              <a:off x="5678119" y="1898139"/>
              <a:ext cx="120678" cy="138705"/>
            </a:xfrm>
            <a:custGeom>
              <a:avLst/>
              <a:gdLst/>
              <a:ahLst/>
              <a:cxnLst/>
              <a:rect l="l" t="t" r="r" b="b"/>
              <a:pathLst>
                <a:path w="6172" h="7094" extrusionOk="0">
                  <a:moveTo>
                    <a:pt x="2469" y="1"/>
                  </a:moveTo>
                  <a:cubicBezTo>
                    <a:pt x="667" y="1001"/>
                    <a:pt x="0" y="3336"/>
                    <a:pt x="1034" y="5171"/>
                  </a:cubicBezTo>
                  <a:cubicBezTo>
                    <a:pt x="1714" y="6394"/>
                    <a:pt x="3008" y="7094"/>
                    <a:pt x="4333" y="7094"/>
                  </a:cubicBezTo>
                  <a:cubicBezTo>
                    <a:pt x="4959" y="7094"/>
                    <a:pt x="5593" y="6937"/>
                    <a:pt x="6171" y="6605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1652;p25">
              <a:extLst>
                <a:ext uri="{FF2B5EF4-FFF2-40B4-BE49-F238E27FC236}">
                  <a16:creationId xmlns:a16="http://schemas.microsoft.com/office/drawing/2014/main" id="{4BDCB43A-377C-3A7E-7361-F1C7BD29600B}"/>
                </a:ext>
              </a:extLst>
            </p:cNvPr>
            <p:cNvSpPr/>
            <p:nvPr/>
          </p:nvSpPr>
          <p:spPr>
            <a:xfrm>
              <a:off x="5678119" y="1898139"/>
              <a:ext cx="120678" cy="149381"/>
            </a:xfrm>
            <a:custGeom>
              <a:avLst/>
              <a:gdLst/>
              <a:ahLst/>
              <a:cxnLst/>
              <a:rect l="l" t="t" r="r" b="b"/>
              <a:pathLst>
                <a:path w="6172" h="7640" fill="none" extrusionOk="0">
                  <a:moveTo>
                    <a:pt x="2469" y="1"/>
                  </a:moveTo>
                  <a:cubicBezTo>
                    <a:pt x="667" y="1001"/>
                    <a:pt x="0" y="3336"/>
                    <a:pt x="1034" y="5171"/>
                  </a:cubicBezTo>
                  <a:cubicBezTo>
                    <a:pt x="2035" y="6972"/>
                    <a:pt x="4370" y="7639"/>
                    <a:pt x="6171" y="6605"/>
                  </a:cubicBez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1653;p25">
              <a:extLst>
                <a:ext uri="{FF2B5EF4-FFF2-40B4-BE49-F238E27FC236}">
                  <a16:creationId xmlns:a16="http://schemas.microsoft.com/office/drawing/2014/main" id="{06180056-2312-A75F-9443-9533C2E320DC}"/>
                </a:ext>
              </a:extLst>
            </p:cNvPr>
            <p:cNvSpPr/>
            <p:nvPr/>
          </p:nvSpPr>
          <p:spPr>
            <a:xfrm>
              <a:off x="5931842" y="1869806"/>
              <a:ext cx="426557" cy="556230"/>
            </a:xfrm>
            <a:custGeom>
              <a:avLst/>
              <a:gdLst/>
              <a:ahLst/>
              <a:cxnLst/>
              <a:rect l="l" t="t" r="r" b="b"/>
              <a:pathLst>
                <a:path w="21816" h="28448" extrusionOk="0">
                  <a:moveTo>
                    <a:pt x="9569" y="1"/>
                  </a:moveTo>
                  <a:cubicBezTo>
                    <a:pt x="6277" y="1"/>
                    <a:pt x="4130" y="3425"/>
                    <a:pt x="3069" y="8121"/>
                  </a:cubicBezTo>
                  <a:cubicBezTo>
                    <a:pt x="1535" y="8555"/>
                    <a:pt x="367" y="9922"/>
                    <a:pt x="300" y="11623"/>
                  </a:cubicBezTo>
                  <a:cubicBezTo>
                    <a:pt x="267" y="12824"/>
                    <a:pt x="801" y="13925"/>
                    <a:pt x="1668" y="14659"/>
                  </a:cubicBezTo>
                  <a:lnTo>
                    <a:pt x="0" y="25300"/>
                  </a:lnTo>
                  <a:cubicBezTo>
                    <a:pt x="0" y="26167"/>
                    <a:pt x="1134" y="27768"/>
                    <a:pt x="1968" y="28002"/>
                  </a:cubicBezTo>
                  <a:cubicBezTo>
                    <a:pt x="2300" y="28088"/>
                    <a:pt x="2710" y="28123"/>
                    <a:pt x="3170" y="28123"/>
                  </a:cubicBezTo>
                  <a:cubicBezTo>
                    <a:pt x="5122" y="28123"/>
                    <a:pt x="7974" y="27497"/>
                    <a:pt x="9610" y="27497"/>
                  </a:cubicBezTo>
                  <a:cubicBezTo>
                    <a:pt x="9834" y="27497"/>
                    <a:pt x="10035" y="27508"/>
                    <a:pt x="10207" y="27535"/>
                  </a:cubicBezTo>
                  <a:cubicBezTo>
                    <a:pt x="12712" y="27934"/>
                    <a:pt x="14653" y="28447"/>
                    <a:pt x="16265" y="28447"/>
                  </a:cubicBezTo>
                  <a:cubicBezTo>
                    <a:pt x="18024" y="28447"/>
                    <a:pt x="19394" y="27836"/>
                    <a:pt x="20682" y="25800"/>
                  </a:cubicBezTo>
                  <a:cubicBezTo>
                    <a:pt x="20848" y="25567"/>
                    <a:pt x="20581" y="23999"/>
                    <a:pt x="20348" y="22731"/>
                  </a:cubicBezTo>
                  <a:cubicBezTo>
                    <a:pt x="20114" y="21431"/>
                    <a:pt x="20014" y="20130"/>
                    <a:pt x="20048" y="18862"/>
                  </a:cubicBezTo>
                  <a:lnTo>
                    <a:pt x="20081" y="18562"/>
                  </a:lnTo>
                  <a:cubicBezTo>
                    <a:pt x="20081" y="17961"/>
                    <a:pt x="20148" y="17328"/>
                    <a:pt x="20248" y="16727"/>
                  </a:cubicBezTo>
                  <a:cubicBezTo>
                    <a:pt x="21816" y="6220"/>
                    <a:pt x="19748" y="749"/>
                    <a:pt x="15444" y="449"/>
                  </a:cubicBezTo>
                  <a:lnTo>
                    <a:pt x="9941" y="15"/>
                  </a:lnTo>
                  <a:cubicBezTo>
                    <a:pt x="9815" y="6"/>
                    <a:pt x="9691" y="1"/>
                    <a:pt x="9569" y="1"/>
                  </a:cubicBezTo>
                  <a:close/>
                </a:path>
              </a:pathLst>
            </a:custGeom>
            <a:solidFill>
              <a:srgbClr val="FF6952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1654;p25">
              <a:extLst>
                <a:ext uri="{FF2B5EF4-FFF2-40B4-BE49-F238E27FC236}">
                  <a16:creationId xmlns:a16="http://schemas.microsoft.com/office/drawing/2014/main" id="{8D679625-8E71-8B2A-8FDE-6A741E18BA70}"/>
                </a:ext>
              </a:extLst>
            </p:cNvPr>
            <p:cNvSpPr/>
            <p:nvPr/>
          </p:nvSpPr>
          <p:spPr>
            <a:xfrm>
              <a:off x="6009449" y="2109471"/>
              <a:ext cx="275260" cy="71152"/>
            </a:xfrm>
            <a:custGeom>
              <a:avLst/>
              <a:gdLst/>
              <a:ahLst/>
              <a:cxnLst/>
              <a:rect l="l" t="t" r="r" b="b"/>
              <a:pathLst>
                <a:path w="14078" h="3639" extrusionOk="0">
                  <a:moveTo>
                    <a:pt x="14077" y="0"/>
                  </a:moveTo>
                  <a:lnTo>
                    <a:pt x="1" y="3269"/>
                  </a:lnTo>
                  <a:lnTo>
                    <a:pt x="10175" y="3636"/>
                  </a:lnTo>
                  <a:cubicBezTo>
                    <a:pt x="10220" y="3638"/>
                    <a:pt x="10265" y="3638"/>
                    <a:pt x="10311" y="3638"/>
                  </a:cubicBezTo>
                  <a:cubicBezTo>
                    <a:pt x="11263" y="3638"/>
                    <a:pt x="12176" y="3304"/>
                    <a:pt x="12876" y="2635"/>
                  </a:cubicBezTo>
                  <a:cubicBezTo>
                    <a:pt x="13610" y="1935"/>
                    <a:pt x="14044" y="1001"/>
                    <a:pt x="14077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1655;p25">
              <a:extLst>
                <a:ext uri="{FF2B5EF4-FFF2-40B4-BE49-F238E27FC236}">
                  <a16:creationId xmlns:a16="http://schemas.microsoft.com/office/drawing/2014/main" id="{0E90BEEF-7D12-8D02-3DC3-F46DB29BF96B}"/>
                </a:ext>
              </a:extLst>
            </p:cNvPr>
            <p:cNvSpPr/>
            <p:nvPr/>
          </p:nvSpPr>
          <p:spPr>
            <a:xfrm>
              <a:off x="6009449" y="2109471"/>
              <a:ext cx="275260" cy="71758"/>
            </a:xfrm>
            <a:custGeom>
              <a:avLst/>
              <a:gdLst/>
              <a:ahLst/>
              <a:cxnLst/>
              <a:rect l="l" t="t" r="r" b="b"/>
              <a:pathLst>
                <a:path w="14078" h="3670" fill="none" extrusionOk="0">
                  <a:moveTo>
                    <a:pt x="1" y="3269"/>
                  </a:moveTo>
                  <a:lnTo>
                    <a:pt x="10175" y="3636"/>
                  </a:lnTo>
                  <a:cubicBezTo>
                    <a:pt x="11175" y="3670"/>
                    <a:pt x="12143" y="3336"/>
                    <a:pt x="12876" y="2635"/>
                  </a:cubicBezTo>
                  <a:cubicBezTo>
                    <a:pt x="13610" y="1935"/>
                    <a:pt x="14044" y="1001"/>
                    <a:pt x="14077" y="0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1656;p25">
              <a:extLst>
                <a:ext uri="{FF2B5EF4-FFF2-40B4-BE49-F238E27FC236}">
                  <a16:creationId xmlns:a16="http://schemas.microsoft.com/office/drawing/2014/main" id="{B6D6DBDF-8389-4B05-F41A-566D7AD3CFC6}"/>
                </a:ext>
              </a:extLst>
            </p:cNvPr>
            <p:cNvSpPr/>
            <p:nvPr/>
          </p:nvSpPr>
          <p:spPr>
            <a:xfrm>
              <a:off x="6262527" y="1950503"/>
              <a:ext cx="322851" cy="404971"/>
            </a:xfrm>
            <a:custGeom>
              <a:avLst/>
              <a:gdLst/>
              <a:ahLst/>
              <a:cxnLst/>
              <a:rect l="l" t="t" r="r" b="b"/>
              <a:pathLst>
                <a:path w="16512" h="20712" extrusionOk="0">
                  <a:moveTo>
                    <a:pt x="3996" y="1"/>
                  </a:moveTo>
                  <a:cubicBezTo>
                    <a:pt x="3358" y="1"/>
                    <a:pt x="2713" y="171"/>
                    <a:pt x="2135" y="525"/>
                  </a:cubicBezTo>
                  <a:cubicBezTo>
                    <a:pt x="501" y="1559"/>
                    <a:pt x="0" y="3727"/>
                    <a:pt x="1034" y="5362"/>
                  </a:cubicBezTo>
                  <a:lnTo>
                    <a:pt x="9574" y="19071"/>
                  </a:lnTo>
                  <a:cubicBezTo>
                    <a:pt x="10242" y="20129"/>
                    <a:pt x="11372" y="20711"/>
                    <a:pt x="12537" y="20711"/>
                  </a:cubicBezTo>
                  <a:cubicBezTo>
                    <a:pt x="13174" y="20711"/>
                    <a:pt x="13821" y="20537"/>
                    <a:pt x="14410" y="20172"/>
                  </a:cubicBezTo>
                  <a:cubicBezTo>
                    <a:pt x="16045" y="19138"/>
                    <a:pt x="16512" y="16970"/>
                    <a:pt x="15478" y="15335"/>
                  </a:cubicBezTo>
                  <a:lnTo>
                    <a:pt x="6972" y="1626"/>
                  </a:lnTo>
                  <a:cubicBezTo>
                    <a:pt x="6304" y="569"/>
                    <a:pt x="5161" y="1"/>
                    <a:pt x="3996" y="1"/>
                  </a:cubicBezTo>
                  <a:close/>
                </a:path>
              </a:pathLst>
            </a:custGeom>
            <a:solidFill>
              <a:srgbClr val="FF6952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1657;p25">
              <a:extLst>
                <a:ext uri="{FF2B5EF4-FFF2-40B4-BE49-F238E27FC236}">
                  <a16:creationId xmlns:a16="http://schemas.microsoft.com/office/drawing/2014/main" id="{D8562DAE-3FEC-F016-85B5-91DD4800F8CC}"/>
                </a:ext>
              </a:extLst>
            </p:cNvPr>
            <p:cNvSpPr/>
            <p:nvPr/>
          </p:nvSpPr>
          <p:spPr>
            <a:xfrm>
              <a:off x="6175124" y="2242237"/>
              <a:ext cx="384168" cy="220278"/>
            </a:xfrm>
            <a:custGeom>
              <a:avLst/>
              <a:gdLst/>
              <a:ahLst/>
              <a:cxnLst/>
              <a:rect l="l" t="t" r="r" b="b"/>
              <a:pathLst>
                <a:path w="19648" h="11266" extrusionOk="0">
                  <a:moveTo>
                    <a:pt x="16653" y="0"/>
                  </a:moveTo>
                  <a:cubicBezTo>
                    <a:pt x="16397" y="0"/>
                    <a:pt x="16137" y="37"/>
                    <a:pt x="15878" y="115"/>
                  </a:cubicBezTo>
                  <a:lnTo>
                    <a:pt x="7139" y="2817"/>
                  </a:lnTo>
                  <a:cubicBezTo>
                    <a:pt x="6552" y="2460"/>
                    <a:pt x="5867" y="2259"/>
                    <a:pt x="5159" y="2259"/>
                  </a:cubicBezTo>
                  <a:cubicBezTo>
                    <a:pt x="4942" y="2259"/>
                    <a:pt x="4723" y="2278"/>
                    <a:pt x="4504" y="2317"/>
                  </a:cubicBezTo>
                  <a:cubicBezTo>
                    <a:pt x="2836" y="2617"/>
                    <a:pt x="1601" y="3951"/>
                    <a:pt x="1335" y="5519"/>
                  </a:cubicBezTo>
                  <a:lnTo>
                    <a:pt x="200" y="8955"/>
                  </a:lnTo>
                  <a:cubicBezTo>
                    <a:pt x="0" y="9555"/>
                    <a:pt x="301" y="10189"/>
                    <a:pt x="901" y="10423"/>
                  </a:cubicBezTo>
                  <a:cubicBezTo>
                    <a:pt x="1024" y="10467"/>
                    <a:pt x="1150" y="10487"/>
                    <a:pt x="1273" y="10487"/>
                  </a:cubicBezTo>
                  <a:cubicBezTo>
                    <a:pt x="1618" y="10487"/>
                    <a:pt x="1948" y="10326"/>
                    <a:pt x="2169" y="10056"/>
                  </a:cubicBezTo>
                  <a:lnTo>
                    <a:pt x="2169" y="10056"/>
                  </a:lnTo>
                  <a:cubicBezTo>
                    <a:pt x="2135" y="10523"/>
                    <a:pt x="2402" y="11023"/>
                    <a:pt x="2902" y="11190"/>
                  </a:cubicBezTo>
                  <a:cubicBezTo>
                    <a:pt x="3035" y="11241"/>
                    <a:pt x="3168" y="11265"/>
                    <a:pt x="3299" y="11265"/>
                  </a:cubicBezTo>
                  <a:cubicBezTo>
                    <a:pt x="3762" y="11265"/>
                    <a:pt x="4188" y="10965"/>
                    <a:pt x="4370" y="10523"/>
                  </a:cubicBezTo>
                  <a:lnTo>
                    <a:pt x="4537" y="9989"/>
                  </a:lnTo>
                  <a:cubicBezTo>
                    <a:pt x="4537" y="10456"/>
                    <a:pt x="4837" y="10890"/>
                    <a:pt x="5304" y="11056"/>
                  </a:cubicBezTo>
                  <a:cubicBezTo>
                    <a:pt x="5422" y="11098"/>
                    <a:pt x="5545" y="11118"/>
                    <a:pt x="5667" y="11118"/>
                  </a:cubicBezTo>
                  <a:cubicBezTo>
                    <a:pt x="6129" y="11118"/>
                    <a:pt x="6580" y="10831"/>
                    <a:pt x="6738" y="10356"/>
                  </a:cubicBezTo>
                  <a:lnTo>
                    <a:pt x="7039" y="9489"/>
                  </a:lnTo>
                  <a:cubicBezTo>
                    <a:pt x="7672" y="9155"/>
                    <a:pt x="8173" y="8655"/>
                    <a:pt x="8506" y="8054"/>
                  </a:cubicBezTo>
                  <a:lnTo>
                    <a:pt x="17446" y="5286"/>
                  </a:lnTo>
                  <a:cubicBezTo>
                    <a:pt x="18847" y="4852"/>
                    <a:pt x="19648" y="3351"/>
                    <a:pt x="19247" y="1917"/>
                  </a:cubicBezTo>
                  <a:cubicBezTo>
                    <a:pt x="18892" y="768"/>
                    <a:pt x="17819" y="0"/>
                    <a:pt x="16653" y="0"/>
                  </a:cubicBezTo>
                  <a:close/>
                </a:path>
              </a:pathLst>
            </a:custGeom>
            <a:solidFill>
              <a:srgbClr val="EEEEEE"/>
            </a:solidFill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1658;p25">
              <a:extLst>
                <a:ext uri="{FF2B5EF4-FFF2-40B4-BE49-F238E27FC236}">
                  <a16:creationId xmlns:a16="http://schemas.microsoft.com/office/drawing/2014/main" id="{18A5073A-ACC0-291A-1F4F-C8125F41816C}"/>
                </a:ext>
              </a:extLst>
            </p:cNvPr>
            <p:cNvSpPr/>
            <p:nvPr/>
          </p:nvSpPr>
          <p:spPr>
            <a:xfrm>
              <a:off x="5903138" y="2478636"/>
              <a:ext cx="568098" cy="61336"/>
            </a:xfrm>
            <a:custGeom>
              <a:avLst/>
              <a:gdLst/>
              <a:ahLst/>
              <a:cxnLst/>
              <a:rect l="l" t="t" r="r" b="b"/>
              <a:pathLst>
                <a:path w="2905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29054" y="3136"/>
                  </a:lnTo>
                  <a:lnTo>
                    <a:pt x="29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1659;p25">
              <a:extLst>
                <a:ext uri="{FF2B5EF4-FFF2-40B4-BE49-F238E27FC236}">
                  <a16:creationId xmlns:a16="http://schemas.microsoft.com/office/drawing/2014/main" id="{FFE7CAC9-E7D6-1577-9965-82C95780B1E8}"/>
                </a:ext>
              </a:extLst>
            </p:cNvPr>
            <p:cNvSpPr/>
            <p:nvPr/>
          </p:nvSpPr>
          <p:spPr>
            <a:xfrm>
              <a:off x="5954016" y="2416672"/>
              <a:ext cx="489829" cy="81553"/>
            </a:xfrm>
            <a:custGeom>
              <a:avLst/>
              <a:gdLst/>
              <a:ahLst/>
              <a:cxnLst/>
              <a:rect l="l" t="t" r="r" b="b"/>
              <a:pathLst>
                <a:path w="25052" h="4171" extrusionOk="0">
                  <a:moveTo>
                    <a:pt x="2068" y="1"/>
                  </a:moveTo>
                  <a:cubicBezTo>
                    <a:pt x="934" y="1"/>
                    <a:pt x="0" y="901"/>
                    <a:pt x="0" y="2035"/>
                  </a:cubicBezTo>
                  <a:cubicBezTo>
                    <a:pt x="0" y="3169"/>
                    <a:pt x="901" y="4103"/>
                    <a:pt x="2035" y="4103"/>
                  </a:cubicBezTo>
                  <a:lnTo>
                    <a:pt x="23017" y="4170"/>
                  </a:lnTo>
                  <a:cubicBezTo>
                    <a:pt x="24117" y="4170"/>
                    <a:pt x="25051" y="3236"/>
                    <a:pt x="25051" y="2102"/>
                  </a:cubicBezTo>
                  <a:cubicBezTo>
                    <a:pt x="25051" y="968"/>
                    <a:pt x="24151" y="67"/>
                    <a:pt x="23017" y="67"/>
                  </a:cubicBezTo>
                  <a:lnTo>
                    <a:pt x="2068" y="1"/>
                  </a:lnTo>
                  <a:close/>
                </a:path>
              </a:pathLst>
            </a:custGeom>
            <a:solidFill>
              <a:schemeClr val="accent5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1660;p25">
              <a:extLst>
                <a:ext uri="{FF2B5EF4-FFF2-40B4-BE49-F238E27FC236}">
                  <a16:creationId xmlns:a16="http://schemas.microsoft.com/office/drawing/2014/main" id="{895C0A71-99EE-7F13-7EC7-F3302FA385DD}"/>
                </a:ext>
              </a:extLst>
            </p:cNvPr>
            <p:cNvSpPr/>
            <p:nvPr/>
          </p:nvSpPr>
          <p:spPr>
            <a:xfrm>
              <a:off x="6078590" y="2454508"/>
              <a:ext cx="24147" cy="23502"/>
            </a:xfrm>
            <a:custGeom>
              <a:avLst/>
              <a:gdLst/>
              <a:ahLst/>
              <a:cxnLst/>
              <a:rect l="l" t="t" r="r" b="b"/>
              <a:pathLst>
                <a:path w="1235" h="120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01"/>
                    <a:pt x="601" y="1201"/>
                  </a:cubicBezTo>
                  <a:cubicBezTo>
                    <a:pt x="934" y="1201"/>
                    <a:pt x="1235" y="934"/>
                    <a:pt x="1235" y="601"/>
                  </a:cubicBezTo>
                  <a:cubicBezTo>
                    <a:pt x="1235" y="267"/>
                    <a:pt x="968" y="0"/>
                    <a:pt x="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1661;p25">
              <a:extLst>
                <a:ext uri="{FF2B5EF4-FFF2-40B4-BE49-F238E27FC236}">
                  <a16:creationId xmlns:a16="http://schemas.microsoft.com/office/drawing/2014/main" id="{6A824C34-5815-DC44-2FAF-61E05F3AC022}"/>
                </a:ext>
              </a:extLst>
            </p:cNvPr>
            <p:cNvSpPr/>
            <p:nvPr/>
          </p:nvSpPr>
          <p:spPr>
            <a:xfrm>
              <a:off x="5883565" y="2048816"/>
              <a:ext cx="610488" cy="375682"/>
            </a:xfrm>
            <a:custGeom>
              <a:avLst/>
              <a:gdLst/>
              <a:ahLst/>
              <a:cxnLst/>
              <a:rect l="l" t="t" r="r" b="b"/>
              <a:pathLst>
                <a:path w="31223" h="19214" extrusionOk="0">
                  <a:moveTo>
                    <a:pt x="5771" y="0"/>
                  </a:moveTo>
                  <a:cubicBezTo>
                    <a:pt x="2502" y="0"/>
                    <a:pt x="1" y="2902"/>
                    <a:pt x="468" y="6104"/>
                  </a:cubicBezTo>
                  <a:lnTo>
                    <a:pt x="2035" y="14611"/>
                  </a:lnTo>
                  <a:cubicBezTo>
                    <a:pt x="2402" y="17246"/>
                    <a:pt x="4671" y="19214"/>
                    <a:pt x="7339" y="19214"/>
                  </a:cubicBezTo>
                  <a:lnTo>
                    <a:pt x="23918" y="19214"/>
                  </a:lnTo>
                  <a:cubicBezTo>
                    <a:pt x="26586" y="19214"/>
                    <a:pt x="28855" y="17246"/>
                    <a:pt x="29222" y="14611"/>
                  </a:cubicBezTo>
                  <a:lnTo>
                    <a:pt x="30789" y="6104"/>
                  </a:lnTo>
                  <a:cubicBezTo>
                    <a:pt x="31223" y="2902"/>
                    <a:pt x="28721" y="0"/>
                    <a:pt x="25486" y="0"/>
                  </a:cubicBezTo>
                  <a:close/>
                </a:path>
              </a:pathLst>
            </a:custGeom>
            <a:solidFill>
              <a:schemeClr val="accent5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1662;p25">
              <a:extLst>
                <a:ext uri="{FF2B5EF4-FFF2-40B4-BE49-F238E27FC236}">
                  <a16:creationId xmlns:a16="http://schemas.microsoft.com/office/drawing/2014/main" id="{DE9E9762-5512-9B17-3F9B-DC224EEABC6D}"/>
                </a:ext>
              </a:extLst>
            </p:cNvPr>
            <p:cNvSpPr/>
            <p:nvPr/>
          </p:nvSpPr>
          <p:spPr>
            <a:xfrm>
              <a:off x="5934443" y="1447886"/>
              <a:ext cx="430487" cy="413868"/>
            </a:xfrm>
            <a:custGeom>
              <a:avLst/>
              <a:gdLst/>
              <a:ahLst/>
              <a:cxnLst/>
              <a:rect l="l" t="t" r="r" b="b"/>
              <a:pathLst>
                <a:path w="22017" h="21167" extrusionOk="0">
                  <a:moveTo>
                    <a:pt x="10996" y="0"/>
                  </a:moveTo>
                  <a:cubicBezTo>
                    <a:pt x="10834" y="0"/>
                    <a:pt x="10671" y="4"/>
                    <a:pt x="10508" y="11"/>
                  </a:cubicBezTo>
                  <a:cubicBezTo>
                    <a:pt x="4570" y="278"/>
                    <a:pt x="1" y="5282"/>
                    <a:pt x="234" y="11186"/>
                  </a:cubicBezTo>
                  <a:lnTo>
                    <a:pt x="401" y="15022"/>
                  </a:lnTo>
                  <a:cubicBezTo>
                    <a:pt x="563" y="18456"/>
                    <a:pt x="3400" y="21167"/>
                    <a:pt x="6802" y="21167"/>
                  </a:cubicBezTo>
                  <a:cubicBezTo>
                    <a:pt x="6903" y="21167"/>
                    <a:pt x="7004" y="21164"/>
                    <a:pt x="7106" y="21160"/>
                  </a:cubicBezTo>
                  <a:lnTo>
                    <a:pt x="15712" y="20793"/>
                  </a:lnTo>
                  <a:cubicBezTo>
                    <a:pt x="19281" y="20626"/>
                    <a:pt x="22016" y="17624"/>
                    <a:pt x="21849" y="14088"/>
                  </a:cubicBezTo>
                  <a:lnTo>
                    <a:pt x="21683" y="10252"/>
                  </a:lnTo>
                  <a:cubicBezTo>
                    <a:pt x="21456" y="4511"/>
                    <a:pt x="16687" y="0"/>
                    <a:pt x="109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1663;p25">
              <a:extLst>
                <a:ext uri="{FF2B5EF4-FFF2-40B4-BE49-F238E27FC236}">
                  <a16:creationId xmlns:a16="http://schemas.microsoft.com/office/drawing/2014/main" id="{62DD19B0-4840-A52C-8F93-F89DFF4372E1}"/>
                </a:ext>
              </a:extLst>
            </p:cNvPr>
            <p:cNvSpPr/>
            <p:nvPr/>
          </p:nvSpPr>
          <p:spPr>
            <a:xfrm>
              <a:off x="5934443" y="1395092"/>
              <a:ext cx="430487" cy="414435"/>
            </a:xfrm>
            <a:custGeom>
              <a:avLst/>
              <a:gdLst/>
              <a:ahLst/>
              <a:cxnLst/>
              <a:rect l="l" t="t" r="r" b="b"/>
              <a:pathLst>
                <a:path w="22017" h="21196" extrusionOk="0">
                  <a:moveTo>
                    <a:pt x="10941" y="1"/>
                  </a:moveTo>
                  <a:cubicBezTo>
                    <a:pt x="10797" y="1"/>
                    <a:pt x="10653" y="3"/>
                    <a:pt x="10508" y="9"/>
                  </a:cubicBezTo>
                  <a:cubicBezTo>
                    <a:pt x="4570" y="276"/>
                    <a:pt x="1" y="5280"/>
                    <a:pt x="234" y="11217"/>
                  </a:cubicBezTo>
                  <a:lnTo>
                    <a:pt x="401" y="15053"/>
                  </a:lnTo>
                  <a:cubicBezTo>
                    <a:pt x="564" y="18506"/>
                    <a:pt x="3430" y="21196"/>
                    <a:pt x="6858" y="21196"/>
                  </a:cubicBezTo>
                  <a:cubicBezTo>
                    <a:pt x="6940" y="21196"/>
                    <a:pt x="7023" y="21194"/>
                    <a:pt x="7106" y="21191"/>
                  </a:cubicBezTo>
                  <a:lnTo>
                    <a:pt x="15712" y="20791"/>
                  </a:lnTo>
                  <a:cubicBezTo>
                    <a:pt x="19281" y="20657"/>
                    <a:pt x="22016" y="17655"/>
                    <a:pt x="21849" y="14119"/>
                  </a:cubicBezTo>
                  <a:lnTo>
                    <a:pt x="21683" y="10283"/>
                  </a:lnTo>
                  <a:cubicBezTo>
                    <a:pt x="21455" y="4491"/>
                    <a:pt x="16656" y="1"/>
                    <a:pt x="1094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1664;p25">
              <a:extLst>
                <a:ext uri="{FF2B5EF4-FFF2-40B4-BE49-F238E27FC236}">
                  <a16:creationId xmlns:a16="http://schemas.microsoft.com/office/drawing/2014/main" id="{CCF6B7E4-2210-3AC7-8DF0-E5B2410153A3}"/>
                </a:ext>
              </a:extLst>
            </p:cNvPr>
            <p:cNvSpPr/>
            <p:nvPr/>
          </p:nvSpPr>
          <p:spPr>
            <a:xfrm>
              <a:off x="5974879" y="1484470"/>
              <a:ext cx="352864" cy="339431"/>
            </a:xfrm>
            <a:custGeom>
              <a:avLst/>
              <a:gdLst/>
              <a:ahLst/>
              <a:cxnLst/>
              <a:rect l="l" t="t" r="r" b="b"/>
              <a:pathLst>
                <a:path w="18047" h="17360" extrusionOk="0">
                  <a:moveTo>
                    <a:pt x="8975" y="0"/>
                  </a:moveTo>
                  <a:cubicBezTo>
                    <a:pt x="8853" y="0"/>
                    <a:pt x="8730" y="3"/>
                    <a:pt x="8607" y="8"/>
                  </a:cubicBezTo>
                  <a:cubicBezTo>
                    <a:pt x="3737" y="242"/>
                    <a:pt x="1" y="4345"/>
                    <a:pt x="201" y="9181"/>
                  </a:cubicBezTo>
                  <a:lnTo>
                    <a:pt x="334" y="12317"/>
                  </a:lnTo>
                  <a:cubicBezTo>
                    <a:pt x="464" y="15169"/>
                    <a:pt x="2798" y="17359"/>
                    <a:pt x="5592" y="17359"/>
                  </a:cubicBezTo>
                  <a:cubicBezTo>
                    <a:pt x="5673" y="17359"/>
                    <a:pt x="5756" y="17358"/>
                    <a:pt x="5838" y="17354"/>
                  </a:cubicBezTo>
                  <a:lnTo>
                    <a:pt x="12877" y="17054"/>
                  </a:lnTo>
                  <a:cubicBezTo>
                    <a:pt x="15779" y="16920"/>
                    <a:pt x="18047" y="14485"/>
                    <a:pt x="17913" y="11583"/>
                  </a:cubicBezTo>
                  <a:lnTo>
                    <a:pt x="17780" y="8414"/>
                  </a:lnTo>
                  <a:cubicBezTo>
                    <a:pt x="17585" y="3700"/>
                    <a:pt x="13652" y="0"/>
                    <a:pt x="89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1665;p25">
              <a:extLst>
                <a:ext uri="{FF2B5EF4-FFF2-40B4-BE49-F238E27FC236}">
                  <a16:creationId xmlns:a16="http://schemas.microsoft.com/office/drawing/2014/main" id="{6D26782A-CF47-B92C-F28D-1ECBFE894916}"/>
                </a:ext>
              </a:extLst>
            </p:cNvPr>
            <p:cNvSpPr/>
            <p:nvPr/>
          </p:nvSpPr>
          <p:spPr>
            <a:xfrm>
              <a:off x="5981410" y="1466638"/>
              <a:ext cx="339822" cy="548252"/>
            </a:xfrm>
            <a:custGeom>
              <a:avLst/>
              <a:gdLst/>
              <a:ahLst/>
              <a:cxnLst/>
              <a:rect l="l" t="t" r="r" b="b"/>
              <a:pathLst>
                <a:path w="17380" h="28040" extrusionOk="0">
                  <a:moveTo>
                    <a:pt x="8157" y="1"/>
                  </a:moveTo>
                  <a:cubicBezTo>
                    <a:pt x="8007" y="1"/>
                    <a:pt x="7857" y="7"/>
                    <a:pt x="7706" y="19"/>
                  </a:cubicBezTo>
                  <a:cubicBezTo>
                    <a:pt x="4070" y="320"/>
                    <a:pt x="1435" y="4089"/>
                    <a:pt x="1768" y="8492"/>
                  </a:cubicBezTo>
                  <a:lnTo>
                    <a:pt x="1868" y="9960"/>
                  </a:lnTo>
                  <a:cubicBezTo>
                    <a:pt x="834" y="9993"/>
                    <a:pt x="0" y="10894"/>
                    <a:pt x="34" y="11928"/>
                  </a:cubicBezTo>
                  <a:cubicBezTo>
                    <a:pt x="67" y="12995"/>
                    <a:pt x="934" y="13829"/>
                    <a:pt x="2002" y="13829"/>
                  </a:cubicBezTo>
                  <a:lnTo>
                    <a:pt x="2369" y="13829"/>
                  </a:lnTo>
                  <a:cubicBezTo>
                    <a:pt x="3102" y="16364"/>
                    <a:pt x="4804" y="18333"/>
                    <a:pt x="6905" y="19066"/>
                  </a:cubicBezTo>
                  <a:lnTo>
                    <a:pt x="7039" y="20134"/>
                  </a:lnTo>
                  <a:cubicBezTo>
                    <a:pt x="4970" y="20768"/>
                    <a:pt x="3536" y="22202"/>
                    <a:pt x="3536" y="23903"/>
                  </a:cubicBezTo>
                  <a:cubicBezTo>
                    <a:pt x="3536" y="26171"/>
                    <a:pt x="6138" y="28039"/>
                    <a:pt x="9374" y="28039"/>
                  </a:cubicBezTo>
                  <a:cubicBezTo>
                    <a:pt x="12609" y="28039"/>
                    <a:pt x="15244" y="26171"/>
                    <a:pt x="15244" y="23903"/>
                  </a:cubicBezTo>
                  <a:cubicBezTo>
                    <a:pt x="15244" y="22702"/>
                    <a:pt x="14511" y="21602"/>
                    <a:pt x="13343" y="20868"/>
                  </a:cubicBezTo>
                  <a:lnTo>
                    <a:pt x="12943" y="17599"/>
                  </a:lnTo>
                  <a:cubicBezTo>
                    <a:pt x="13910" y="16598"/>
                    <a:pt x="14644" y="15230"/>
                    <a:pt x="14978" y="13696"/>
                  </a:cubicBezTo>
                  <a:lnTo>
                    <a:pt x="15545" y="13629"/>
                  </a:lnTo>
                  <a:cubicBezTo>
                    <a:pt x="16579" y="13562"/>
                    <a:pt x="17379" y="12628"/>
                    <a:pt x="17279" y="11561"/>
                  </a:cubicBezTo>
                  <a:cubicBezTo>
                    <a:pt x="17215" y="10537"/>
                    <a:pt x="16353" y="9789"/>
                    <a:pt x="15340" y="9789"/>
                  </a:cubicBezTo>
                  <a:cubicBezTo>
                    <a:pt x="15297" y="9789"/>
                    <a:pt x="15254" y="9790"/>
                    <a:pt x="15211" y="9793"/>
                  </a:cubicBezTo>
                  <a:lnTo>
                    <a:pt x="15078" y="9826"/>
                  </a:lnTo>
                  <a:lnTo>
                    <a:pt x="14878" y="7458"/>
                  </a:lnTo>
                  <a:cubicBezTo>
                    <a:pt x="14558" y="3239"/>
                    <a:pt x="11574" y="1"/>
                    <a:pt x="8157" y="1"/>
                  </a:cubicBezTo>
                  <a:close/>
                </a:path>
              </a:pathLst>
            </a:custGeom>
            <a:solidFill>
              <a:srgbClr val="EEEEEE"/>
            </a:solidFill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1666;p25">
              <a:extLst>
                <a:ext uri="{FF2B5EF4-FFF2-40B4-BE49-F238E27FC236}">
                  <a16:creationId xmlns:a16="http://schemas.microsoft.com/office/drawing/2014/main" id="{F6007F26-23D1-8161-F20E-5C2F5D6E53D7}"/>
                </a:ext>
              </a:extLst>
            </p:cNvPr>
            <p:cNvSpPr/>
            <p:nvPr/>
          </p:nvSpPr>
          <p:spPr>
            <a:xfrm>
              <a:off x="6116425" y="1840085"/>
              <a:ext cx="6531" cy="53515"/>
            </a:xfrm>
            <a:custGeom>
              <a:avLst/>
              <a:gdLst/>
              <a:ahLst/>
              <a:cxnLst/>
              <a:rect l="l" t="t" r="r" b="b"/>
              <a:pathLst>
                <a:path w="334" h="2737" extrusionOk="0">
                  <a:moveTo>
                    <a:pt x="0" y="1"/>
                  </a:moveTo>
                  <a:lnTo>
                    <a:pt x="334" y="2736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1667;p25">
              <a:extLst>
                <a:ext uri="{FF2B5EF4-FFF2-40B4-BE49-F238E27FC236}">
                  <a16:creationId xmlns:a16="http://schemas.microsoft.com/office/drawing/2014/main" id="{F9C08D08-875C-CBBA-6F94-56A4F8B084DB}"/>
                </a:ext>
              </a:extLst>
            </p:cNvPr>
            <p:cNvSpPr/>
            <p:nvPr/>
          </p:nvSpPr>
          <p:spPr>
            <a:xfrm>
              <a:off x="6116425" y="1840085"/>
              <a:ext cx="6531" cy="53515"/>
            </a:xfrm>
            <a:custGeom>
              <a:avLst/>
              <a:gdLst/>
              <a:ahLst/>
              <a:cxnLst/>
              <a:rect l="l" t="t" r="r" b="b"/>
              <a:pathLst>
                <a:path w="334" h="2737" fill="none" extrusionOk="0">
                  <a:moveTo>
                    <a:pt x="0" y="1"/>
                  </a:moveTo>
                  <a:lnTo>
                    <a:pt x="334" y="2736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1668;p25">
              <a:extLst>
                <a:ext uri="{FF2B5EF4-FFF2-40B4-BE49-F238E27FC236}">
                  <a16:creationId xmlns:a16="http://schemas.microsoft.com/office/drawing/2014/main" id="{764D63FE-D647-E6F3-8E09-38AA3087A1A9}"/>
                </a:ext>
              </a:extLst>
            </p:cNvPr>
            <p:cNvSpPr/>
            <p:nvPr/>
          </p:nvSpPr>
          <p:spPr>
            <a:xfrm>
              <a:off x="6234468" y="1810736"/>
              <a:ext cx="8505" cy="69157"/>
            </a:xfrm>
            <a:custGeom>
              <a:avLst/>
              <a:gdLst/>
              <a:ahLst/>
              <a:cxnLst/>
              <a:rect l="l" t="t" r="r" b="b"/>
              <a:pathLst>
                <a:path w="435" h="3537" extrusionOk="0">
                  <a:moveTo>
                    <a:pt x="434" y="3537"/>
                  </a:moveTo>
                  <a:lnTo>
                    <a:pt x="1" y="1"/>
                  </a:lnTo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1669;p25">
              <a:extLst>
                <a:ext uri="{FF2B5EF4-FFF2-40B4-BE49-F238E27FC236}">
                  <a16:creationId xmlns:a16="http://schemas.microsoft.com/office/drawing/2014/main" id="{B2281DF8-14E0-DFB4-5D28-99CD8D03DBBE}"/>
                </a:ext>
              </a:extLst>
            </p:cNvPr>
            <p:cNvSpPr/>
            <p:nvPr/>
          </p:nvSpPr>
          <p:spPr>
            <a:xfrm>
              <a:off x="6234468" y="1810736"/>
              <a:ext cx="8505" cy="69157"/>
            </a:xfrm>
            <a:custGeom>
              <a:avLst/>
              <a:gdLst/>
              <a:ahLst/>
              <a:cxnLst/>
              <a:rect l="l" t="t" r="r" b="b"/>
              <a:pathLst>
                <a:path w="435" h="3537" fill="none" extrusionOk="0">
                  <a:moveTo>
                    <a:pt x="434" y="3537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1670;p25">
              <a:extLst>
                <a:ext uri="{FF2B5EF4-FFF2-40B4-BE49-F238E27FC236}">
                  <a16:creationId xmlns:a16="http://schemas.microsoft.com/office/drawing/2014/main" id="{F3790EC9-CAE6-F128-CA8E-DD9D5F4188D7}"/>
                </a:ext>
              </a:extLst>
            </p:cNvPr>
            <p:cNvSpPr/>
            <p:nvPr/>
          </p:nvSpPr>
          <p:spPr>
            <a:xfrm>
              <a:off x="6021201" y="1700514"/>
              <a:ext cx="140895" cy="145783"/>
            </a:xfrm>
            <a:custGeom>
              <a:avLst/>
              <a:gdLst/>
              <a:ahLst/>
              <a:cxnLst/>
              <a:rect l="l" t="t" r="r" b="b"/>
              <a:pathLst>
                <a:path w="7206" h="7456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367"/>
                    <a:pt x="100" y="734"/>
                    <a:pt x="167" y="1101"/>
                  </a:cubicBezTo>
                  <a:cubicBezTo>
                    <a:pt x="300" y="1802"/>
                    <a:pt x="500" y="2469"/>
                    <a:pt x="767" y="3069"/>
                  </a:cubicBezTo>
                  <a:cubicBezTo>
                    <a:pt x="1168" y="4003"/>
                    <a:pt x="1735" y="4804"/>
                    <a:pt x="2368" y="5471"/>
                  </a:cubicBezTo>
                  <a:cubicBezTo>
                    <a:pt x="3036" y="6171"/>
                    <a:pt x="3769" y="6672"/>
                    <a:pt x="4603" y="7039"/>
                  </a:cubicBezTo>
                  <a:cubicBezTo>
                    <a:pt x="5270" y="7317"/>
                    <a:pt x="6007" y="7456"/>
                    <a:pt x="6755" y="7456"/>
                  </a:cubicBezTo>
                  <a:cubicBezTo>
                    <a:pt x="6905" y="7456"/>
                    <a:pt x="7055" y="7450"/>
                    <a:pt x="7205" y="74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1671;p25">
              <a:extLst>
                <a:ext uri="{FF2B5EF4-FFF2-40B4-BE49-F238E27FC236}">
                  <a16:creationId xmlns:a16="http://schemas.microsoft.com/office/drawing/2014/main" id="{7853F29F-A9B4-3F26-6975-2CA61A91AC75}"/>
                </a:ext>
              </a:extLst>
            </p:cNvPr>
            <p:cNvSpPr/>
            <p:nvPr/>
          </p:nvSpPr>
          <p:spPr>
            <a:xfrm>
              <a:off x="6021201" y="1700514"/>
              <a:ext cx="140895" cy="146761"/>
            </a:xfrm>
            <a:custGeom>
              <a:avLst/>
              <a:gdLst/>
              <a:ahLst/>
              <a:cxnLst/>
              <a:rect l="l" t="t" r="r" b="b"/>
              <a:pathLst>
                <a:path w="7206" h="7506" fill="none" extrusionOk="0">
                  <a:moveTo>
                    <a:pt x="0" y="0"/>
                  </a:moveTo>
                  <a:cubicBezTo>
                    <a:pt x="33" y="367"/>
                    <a:pt x="100" y="734"/>
                    <a:pt x="167" y="1101"/>
                  </a:cubicBezTo>
                  <a:cubicBezTo>
                    <a:pt x="300" y="1802"/>
                    <a:pt x="500" y="2469"/>
                    <a:pt x="767" y="3069"/>
                  </a:cubicBezTo>
                  <a:cubicBezTo>
                    <a:pt x="1168" y="4003"/>
                    <a:pt x="1735" y="4804"/>
                    <a:pt x="2368" y="5471"/>
                  </a:cubicBezTo>
                  <a:cubicBezTo>
                    <a:pt x="3036" y="6171"/>
                    <a:pt x="3769" y="6672"/>
                    <a:pt x="4603" y="7039"/>
                  </a:cubicBezTo>
                  <a:cubicBezTo>
                    <a:pt x="5404" y="7372"/>
                    <a:pt x="6305" y="7506"/>
                    <a:pt x="7205" y="7439"/>
                  </a:cubicBezTo>
                  <a:lnTo>
                    <a:pt x="7205" y="7439"/>
                  </a:lnTo>
                  <a:lnTo>
                    <a:pt x="7205" y="7439"/>
                  </a:lnTo>
                  <a:lnTo>
                    <a:pt x="7205" y="7439"/>
                  </a:lnTo>
                  <a:lnTo>
                    <a:pt x="7205" y="7439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1672;p25">
              <a:extLst>
                <a:ext uri="{FF2B5EF4-FFF2-40B4-BE49-F238E27FC236}">
                  <a16:creationId xmlns:a16="http://schemas.microsoft.com/office/drawing/2014/main" id="{3A975662-675B-6C82-B8FB-CD44A055F906}"/>
                </a:ext>
              </a:extLst>
            </p:cNvPr>
            <p:cNvSpPr/>
            <p:nvPr/>
          </p:nvSpPr>
          <p:spPr>
            <a:xfrm>
              <a:off x="6014025" y="1466677"/>
              <a:ext cx="262864" cy="199924"/>
            </a:xfrm>
            <a:custGeom>
              <a:avLst/>
              <a:gdLst/>
              <a:ahLst/>
              <a:cxnLst/>
              <a:rect l="l" t="t" r="r" b="b"/>
              <a:pathLst>
                <a:path w="13444" h="10225" extrusionOk="0">
                  <a:moveTo>
                    <a:pt x="6485" y="1"/>
                  </a:moveTo>
                  <a:cubicBezTo>
                    <a:pt x="6337" y="1"/>
                    <a:pt x="6188" y="6"/>
                    <a:pt x="6038" y="17"/>
                  </a:cubicBezTo>
                  <a:cubicBezTo>
                    <a:pt x="5137" y="84"/>
                    <a:pt x="4270" y="384"/>
                    <a:pt x="3536" y="851"/>
                  </a:cubicBezTo>
                  <a:cubicBezTo>
                    <a:pt x="2769" y="1318"/>
                    <a:pt x="2102" y="1952"/>
                    <a:pt x="1568" y="2719"/>
                  </a:cubicBezTo>
                  <a:cubicBezTo>
                    <a:pt x="1034" y="3487"/>
                    <a:pt x="634" y="4354"/>
                    <a:pt x="367" y="5355"/>
                  </a:cubicBezTo>
                  <a:cubicBezTo>
                    <a:pt x="100" y="6322"/>
                    <a:pt x="0" y="7389"/>
                    <a:pt x="100" y="8490"/>
                  </a:cubicBezTo>
                  <a:lnTo>
                    <a:pt x="167" y="9357"/>
                  </a:lnTo>
                  <a:lnTo>
                    <a:pt x="234" y="10225"/>
                  </a:lnTo>
                  <a:lnTo>
                    <a:pt x="13443" y="10058"/>
                  </a:lnTo>
                  <a:lnTo>
                    <a:pt x="13376" y="9191"/>
                  </a:lnTo>
                  <a:lnTo>
                    <a:pt x="13310" y="8323"/>
                  </a:lnTo>
                  <a:lnTo>
                    <a:pt x="13243" y="7456"/>
                  </a:lnTo>
                  <a:cubicBezTo>
                    <a:pt x="13143" y="6355"/>
                    <a:pt x="12876" y="5321"/>
                    <a:pt x="12476" y="4387"/>
                  </a:cubicBezTo>
                  <a:cubicBezTo>
                    <a:pt x="12042" y="3487"/>
                    <a:pt x="11508" y="2653"/>
                    <a:pt x="10875" y="1985"/>
                  </a:cubicBezTo>
                  <a:cubicBezTo>
                    <a:pt x="10207" y="1285"/>
                    <a:pt x="9440" y="785"/>
                    <a:pt x="8640" y="418"/>
                  </a:cubicBezTo>
                  <a:cubicBezTo>
                    <a:pt x="7945" y="140"/>
                    <a:pt x="7227" y="1"/>
                    <a:pt x="64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1673;p25">
              <a:extLst>
                <a:ext uri="{FF2B5EF4-FFF2-40B4-BE49-F238E27FC236}">
                  <a16:creationId xmlns:a16="http://schemas.microsoft.com/office/drawing/2014/main" id="{51DE236C-EDA6-9612-6834-CEB477BE2282}"/>
                </a:ext>
              </a:extLst>
            </p:cNvPr>
            <p:cNvSpPr/>
            <p:nvPr/>
          </p:nvSpPr>
          <p:spPr>
            <a:xfrm>
              <a:off x="6014025" y="1465699"/>
              <a:ext cx="262864" cy="200902"/>
            </a:xfrm>
            <a:custGeom>
              <a:avLst/>
              <a:gdLst/>
              <a:ahLst/>
              <a:cxnLst/>
              <a:rect l="l" t="t" r="r" b="b"/>
              <a:pathLst>
                <a:path w="13444" h="10275" fill="none" extrusionOk="0">
                  <a:moveTo>
                    <a:pt x="13443" y="10108"/>
                  </a:moveTo>
                  <a:lnTo>
                    <a:pt x="13376" y="9241"/>
                  </a:lnTo>
                  <a:lnTo>
                    <a:pt x="13310" y="8373"/>
                  </a:lnTo>
                  <a:lnTo>
                    <a:pt x="13243" y="7506"/>
                  </a:lnTo>
                  <a:cubicBezTo>
                    <a:pt x="13143" y="6405"/>
                    <a:pt x="12876" y="5371"/>
                    <a:pt x="12476" y="4437"/>
                  </a:cubicBezTo>
                  <a:cubicBezTo>
                    <a:pt x="12042" y="3537"/>
                    <a:pt x="11508" y="2703"/>
                    <a:pt x="10875" y="2035"/>
                  </a:cubicBezTo>
                  <a:cubicBezTo>
                    <a:pt x="10207" y="1335"/>
                    <a:pt x="9440" y="835"/>
                    <a:pt x="8640" y="468"/>
                  </a:cubicBezTo>
                  <a:cubicBezTo>
                    <a:pt x="7806" y="134"/>
                    <a:pt x="6938" y="1"/>
                    <a:pt x="6038" y="67"/>
                  </a:cubicBezTo>
                  <a:lnTo>
                    <a:pt x="6038" y="67"/>
                  </a:lnTo>
                  <a:lnTo>
                    <a:pt x="6038" y="67"/>
                  </a:lnTo>
                  <a:lnTo>
                    <a:pt x="6038" y="67"/>
                  </a:lnTo>
                  <a:lnTo>
                    <a:pt x="6038" y="67"/>
                  </a:lnTo>
                  <a:cubicBezTo>
                    <a:pt x="5137" y="134"/>
                    <a:pt x="4270" y="434"/>
                    <a:pt x="3536" y="901"/>
                  </a:cubicBezTo>
                  <a:cubicBezTo>
                    <a:pt x="2769" y="1368"/>
                    <a:pt x="2102" y="2002"/>
                    <a:pt x="1568" y="2769"/>
                  </a:cubicBezTo>
                  <a:cubicBezTo>
                    <a:pt x="1034" y="3537"/>
                    <a:pt x="634" y="4404"/>
                    <a:pt x="367" y="5405"/>
                  </a:cubicBezTo>
                  <a:cubicBezTo>
                    <a:pt x="100" y="6372"/>
                    <a:pt x="0" y="7439"/>
                    <a:pt x="100" y="8540"/>
                  </a:cubicBezTo>
                  <a:lnTo>
                    <a:pt x="167" y="9407"/>
                  </a:lnTo>
                  <a:lnTo>
                    <a:pt x="234" y="10275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1674;p25">
              <a:extLst>
                <a:ext uri="{FF2B5EF4-FFF2-40B4-BE49-F238E27FC236}">
                  <a16:creationId xmlns:a16="http://schemas.microsoft.com/office/drawing/2014/main" id="{1A044F5E-E838-5DA6-C464-794047B57C60}"/>
                </a:ext>
              </a:extLst>
            </p:cNvPr>
            <p:cNvSpPr/>
            <p:nvPr/>
          </p:nvSpPr>
          <p:spPr>
            <a:xfrm>
              <a:off x="5974234" y="1446654"/>
              <a:ext cx="343088" cy="242862"/>
            </a:xfrm>
            <a:custGeom>
              <a:avLst/>
              <a:gdLst/>
              <a:ahLst/>
              <a:cxnLst/>
              <a:rect l="l" t="t" r="r" b="b"/>
              <a:pathLst>
                <a:path w="17547" h="12421" extrusionOk="0">
                  <a:moveTo>
                    <a:pt x="10081" y="1"/>
                  </a:moveTo>
                  <a:cubicBezTo>
                    <a:pt x="9979" y="1"/>
                    <a:pt x="9877" y="3"/>
                    <a:pt x="9774" y="7"/>
                  </a:cubicBezTo>
                  <a:lnTo>
                    <a:pt x="7172" y="107"/>
                  </a:lnTo>
                  <a:cubicBezTo>
                    <a:pt x="3136" y="308"/>
                    <a:pt x="0" y="3710"/>
                    <a:pt x="167" y="7780"/>
                  </a:cubicBezTo>
                  <a:lnTo>
                    <a:pt x="200" y="8247"/>
                  </a:lnTo>
                  <a:cubicBezTo>
                    <a:pt x="298" y="10587"/>
                    <a:pt x="2232" y="12420"/>
                    <a:pt x="4584" y="12420"/>
                  </a:cubicBezTo>
                  <a:cubicBezTo>
                    <a:pt x="4646" y="12420"/>
                    <a:pt x="4708" y="12419"/>
                    <a:pt x="4770" y="12416"/>
                  </a:cubicBezTo>
                  <a:lnTo>
                    <a:pt x="13243" y="12049"/>
                  </a:lnTo>
                  <a:cubicBezTo>
                    <a:pt x="15645" y="11949"/>
                    <a:pt x="17546" y="9914"/>
                    <a:pt x="17413" y="7479"/>
                  </a:cubicBezTo>
                  <a:lnTo>
                    <a:pt x="17413" y="7012"/>
                  </a:lnTo>
                  <a:cubicBezTo>
                    <a:pt x="17250" y="3079"/>
                    <a:pt x="13983" y="1"/>
                    <a:pt x="1008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1675;p25">
              <a:extLst>
                <a:ext uri="{FF2B5EF4-FFF2-40B4-BE49-F238E27FC236}">
                  <a16:creationId xmlns:a16="http://schemas.microsoft.com/office/drawing/2014/main" id="{C4BEDE33-E55B-8B0F-9A21-EBA9CF471431}"/>
                </a:ext>
              </a:extLst>
            </p:cNvPr>
            <p:cNvSpPr/>
            <p:nvPr/>
          </p:nvSpPr>
          <p:spPr>
            <a:xfrm>
              <a:off x="6210985" y="1741596"/>
              <a:ext cx="61981" cy="88729"/>
            </a:xfrm>
            <a:custGeom>
              <a:avLst/>
              <a:gdLst/>
              <a:ahLst/>
              <a:cxnLst/>
              <a:rect l="l" t="t" r="r" b="b"/>
              <a:pathLst>
                <a:path w="3170" h="4538" extrusionOk="0">
                  <a:moveTo>
                    <a:pt x="3170" y="1"/>
                  </a:moveTo>
                  <a:lnTo>
                    <a:pt x="1" y="4537"/>
                  </a:lnTo>
                  <a:cubicBezTo>
                    <a:pt x="768" y="4070"/>
                    <a:pt x="1402" y="3403"/>
                    <a:pt x="1936" y="2636"/>
                  </a:cubicBezTo>
                  <a:cubicBezTo>
                    <a:pt x="2503" y="1869"/>
                    <a:pt x="2903" y="1002"/>
                    <a:pt x="317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1676;p25">
              <a:extLst>
                <a:ext uri="{FF2B5EF4-FFF2-40B4-BE49-F238E27FC236}">
                  <a16:creationId xmlns:a16="http://schemas.microsoft.com/office/drawing/2014/main" id="{55AF1BD9-3F45-5B53-FC8B-F6D6F9832EAB}"/>
                </a:ext>
              </a:extLst>
            </p:cNvPr>
            <p:cNvSpPr/>
            <p:nvPr/>
          </p:nvSpPr>
          <p:spPr>
            <a:xfrm>
              <a:off x="6210985" y="1741596"/>
              <a:ext cx="61981" cy="88729"/>
            </a:xfrm>
            <a:custGeom>
              <a:avLst/>
              <a:gdLst/>
              <a:ahLst/>
              <a:cxnLst/>
              <a:rect l="l" t="t" r="r" b="b"/>
              <a:pathLst>
                <a:path w="3170" h="4538" fill="none" extrusionOk="0">
                  <a:moveTo>
                    <a:pt x="1" y="4537"/>
                  </a:moveTo>
                  <a:cubicBezTo>
                    <a:pt x="768" y="4070"/>
                    <a:pt x="1402" y="3403"/>
                    <a:pt x="1936" y="2636"/>
                  </a:cubicBezTo>
                  <a:cubicBezTo>
                    <a:pt x="2503" y="1869"/>
                    <a:pt x="2903" y="1002"/>
                    <a:pt x="3170" y="1"/>
                  </a:cubicBez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1677;p25">
              <a:extLst>
                <a:ext uri="{FF2B5EF4-FFF2-40B4-BE49-F238E27FC236}">
                  <a16:creationId xmlns:a16="http://schemas.microsoft.com/office/drawing/2014/main" id="{3E08A9DF-EDB0-4EA0-67F3-4B2EEFE9418E}"/>
                </a:ext>
              </a:extLst>
            </p:cNvPr>
            <p:cNvSpPr/>
            <p:nvPr/>
          </p:nvSpPr>
          <p:spPr>
            <a:xfrm>
              <a:off x="6187521" y="1722042"/>
              <a:ext cx="20237" cy="28097"/>
            </a:xfrm>
            <a:custGeom>
              <a:avLst/>
              <a:gdLst/>
              <a:ahLst/>
              <a:cxnLst/>
              <a:rect l="l" t="t" r="r" b="b"/>
              <a:pathLst>
                <a:path w="1035" h="1437" extrusionOk="0">
                  <a:moveTo>
                    <a:pt x="500" y="0"/>
                  </a:moveTo>
                  <a:cubicBezTo>
                    <a:pt x="234" y="0"/>
                    <a:pt x="0" y="334"/>
                    <a:pt x="0" y="734"/>
                  </a:cubicBezTo>
                  <a:cubicBezTo>
                    <a:pt x="0" y="1116"/>
                    <a:pt x="212" y="1437"/>
                    <a:pt x="493" y="1437"/>
                  </a:cubicBezTo>
                  <a:cubicBezTo>
                    <a:pt x="506" y="1437"/>
                    <a:pt x="520" y="1436"/>
                    <a:pt x="534" y="1434"/>
                  </a:cubicBezTo>
                  <a:cubicBezTo>
                    <a:pt x="801" y="1434"/>
                    <a:pt x="1034" y="1101"/>
                    <a:pt x="1034" y="701"/>
                  </a:cubicBezTo>
                  <a:cubicBezTo>
                    <a:pt x="1034" y="300"/>
                    <a:pt x="801" y="0"/>
                    <a:pt x="5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1678;p25">
              <a:extLst>
                <a:ext uri="{FF2B5EF4-FFF2-40B4-BE49-F238E27FC236}">
                  <a16:creationId xmlns:a16="http://schemas.microsoft.com/office/drawing/2014/main" id="{1A4D5260-09C7-395C-11B1-B1038E22AA0A}"/>
                </a:ext>
              </a:extLst>
            </p:cNvPr>
            <p:cNvSpPr/>
            <p:nvPr/>
          </p:nvSpPr>
          <p:spPr>
            <a:xfrm>
              <a:off x="6175124" y="1694648"/>
              <a:ext cx="39144" cy="10441"/>
            </a:xfrm>
            <a:custGeom>
              <a:avLst/>
              <a:gdLst/>
              <a:ahLst/>
              <a:cxnLst/>
              <a:rect l="l" t="t" r="r" b="b"/>
              <a:pathLst>
                <a:path w="2002" h="534" fill="none" extrusionOk="0">
                  <a:moveTo>
                    <a:pt x="2002" y="0"/>
                  </a:moveTo>
                  <a:cubicBezTo>
                    <a:pt x="1601" y="33"/>
                    <a:pt x="1235" y="67"/>
                    <a:pt x="901" y="167"/>
                  </a:cubicBezTo>
                  <a:cubicBezTo>
                    <a:pt x="567" y="267"/>
                    <a:pt x="267" y="367"/>
                    <a:pt x="0" y="534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1679;p25">
              <a:extLst>
                <a:ext uri="{FF2B5EF4-FFF2-40B4-BE49-F238E27FC236}">
                  <a16:creationId xmlns:a16="http://schemas.microsoft.com/office/drawing/2014/main" id="{38B97414-9A0A-A596-6458-5EE1483F1C0C}"/>
                </a:ext>
              </a:extLst>
            </p:cNvPr>
            <p:cNvSpPr/>
            <p:nvPr/>
          </p:nvSpPr>
          <p:spPr>
            <a:xfrm>
              <a:off x="6092942" y="1725953"/>
              <a:ext cx="20882" cy="28703"/>
            </a:xfrm>
            <a:custGeom>
              <a:avLst/>
              <a:gdLst/>
              <a:ahLst/>
              <a:cxnLst/>
              <a:rect l="l" t="t" r="r" b="b"/>
              <a:pathLst>
                <a:path w="1068" h="1468" extrusionOk="0">
                  <a:moveTo>
                    <a:pt x="501" y="0"/>
                  </a:moveTo>
                  <a:cubicBezTo>
                    <a:pt x="200" y="0"/>
                    <a:pt x="0" y="367"/>
                    <a:pt x="34" y="767"/>
                  </a:cubicBezTo>
                  <a:cubicBezTo>
                    <a:pt x="34" y="1168"/>
                    <a:pt x="267" y="1468"/>
                    <a:pt x="567" y="1468"/>
                  </a:cubicBezTo>
                  <a:cubicBezTo>
                    <a:pt x="834" y="1435"/>
                    <a:pt x="1068" y="1101"/>
                    <a:pt x="1034" y="701"/>
                  </a:cubicBezTo>
                  <a:cubicBezTo>
                    <a:pt x="1034" y="300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1680;p25">
              <a:extLst>
                <a:ext uri="{FF2B5EF4-FFF2-40B4-BE49-F238E27FC236}">
                  <a16:creationId xmlns:a16="http://schemas.microsoft.com/office/drawing/2014/main" id="{FBA3BAFD-9125-F46A-A70A-19A4F26F2977}"/>
                </a:ext>
              </a:extLst>
            </p:cNvPr>
            <p:cNvSpPr/>
            <p:nvPr/>
          </p:nvSpPr>
          <p:spPr>
            <a:xfrm>
              <a:off x="6084456" y="1699849"/>
              <a:ext cx="39164" cy="7860"/>
            </a:xfrm>
            <a:custGeom>
              <a:avLst/>
              <a:gdLst/>
              <a:ahLst/>
              <a:cxnLst/>
              <a:rect l="l" t="t" r="r" b="b"/>
              <a:pathLst>
                <a:path w="2003" h="402" fill="none" extrusionOk="0">
                  <a:moveTo>
                    <a:pt x="1" y="1"/>
                  </a:moveTo>
                  <a:cubicBezTo>
                    <a:pt x="368" y="1"/>
                    <a:pt x="768" y="34"/>
                    <a:pt x="1101" y="101"/>
                  </a:cubicBezTo>
                  <a:cubicBezTo>
                    <a:pt x="1435" y="168"/>
                    <a:pt x="1735" y="268"/>
                    <a:pt x="2002" y="401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1681;p25">
              <a:extLst>
                <a:ext uri="{FF2B5EF4-FFF2-40B4-BE49-F238E27FC236}">
                  <a16:creationId xmlns:a16="http://schemas.microsoft.com/office/drawing/2014/main" id="{047D35EA-616E-680C-6422-154BF7DF6709}"/>
                </a:ext>
              </a:extLst>
            </p:cNvPr>
            <p:cNvSpPr/>
            <p:nvPr/>
          </p:nvSpPr>
          <p:spPr>
            <a:xfrm>
              <a:off x="6120981" y="1776831"/>
              <a:ext cx="65247" cy="8486"/>
            </a:xfrm>
            <a:custGeom>
              <a:avLst/>
              <a:gdLst/>
              <a:ahLst/>
              <a:cxnLst/>
              <a:rect l="l" t="t" r="r" b="b"/>
              <a:pathLst>
                <a:path w="3337" h="434" fill="none" extrusionOk="0">
                  <a:moveTo>
                    <a:pt x="3336" y="0"/>
                  </a:moveTo>
                  <a:cubicBezTo>
                    <a:pt x="2936" y="234"/>
                    <a:pt x="2402" y="334"/>
                    <a:pt x="1802" y="367"/>
                  </a:cubicBezTo>
                  <a:lnTo>
                    <a:pt x="1702" y="367"/>
                  </a:lnTo>
                  <a:lnTo>
                    <a:pt x="1602" y="400"/>
                  </a:lnTo>
                  <a:cubicBezTo>
                    <a:pt x="1035" y="434"/>
                    <a:pt x="468" y="434"/>
                    <a:pt x="1" y="267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1682;p25">
              <a:extLst>
                <a:ext uri="{FF2B5EF4-FFF2-40B4-BE49-F238E27FC236}">
                  <a16:creationId xmlns:a16="http://schemas.microsoft.com/office/drawing/2014/main" id="{F05475DC-4163-354C-9210-510DE69E8200}"/>
                </a:ext>
              </a:extLst>
            </p:cNvPr>
            <p:cNvSpPr/>
            <p:nvPr/>
          </p:nvSpPr>
          <p:spPr>
            <a:xfrm>
              <a:off x="6441889" y="2948247"/>
              <a:ext cx="1388579" cy="1387934"/>
            </a:xfrm>
            <a:custGeom>
              <a:avLst/>
              <a:gdLst/>
              <a:ahLst/>
              <a:cxnLst/>
              <a:rect l="l" t="t" r="r" b="b"/>
              <a:pathLst>
                <a:path w="71018" h="70985" extrusionOk="0">
                  <a:moveTo>
                    <a:pt x="35492" y="1"/>
                  </a:moveTo>
                  <a:lnTo>
                    <a:pt x="0" y="35493"/>
                  </a:lnTo>
                  <a:lnTo>
                    <a:pt x="35492" y="70985"/>
                  </a:lnTo>
                  <a:lnTo>
                    <a:pt x="71018" y="35493"/>
                  </a:lnTo>
                  <a:lnTo>
                    <a:pt x="35492" y="1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1683;p25">
              <a:extLst>
                <a:ext uri="{FF2B5EF4-FFF2-40B4-BE49-F238E27FC236}">
                  <a16:creationId xmlns:a16="http://schemas.microsoft.com/office/drawing/2014/main" id="{4F16F0DD-5C20-AB46-70A8-C95327E9ABCB}"/>
                </a:ext>
              </a:extLst>
            </p:cNvPr>
            <p:cNvSpPr/>
            <p:nvPr/>
          </p:nvSpPr>
          <p:spPr>
            <a:xfrm>
              <a:off x="6372104" y="2878461"/>
              <a:ext cx="1528145" cy="1528165"/>
            </a:xfrm>
            <a:custGeom>
              <a:avLst/>
              <a:gdLst/>
              <a:ahLst/>
              <a:cxnLst/>
              <a:rect l="l" t="t" r="r" b="b"/>
              <a:pathLst>
                <a:path w="78156" h="78157" fill="none" extrusionOk="0">
                  <a:moveTo>
                    <a:pt x="3202" y="42297"/>
                  </a:moveTo>
                  <a:lnTo>
                    <a:pt x="0" y="39062"/>
                  </a:lnTo>
                  <a:lnTo>
                    <a:pt x="9774" y="29288"/>
                  </a:lnTo>
                  <a:lnTo>
                    <a:pt x="19547" y="19514"/>
                  </a:lnTo>
                  <a:lnTo>
                    <a:pt x="29321" y="9741"/>
                  </a:lnTo>
                  <a:lnTo>
                    <a:pt x="39061" y="0"/>
                  </a:lnTo>
                  <a:lnTo>
                    <a:pt x="48835" y="9741"/>
                  </a:lnTo>
                  <a:lnTo>
                    <a:pt x="58609" y="19514"/>
                  </a:lnTo>
                  <a:lnTo>
                    <a:pt x="68382" y="29288"/>
                  </a:lnTo>
                  <a:lnTo>
                    <a:pt x="78156" y="39062"/>
                  </a:lnTo>
                  <a:lnTo>
                    <a:pt x="68382" y="48835"/>
                  </a:lnTo>
                  <a:lnTo>
                    <a:pt x="58609" y="58609"/>
                  </a:lnTo>
                  <a:lnTo>
                    <a:pt x="48835" y="68383"/>
                  </a:lnTo>
                  <a:lnTo>
                    <a:pt x="39061" y="78156"/>
                  </a:lnTo>
                  <a:lnTo>
                    <a:pt x="29321" y="68383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1684;p25">
              <a:extLst>
                <a:ext uri="{FF2B5EF4-FFF2-40B4-BE49-F238E27FC236}">
                  <a16:creationId xmlns:a16="http://schemas.microsoft.com/office/drawing/2014/main" id="{254421CE-36D4-952D-4068-5D594545E25C}"/>
                </a:ext>
              </a:extLst>
            </p:cNvPr>
            <p:cNvSpPr/>
            <p:nvPr/>
          </p:nvSpPr>
          <p:spPr>
            <a:xfrm>
              <a:off x="6687127" y="4089023"/>
              <a:ext cx="706373" cy="81553"/>
            </a:xfrm>
            <a:custGeom>
              <a:avLst/>
              <a:gdLst/>
              <a:ahLst/>
              <a:cxnLst/>
              <a:rect l="l" t="t" r="r" b="b"/>
              <a:pathLst>
                <a:path w="36127" h="4171" extrusionOk="0">
                  <a:moveTo>
                    <a:pt x="2069" y="0"/>
                  </a:moveTo>
                  <a:cubicBezTo>
                    <a:pt x="935" y="0"/>
                    <a:pt x="1" y="901"/>
                    <a:pt x="1" y="2035"/>
                  </a:cubicBezTo>
                  <a:cubicBezTo>
                    <a:pt x="1" y="3169"/>
                    <a:pt x="901" y="4103"/>
                    <a:pt x="2035" y="4103"/>
                  </a:cubicBezTo>
                  <a:lnTo>
                    <a:pt x="34058" y="4170"/>
                  </a:lnTo>
                  <a:cubicBezTo>
                    <a:pt x="34078" y="4171"/>
                    <a:pt x="34098" y="4171"/>
                    <a:pt x="34117" y="4171"/>
                  </a:cubicBezTo>
                  <a:cubicBezTo>
                    <a:pt x="35225" y="4171"/>
                    <a:pt x="36126" y="3250"/>
                    <a:pt x="36126" y="2135"/>
                  </a:cubicBezTo>
                  <a:cubicBezTo>
                    <a:pt x="36126" y="1001"/>
                    <a:pt x="35226" y="100"/>
                    <a:pt x="34092" y="100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E7BC3D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1685;p25">
              <a:extLst>
                <a:ext uri="{FF2B5EF4-FFF2-40B4-BE49-F238E27FC236}">
                  <a16:creationId xmlns:a16="http://schemas.microsoft.com/office/drawing/2014/main" id="{2E28ECBB-DF92-9A4C-B815-B86DC1C3435F}"/>
                </a:ext>
              </a:extLst>
            </p:cNvPr>
            <p:cNvSpPr/>
            <p:nvPr/>
          </p:nvSpPr>
          <p:spPr>
            <a:xfrm>
              <a:off x="6687127" y="4089023"/>
              <a:ext cx="489829" cy="80908"/>
            </a:xfrm>
            <a:custGeom>
              <a:avLst/>
              <a:gdLst/>
              <a:ahLst/>
              <a:cxnLst/>
              <a:rect l="l" t="t" r="r" b="b"/>
              <a:pathLst>
                <a:path w="25052" h="4138" extrusionOk="0">
                  <a:moveTo>
                    <a:pt x="2069" y="0"/>
                  </a:moveTo>
                  <a:cubicBezTo>
                    <a:pt x="935" y="0"/>
                    <a:pt x="1" y="901"/>
                    <a:pt x="1" y="2035"/>
                  </a:cubicBezTo>
                  <a:cubicBezTo>
                    <a:pt x="1" y="3169"/>
                    <a:pt x="901" y="4103"/>
                    <a:pt x="2035" y="4103"/>
                  </a:cubicBezTo>
                  <a:lnTo>
                    <a:pt x="23017" y="4137"/>
                  </a:lnTo>
                  <a:cubicBezTo>
                    <a:pt x="23037" y="4137"/>
                    <a:pt x="23056" y="4138"/>
                    <a:pt x="23076" y="4138"/>
                  </a:cubicBezTo>
                  <a:cubicBezTo>
                    <a:pt x="24182" y="4138"/>
                    <a:pt x="25052" y="3216"/>
                    <a:pt x="25052" y="2102"/>
                  </a:cubicBezTo>
                  <a:cubicBezTo>
                    <a:pt x="25052" y="968"/>
                    <a:pt x="24151" y="67"/>
                    <a:pt x="23017" y="67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E7BC3D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1686;p25">
              <a:extLst>
                <a:ext uri="{FF2B5EF4-FFF2-40B4-BE49-F238E27FC236}">
                  <a16:creationId xmlns:a16="http://schemas.microsoft.com/office/drawing/2014/main" id="{C83141F4-3A7B-CAAB-82F2-9C9C80E8B967}"/>
                </a:ext>
              </a:extLst>
            </p:cNvPr>
            <p:cNvSpPr/>
            <p:nvPr/>
          </p:nvSpPr>
          <p:spPr>
            <a:xfrm>
              <a:off x="7215436" y="4120973"/>
              <a:ext cx="115477" cy="18946"/>
            </a:xfrm>
            <a:custGeom>
              <a:avLst/>
              <a:gdLst/>
              <a:ahLst/>
              <a:cxnLst/>
              <a:rect l="l" t="t" r="r" b="b"/>
              <a:pathLst>
                <a:path w="5906" h="969" extrusionOk="0">
                  <a:moveTo>
                    <a:pt x="468" y="1"/>
                  </a:moveTo>
                  <a:cubicBezTo>
                    <a:pt x="201" y="1"/>
                    <a:pt x="1" y="201"/>
                    <a:pt x="1" y="468"/>
                  </a:cubicBezTo>
                  <a:cubicBezTo>
                    <a:pt x="1" y="735"/>
                    <a:pt x="201" y="968"/>
                    <a:pt x="468" y="968"/>
                  </a:cubicBezTo>
                  <a:lnTo>
                    <a:pt x="5405" y="968"/>
                  </a:lnTo>
                  <a:cubicBezTo>
                    <a:pt x="5672" y="968"/>
                    <a:pt x="5905" y="768"/>
                    <a:pt x="5905" y="501"/>
                  </a:cubicBezTo>
                  <a:cubicBezTo>
                    <a:pt x="5905" y="234"/>
                    <a:pt x="5672" y="1"/>
                    <a:pt x="5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1687;p25">
              <a:extLst>
                <a:ext uri="{FF2B5EF4-FFF2-40B4-BE49-F238E27FC236}">
                  <a16:creationId xmlns:a16="http://schemas.microsoft.com/office/drawing/2014/main" id="{371C32FE-B999-6B74-2B28-72935383127E}"/>
                </a:ext>
              </a:extLst>
            </p:cNvPr>
            <p:cNvSpPr/>
            <p:nvPr/>
          </p:nvSpPr>
          <p:spPr>
            <a:xfrm>
              <a:off x="6517541" y="3682022"/>
              <a:ext cx="639856" cy="425912"/>
            </a:xfrm>
            <a:custGeom>
              <a:avLst/>
              <a:gdLst/>
              <a:ahLst/>
              <a:cxnLst/>
              <a:rect l="l" t="t" r="r" b="b"/>
              <a:pathLst>
                <a:path w="32725" h="21783" extrusionOk="0">
                  <a:moveTo>
                    <a:pt x="4504" y="1"/>
                  </a:moveTo>
                  <a:cubicBezTo>
                    <a:pt x="1835" y="1"/>
                    <a:pt x="1" y="2636"/>
                    <a:pt x="1068" y="5037"/>
                  </a:cubicBezTo>
                  <a:lnTo>
                    <a:pt x="7406" y="19514"/>
                  </a:lnTo>
                  <a:cubicBezTo>
                    <a:pt x="8007" y="20849"/>
                    <a:pt x="9341" y="21716"/>
                    <a:pt x="10842" y="21716"/>
                  </a:cubicBezTo>
                  <a:lnTo>
                    <a:pt x="28254" y="21783"/>
                  </a:lnTo>
                  <a:cubicBezTo>
                    <a:pt x="30923" y="21783"/>
                    <a:pt x="32724" y="19148"/>
                    <a:pt x="31690" y="16746"/>
                  </a:cubicBezTo>
                  <a:lnTo>
                    <a:pt x="25319" y="2235"/>
                  </a:lnTo>
                  <a:cubicBezTo>
                    <a:pt x="24752" y="901"/>
                    <a:pt x="23384" y="34"/>
                    <a:pt x="21916" y="34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accent6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1688;p25">
              <a:extLst>
                <a:ext uri="{FF2B5EF4-FFF2-40B4-BE49-F238E27FC236}">
                  <a16:creationId xmlns:a16="http://schemas.microsoft.com/office/drawing/2014/main" id="{0BC859CB-F10A-7919-9367-BBFFBEFD41D7}"/>
                </a:ext>
              </a:extLst>
            </p:cNvPr>
            <p:cNvSpPr/>
            <p:nvPr/>
          </p:nvSpPr>
          <p:spPr>
            <a:xfrm>
              <a:off x="6473976" y="3682022"/>
              <a:ext cx="618837" cy="425912"/>
            </a:xfrm>
            <a:custGeom>
              <a:avLst/>
              <a:gdLst/>
              <a:ahLst/>
              <a:cxnLst/>
              <a:rect l="l" t="t" r="r" b="b"/>
              <a:pathLst>
                <a:path w="31650" h="21783" extrusionOk="0">
                  <a:moveTo>
                    <a:pt x="4414" y="0"/>
                  </a:moveTo>
                  <a:cubicBezTo>
                    <a:pt x="1773" y="0"/>
                    <a:pt x="0" y="2650"/>
                    <a:pt x="1028" y="5004"/>
                  </a:cubicBezTo>
                  <a:lnTo>
                    <a:pt x="7399" y="19514"/>
                  </a:lnTo>
                  <a:cubicBezTo>
                    <a:pt x="7966" y="20849"/>
                    <a:pt x="9301" y="21716"/>
                    <a:pt x="10802" y="21716"/>
                  </a:cubicBezTo>
                  <a:lnTo>
                    <a:pt x="28214" y="21783"/>
                  </a:lnTo>
                  <a:lnTo>
                    <a:pt x="31650" y="16746"/>
                  </a:lnTo>
                  <a:lnTo>
                    <a:pt x="25279" y="2235"/>
                  </a:lnTo>
                  <a:cubicBezTo>
                    <a:pt x="24712" y="901"/>
                    <a:pt x="23377" y="34"/>
                    <a:pt x="21876" y="34"/>
                  </a:cubicBezTo>
                  <a:lnTo>
                    <a:pt x="4464" y="1"/>
                  </a:lnTo>
                  <a:cubicBezTo>
                    <a:pt x="4447" y="0"/>
                    <a:pt x="4431" y="0"/>
                    <a:pt x="4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1689;p25">
              <a:extLst>
                <a:ext uri="{FF2B5EF4-FFF2-40B4-BE49-F238E27FC236}">
                  <a16:creationId xmlns:a16="http://schemas.microsoft.com/office/drawing/2014/main" id="{19EA4F1B-9A92-F5D8-835D-C9AFC4FC98CA}"/>
                </a:ext>
              </a:extLst>
            </p:cNvPr>
            <p:cNvSpPr/>
            <p:nvPr/>
          </p:nvSpPr>
          <p:spPr>
            <a:xfrm>
              <a:off x="6473839" y="3681377"/>
              <a:ext cx="618973" cy="426557"/>
            </a:xfrm>
            <a:custGeom>
              <a:avLst/>
              <a:gdLst/>
              <a:ahLst/>
              <a:cxnLst/>
              <a:rect l="l" t="t" r="r" b="b"/>
              <a:pathLst>
                <a:path w="31657" h="21816" fill="none" extrusionOk="0">
                  <a:moveTo>
                    <a:pt x="31657" y="16779"/>
                  </a:moveTo>
                  <a:lnTo>
                    <a:pt x="25286" y="2268"/>
                  </a:lnTo>
                  <a:cubicBezTo>
                    <a:pt x="24719" y="934"/>
                    <a:pt x="23384" y="67"/>
                    <a:pt x="21883" y="67"/>
                  </a:cubicBezTo>
                  <a:lnTo>
                    <a:pt x="4471" y="34"/>
                  </a:lnTo>
                  <a:cubicBezTo>
                    <a:pt x="1802" y="0"/>
                    <a:pt x="1" y="2669"/>
                    <a:pt x="1035" y="5037"/>
                  </a:cubicBezTo>
                  <a:lnTo>
                    <a:pt x="7406" y="19547"/>
                  </a:lnTo>
                  <a:cubicBezTo>
                    <a:pt x="7973" y="20882"/>
                    <a:pt x="9308" y="21749"/>
                    <a:pt x="10809" y="21749"/>
                  </a:cubicBezTo>
                  <a:lnTo>
                    <a:pt x="28221" y="21816"/>
                  </a:ln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1690;p25">
              <a:extLst>
                <a:ext uri="{FF2B5EF4-FFF2-40B4-BE49-F238E27FC236}">
                  <a16:creationId xmlns:a16="http://schemas.microsoft.com/office/drawing/2014/main" id="{B2C11EA4-5DA0-F229-7247-E1AD9B05FB74}"/>
                </a:ext>
              </a:extLst>
            </p:cNvPr>
            <p:cNvSpPr/>
            <p:nvPr/>
          </p:nvSpPr>
          <p:spPr>
            <a:xfrm>
              <a:off x="6811700" y="4126859"/>
              <a:ext cx="24167" cy="23483"/>
            </a:xfrm>
            <a:custGeom>
              <a:avLst/>
              <a:gdLst/>
              <a:ahLst/>
              <a:cxnLst/>
              <a:rect l="l" t="t" r="r" b="b"/>
              <a:pathLst>
                <a:path w="1236" h="1201" extrusionOk="0">
                  <a:moveTo>
                    <a:pt x="601" y="0"/>
                  </a:moveTo>
                  <a:cubicBezTo>
                    <a:pt x="268" y="0"/>
                    <a:pt x="1" y="267"/>
                    <a:pt x="1" y="601"/>
                  </a:cubicBezTo>
                  <a:cubicBezTo>
                    <a:pt x="1" y="934"/>
                    <a:pt x="268" y="1201"/>
                    <a:pt x="601" y="1201"/>
                  </a:cubicBezTo>
                  <a:cubicBezTo>
                    <a:pt x="935" y="1201"/>
                    <a:pt x="1235" y="934"/>
                    <a:pt x="1235" y="601"/>
                  </a:cubicBezTo>
                  <a:cubicBezTo>
                    <a:pt x="1235" y="267"/>
                    <a:pt x="968" y="0"/>
                    <a:pt x="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1691;p25">
              <a:extLst>
                <a:ext uri="{FF2B5EF4-FFF2-40B4-BE49-F238E27FC236}">
                  <a16:creationId xmlns:a16="http://schemas.microsoft.com/office/drawing/2014/main" id="{23CEE4EE-3EF6-AABB-C21D-71F1841E431B}"/>
                </a:ext>
              </a:extLst>
            </p:cNvPr>
            <p:cNvSpPr/>
            <p:nvPr/>
          </p:nvSpPr>
          <p:spPr>
            <a:xfrm>
              <a:off x="4452559" y="3059779"/>
              <a:ext cx="1256835" cy="1256854"/>
            </a:xfrm>
            <a:custGeom>
              <a:avLst/>
              <a:gdLst/>
              <a:ahLst/>
              <a:cxnLst/>
              <a:rect l="l" t="t" r="r" b="b"/>
              <a:pathLst>
                <a:path w="64280" h="64281" fill="none" extrusionOk="0">
                  <a:moveTo>
                    <a:pt x="54839" y="54840"/>
                  </a:moveTo>
                  <a:cubicBezTo>
                    <a:pt x="49035" y="60678"/>
                    <a:pt x="40996" y="64280"/>
                    <a:pt x="32123" y="64280"/>
                  </a:cubicBezTo>
                  <a:cubicBezTo>
                    <a:pt x="23283" y="64280"/>
                    <a:pt x="15244" y="60678"/>
                    <a:pt x="9440" y="54840"/>
                  </a:cubicBezTo>
                  <a:cubicBezTo>
                    <a:pt x="3603" y="49036"/>
                    <a:pt x="0" y="40997"/>
                    <a:pt x="0" y="32124"/>
                  </a:cubicBezTo>
                  <a:cubicBezTo>
                    <a:pt x="0" y="23284"/>
                    <a:pt x="3603" y="15245"/>
                    <a:pt x="9440" y="9441"/>
                  </a:cubicBezTo>
                  <a:cubicBezTo>
                    <a:pt x="15244" y="3603"/>
                    <a:pt x="23283" y="1"/>
                    <a:pt x="32123" y="1"/>
                  </a:cubicBezTo>
                  <a:cubicBezTo>
                    <a:pt x="40996" y="1"/>
                    <a:pt x="49035" y="3603"/>
                    <a:pt x="54839" y="9441"/>
                  </a:cubicBezTo>
                  <a:cubicBezTo>
                    <a:pt x="60677" y="15245"/>
                    <a:pt x="64279" y="23284"/>
                    <a:pt x="64279" y="32124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1692;p25">
              <a:extLst>
                <a:ext uri="{FF2B5EF4-FFF2-40B4-BE49-F238E27FC236}">
                  <a16:creationId xmlns:a16="http://schemas.microsoft.com/office/drawing/2014/main" id="{FBD72405-70CA-9E25-BF96-DBB6DACA7C6F}"/>
                </a:ext>
              </a:extLst>
            </p:cNvPr>
            <p:cNvSpPr/>
            <p:nvPr/>
          </p:nvSpPr>
          <p:spPr>
            <a:xfrm>
              <a:off x="4458425" y="3115173"/>
              <a:ext cx="1245103" cy="1145894"/>
            </a:xfrm>
            <a:custGeom>
              <a:avLst/>
              <a:gdLst/>
              <a:ahLst/>
              <a:cxnLst/>
              <a:rect l="l" t="t" r="r" b="b"/>
              <a:pathLst>
                <a:path w="63680" h="58606" extrusionOk="0">
                  <a:moveTo>
                    <a:pt x="31804" y="0"/>
                  </a:moveTo>
                  <a:cubicBezTo>
                    <a:pt x="18032" y="0"/>
                    <a:pt x="5776" y="9749"/>
                    <a:pt x="3069" y="23753"/>
                  </a:cubicBezTo>
                  <a:cubicBezTo>
                    <a:pt x="0" y="39631"/>
                    <a:pt x="10408" y="55009"/>
                    <a:pt x="26286" y="58078"/>
                  </a:cubicBezTo>
                  <a:cubicBezTo>
                    <a:pt x="28151" y="58434"/>
                    <a:pt x="30008" y="58605"/>
                    <a:pt x="31839" y="58605"/>
                  </a:cubicBezTo>
                  <a:cubicBezTo>
                    <a:pt x="45626" y="58605"/>
                    <a:pt x="57901" y="48874"/>
                    <a:pt x="60610" y="34828"/>
                  </a:cubicBezTo>
                  <a:cubicBezTo>
                    <a:pt x="63679" y="18950"/>
                    <a:pt x="53272" y="3606"/>
                    <a:pt x="37394" y="537"/>
                  </a:cubicBezTo>
                  <a:cubicBezTo>
                    <a:pt x="35516" y="175"/>
                    <a:pt x="33647" y="0"/>
                    <a:pt x="31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1693;p25">
              <a:extLst>
                <a:ext uri="{FF2B5EF4-FFF2-40B4-BE49-F238E27FC236}">
                  <a16:creationId xmlns:a16="http://schemas.microsoft.com/office/drawing/2014/main" id="{0B19437C-F579-0B9E-B54A-960478B17954}"/>
                </a:ext>
              </a:extLst>
            </p:cNvPr>
            <p:cNvSpPr/>
            <p:nvPr/>
          </p:nvSpPr>
          <p:spPr>
            <a:xfrm>
              <a:off x="4697796" y="3970961"/>
              <a:ext cx="174819" cy="343733"/>
            </a:xfrm>
            <a:custGeom>
              <a:avLst/>
              <a:gdLst/>
              <a:ahLst/>
              <a:cxnLst/>
              <a:rect l="l" t="t" r="r" b="b"/>
              <a:pathLst>
                <a:path w="8941" h="17580" fill="none" extrusionOk="0">
                  <a:moveTo>
                    <a:pt x="8940" y="17580"/>
                  </a:moveTo>
                  <a:lnTo>
                    <a:pt x="6772" y="17580"/>
                  </a:lnTo>
                  <a:cubicBezTo>
                    <a:pt x="3036" y="17580"/>
                    <a:pt x="0" y="14578"/>
                    <a:pt x="0" y="10842"/>
                  </a:cubicBez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1694;p25">
              <a:extLst>
                <a:ext uri="{FF2B5EF4-FFF2-40B4-BE49-F238E27FC236}">
                  <a16:creationId xmlns:a16="http://schemas.microsoft.com/office/drawing/2014/main" id="{78FD5F56-3E7B-BE0C-345F-1E02A0F09C38}"/>
                </a:ext>
              </a:extLst>
            </p:cNvPr>
            <p:cNvSpPr/>
            <p:nvPr/>
          </p:nvSpPr>
          <p:spPr>
            <a:xfrm>
              <a:off x="4618879" y="3561359"/>
              <a:ext cx="184595" cy="485919"/>
            </a:xfrm>
            <a:custGeom>
              <a:avLst/>
              <a:gdLst/>
              <a:ahLst/>
              <a:cxnLst/>
              <a:rect l="l" t="t" r="r" b="b"/>
              <a:pathLst>
                <a:path w="9441" h="24852" extrusionOk="0">
                  <a:moveTo>
                    <a:pt x="4737" y="0"/>
                  </a:moveTo>
                  <a:cubicBezTo>
                    <a:pt x="2135" y="0"/>
                    <a:pt x="0" y="2135"/>
                    <a:pt x="0" y="4737"/>
                  </a:cubicBezTo>
                  <a:lnTo>
                    <a:pt x="0" y="20148"/>
                  </a:lnTo>
                  <a:cubicBezTo>
                    <a:pt x="0" y="22750"/>
                    <a:pt x="2135" y="24852"/>
                    <a:pt x="4737" y="24852"/>
                  </a:cubicBezTo>
                  <a:cubicBezTo>
                    <a:pt x="7339" y="24852"/>
                    <a:pt x="9440" y="22750"/>
                    <a:pt x="9440" y="20148"/>
                  </a:cubicBezTo>
                  <a:lnTo>
                    <a:pt x="9440" y="4737"/>
                  </a:lnTo>
                  <a:cubicBezTo>
                    <a:pt x="9440" y="2135"/>
                    <a:pt x="7339" y="0"/>
                    <a:pt x="4737" y="0"/>
                  </a:cubicBezTo>
                  <a:close/>
                </a:path>
              </a:pathLst>
            </a:custGeom>
            <a:solidFill>
              <a:srgbClr val="EEEEEE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1695;p25">
              <a:extLst>
                <a:ext uri="{FF2B5EF4-FFF2-40B4-BE49-F238E27FC236}">
                  <a16:creationId xmlns:a16="http://schemas.microsoft.com/office/drawing/2014/main" id="{B21E713B-5EDE-95BE-2FC1-990F0C7B49FD}"/>
                </a:ext>
              </a:extLst>
            </p:cNvPr>
            <p:cNvSpPr/>
            <p:nvPr/>
          </p:nvSpPr>
          <p:spPr>
            <a:xfrm>
              <a:off x="4731056" y="3633765"/>
              <a:ext cx="53496" cy="320896"/>
            </a:xfrm>
            <a:custGeom>
              <a:avLst/>
              <a:gdLst/>
              <a:ahLst/>
              <a:cxnLst/>
              <a:rect l="l" t="t" r="r" b="b"/>
              <a:pathLst>
                <a:path w="2736" h="16412" extrusionOk="0">
                  <a:moveTo>
                    <a:pt x="1368" y="0"/>
                  </a:moveTo>
                  <a:cubicBezTo>
                    <a:pt x="601" y="0"/>
                    <a:pt x="1" y="3669"/>
                    <a:pt x="1" y="8206"/>
                  </a:cubicBezTo>
                  <a:cubicBezTo>
                    <a:pt x="1" y="12743"/>
                    <a:pt x="601" y="16412"/>
                    <a:pt x="1368" y="16412"/>
                  </a:cubicBezTo>
                  <a:cubicBezTo>
                    <a:pt x="2135" y="16412"/>
                    <a:pt x="2736" y="12743"/>
                    <a:pt x="2736" y="8206"/>
                  </a:cubicBezTo>
                  <a:cubicBezTo>
                    <a:pt x="2736" y="3669"/>
                    <a:pt x="2135" y="0"/>
                    <a:pt x="13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1696;p25">
              <a:extLst>
                <a:ext uri="{FF2B5EF4-FFF2-40B4-BE49-F238E27FC236}">
                  <a16:creationId xmlns:a16="http://schemas.microsoft.com/office/drawing/2014/main" id="{A1A0EB9F-B754-F600-458E-9072ADD2F9A2}"/>
                </a:ext>
              </a:extLst>
            </p:cNvPr>
            <p:cNvSpPr/>
            <p:nvPr/>
          </p:nvSpPr>
          <p:spPr>
            <a:xfrm>
              <a:off x="4892156" y="3845233"/>
              <a:ext cx="656162" cy="551087"/>
            </a:xfrm>
            <a:custGeom>
              <a:avLst/>
              <a:gdLst/>
              <a:ahLst/>
              <a:cxnLst/>
              <a:rect l="l" t="t" r="r" b="b"/>
              <a:pathLst>
                <a:path w="33559" h="28185" extrusionOk="0">
                  <a:moveTo>
                    <a:pt x="27429" y="0"/>
                  </a:moveTo>
                  <a:cubicBezTo>
                    <a:pt x="26539" y="0"/>
                    <a:pt x="25636" y="201"/>
                    <a:pt x="24785" y="627"/>
                  </a:cubicBezTo>
                  <a:lnTo>
                    <a:pt x="11342" y="7131"/>
                  </a:lnTo>
                  <a:cubicBezTo>
                    <a:pt x="10340" y="6638"/>
                    <a:pt x="9237" y="6379"/>
                    <a:pt x="8127" y="6379"/>
                  </a:cubicBezTo>
                  <a:cubicBezTo>
                    <a:pt x="6761" y="6379"/>
                    <a:pt x="5385" y="6770"/>
                    <a:pt x="4170" y="7598"/>
                  </a:cubicBezTo>
                  <a:cubicBezTo>
                    <a:pt x="868" y="9833"/>
                    <a:pt x="1" y="14270"/>
                    <a:pt x="2236" y="17539"/>
                  </a:cubicBezTo>
                  <a:cubicBezTo>
                    <a:pt x="3203" y="19040"/>
                    <a:pt x="4671" y="20007"/>
                    <a:pt x="6239" y="20441"/>
                  </a:cubicBezTo>
                  <a:cubicBezTo>
                    <a:pt x="6997" y="20796"/>
                    <a:pt x="7834" y="20979"/>
                    <a:pt x="8685" y="20979"/>
                  </a:cubicBezTo>
                  <a:cubicBezTo>
                    <a:pt x="9592" y="20979"/>
                    <a:pt x="10515" y="20771"/>
                    <a:pt x="11376" y="20341"/>
                  </a:cubicBezTo>
                  <a:lnTo>
                    <a:pt x="23618" y="14403"/>
                  </a:lnTo>
                  <a:lnTo>
                    <a:pt x="25052" y="24610"/>
                  </a:lnTo>
                  <a:cubicBezTo>
                    <a:pt x="25149" y="26617"/>
                    <a:pt x="26816" y="28184"/>
                    <a:pt x="28805" y="28184"/>
                  </a:cubicBezTo>
                  <a:cubicBezTo>
                    <a:pt x="28865" y="28184"/>
                    <a:pt x="28927" y="28183"/>
                    <a:pt x="28988" y="28180"/>
                  </a:cubicBezTo>
                  <a:cubicBezTo>
                    <a:pt x="30990" y="28080"/>
                    <a:pt x="32557" y="26445"/>
                    <a:pt x="32557" y="24444"/>
                  </a:cubicBezTo>
                  <a:lnTo>
                    <a:pt x="32991" y="8065"/>
                  </a:lnTo>
                  <a:cubicBezTo>
                    <a:pt x="33558" y="6564"/>
                    <a:pt x="33525" y="4830"/>
                    <a:pt x="32758" y="3295"/>
                  </a:cubicBezTo>
                  <a:cubicBezTo>
                    <a:pt x="31715" y="1210"/>
                    <a:pt x="29612" y="0"/>
                    <a:pt x="27429" y="0"/>
                  </a:cubicBezTo>
                  <a:close/>
                </a:path>
              </a:pathLst>
            </a:custGeom>
            <a:solidFill>
              <a:srgbClr val="68D3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1697;p25">
              <a:extLst>
                <a:ext uri="{FF2B5EF4-FFF2-40B4-BE49-F238E27FC236}">
                  <a16:creationId xmlns:a16="http://schemas.microsoft.com/office/drawing/2014/main" id="{8B83EA90-E844-D5A6-308C-2625BF5EB395}"/>
                </a:ext>
              </a:extLst>
            </p:cNvPr>
            <p:cNvSpPr/>
            <p:nvPr/>
          </p:nvSpPr>
          <p:spPr>
            <a:xfrm>
              <a:off x="5459377" y="4467320"/>
              <a:ext cx="396153" cy="174213"/>
            </a:xfrm>
            <a:custGeom>
              <a:avLst/>
              <a:gdLst/>
              <a:ahLst/>
              <a:cxnLst/>
              <a:rect l="l" t="t" r="r" b="b"/>
              <a:pathLst>
                <a:path w="20261" h="8910" extrusionOk="0">
                  <a:moveTo>
                    <a:pt x="4049" y="1"/>
                  </a:moveTo>
                  <a:lnTo>
                    <a:pt x="1414" y="3703"/>
                  </a:lnTo>
                  <a:cubicBezTo>
                    <a:pt x="1" y="5708"/>
                    <a:pt x="1112" y="8909"/>
                    <a:pt x="3186" y="8909"/>
                  </a:cubicBezTo>
                  <a:cubicBezTo>
                    <a:pt x="3218" y="8909"/>
                    <a:pt x="3249" y="8908"/>
                    <a:pt x="3282" y="8907"/>
                  </a:cubicBezTo>
                  <a:lnTo>
                    <a:pt x="20260" y="8273"/>
                  </a:lnTo>
                  <a:cubicBezTo>
                    <a:pt x="20260" y="7539"/>
                    <a:pt x="19960" y="6906"/>
                    <a:pt x="19593" y="6739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1698;p25">
              <a:extLst>
                <a:ext uri="{FF2B5EF4-FFF2-40B4-BE49-F238E27FC236}">
                  <a16:creationId xmlns:a16="http://schemas.microsoft.com/office/drawing/2014/main" id="{123FCED0-8EA9-384A-A127-753A1C43F39A}"/>
                </a:ext>
              </a:extLst>
            </p:cNvPr>
            <p:cNvSpPr/>
            <p:nvPr/>
          </p:nvSpPr>
          <p:spPr>
            <a:xfrm>
              <a:off x="5458966" y="4539061"/>
              <a:ext cx="396564" cy="104391"/>
            </a:xfrm>
            <a:custGeom>
              <a:avLst/>
              <a:gdLst/>
              <a:ahLst/>
              <a:cxnLst/>
              <a:rect l="l" t="t" r="r" b="b"/>
              <a:pathLst>
                <a:path w="20282" h="5339" fill="none" extrusionOk="0">
                  <a:moveTo>
                    <a:pt x="20281" y="4604"/>
                  </a:moveTo>
                  <a:lnTo>
                    <a:pt x="3303" y="5238"/>
                  </a:lnTo>
                  <a:cubicBezTo>
                    <a:pt x="1168" y="5338"/>
                    <a:pt x="0" y="2036"/>
                    <a:pt x="1435" y="1"/>
                  </a:cubicBezTo>
                </a:path>
              </a:pathLst>
            </a:custGeom>
            <a:noFill/>
            <a:ln w="14175" cap="rnd" cmpd="sng">
              <a:solidFill>
                <a:srgbClr val="595959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1699;p25">
              <a:extLst>
                <a:ext uri="{FF2B5EF4-FFF2-40B4-BE49-F238E27FC236}">
                  <a16:creationId xmlns:a16="http://schemas.microsoft.com/office/drawing/2014/main" id="{10064953-2961-83F1-C9AE-6C32C6420709}"/>
                </a:ext>
              </a:extLst>
            </p:cNvPr>
            <p:cNvSpPr/>
            <p:nvPr/>
          </p:nvSpPr>
          <p:spPr>
            <a:xfrm>
              <a:off x="5756391" y="4570385"/>
              <a:ext cx="100461" cy="60007"/>
            </a:xfrm>
            <a:custGeom>
              <a:avLst/>
              <a:gdLst/>
              <a:ahLst/>
              <a:cxnLst/>
              <a:rect l="l" t="t" r="r" b="b"/>
              <a:pathLst>
                <a:path w="5138" h="3069" extrusionOk="0">
                  <a:moveTo>
                    <a:pt x="2368" y="0"/>
                  </a:moveTo>
                  <a:cubicBezTo>
                    <a:pt x="1101" y="0"/>
                    <a:pt x="33" y="1001"/>
                    <a:pt x="33" y="2268"/>
                  </a:cubicBezTo>
                  <a:lnTo>
                    <a:pt x="0" y="2969"/>
                  </a:lnTo>
                  <a:lnTo>
                    <a:pt x="5104" y="3069"/>
                  </a:lnTo>
                  <a:lnTo>
                    <a:pt x="5104" y="2869"/>
                  </a:lnTo>
                  <a:cubicBezTo>
                    <a:pt x="5137" y="1334"/>
                    <a:pt x="3903" y="33"/>
                    <a:pt x="23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1700;p25">
              <a:extLst>
                <a:ext uri="{FF2B5EF4-FFF2-40B4-BE49-F238E27FC236}">
                  <a16:creationId xmlns:a16="http://schemas.microsoft.com/office/drawing/2014/main" id="{CD453D0E-9843-F5E1-BD43-D591DC2F168A}"/>
                </a:ext>
              </a:extLst>
            </p:cNvPr>
            <p:cNvSpPr/>
            <p:nvPr/>
          </p:nvSpPr>
          <p:spPr>
            <a:xfrm>
              <a:off x="5670943" y="4527974"/>
              <a:ext cx="58071" cy="63291"/>
            </a:xfrm>
            <a:custGeom>
              <a:avLst/>
              <a:gdLst/>
              <a:ahLst/>
              <a:cxnLst/>
              <a:rect l="l" t="t" r="r" b="b"/>
              <a:pathLst>
                <a:path w="2970" h="3237" fill="none" extrusionOk="0">
                  <a:moveTo>
                    <a:pt x="0" y="1936"/>
                  </a:moveTo>
                  <a:lnTo>
                    <a:pt x="1902" y="1"/>
                  </a:lnTo>
                  <a:lnTo>
                    <a:pt x="1234" y="3236"/>
                  </a:lnTo>
                  <a:lnTo>
                    <a:pt x="2969" y="1102"/>
                  </a:lnTo>
                </a:path>
              </a:pathLst>
            </a:custGeom>
            <a:noFill/>
            <a:ln w="12500" cap="rnd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1701;p25">
              <a:extLst>
                <a:ext uri="{FF2B5EF4-FFF2-40B4-BE49-F238E27FC236}">
                  <a16:creationId xmlns:a16="http://schemas.microsoft.com/office/drawing/2014/main" id="{A13DE15D-6869-54D9-F4DF-EC97FE24269C}"/>
                </a:ext>
              </a:extLst>
            </p:cNvPr>
            <p:cNvSpPr/>
            <p:nvPr/>
          </p:nvSpPr>
          <p:spPr>
            <a:xfrm>
              <a:off x="4759761" y="3973855"/>
              <a:ext cx="900080" cy="595432"/>
            </a:xfrm>
            <a:custGeom>
              <a:avLst/>
              <a:gdLst/>
              <a:ahLst/>
              <a:cxnLst/>
              <a:rect l="l" t="t" r="r" b="b"/>
              <a:pathLst>
                <a:path w="46034" h="30453" extrusionOk="0">
                  <a:moveTo>
                    <a:pt x="8666" y="1"/>
                  </a:moveTo>
                  <a:cubicBezTo>
                    <a:pt x="8107" y="1"/>
                    <a:pt x="7539" y="61"/>
                    <a:pt x="6972" y="186"/>
                  </a:cubicBezTo>
                  <a:cubicBezTo>
                    <a:pt x="2702" y="1154"/>
                    <a:pt x="0" y="5390"/>
                    <a:pt x="968" y="9660"/>
                  </a:cubicBezTo>
                  <a:cubicBezTo>
                    <a:pt x="1401" y="11561"/>
                    <a:pt x="2469" y="13162"/>
                    <a:pt x="3936" y="14230"/>
                  </a:cubicBezTo>
                  <a:cubicBezTo>
                    <a:pt x="5134" y="15457"/>
                    <a:pt x="6789" y="16228"/>
                    <a:pt x="8611" y="16228"/>
                  </a:cubicBezTo>
                  <a:cubicBezTo>
                    <a:pt x="8819" y="16228"/>
                    <a:pt x="9029" y="16218"/>
                    <a:pt x="9240" y="16198"/>
                  </a:cubicBezTo>
                  <a:lnTo>
                    <a:pt x="29255" y="14663"/>
                  </a:lnTo>
                  <a:lnTo>
                    <a:pt x="37627" y="28173"/>
                  </a:lnTo>
                  <a:cubicBezTo>
                    <a:pt x="38359" y="29614"/>
                    <a:pt x="39827" y="30452"/>
                    <a:pt x="41344" y="30452"/>
                  </a:cubicBezTo>
                  <a:cubicBezTo>
                    <a:pt x="41970" y="30452"/>
                    <a:pt x="42604" y="30310"/>
                    <a:pt x="43198" y="30008"/>
                  </a:cubicBezTo>
                  <a:cubicBezTo>
                    <a:pt x="45166" y="29040"/>
                    <a:pt x="46033" y="26672"/>
                    <a:pt x="45133" y="24671"/>
                  </a:cubicBezTo>
                  <a:lnTo>
                    <a:pt x="38128" y="7525"/>
                  </a:lnTo>
                  <a:cubicBezTo>
                    <a:pt x="38128" y="7425"/>
                    <a:pt x="38128" y="7358"/>
                    <a:pt x="38128" y="7291"/>
                  </a:cubicBezTo>
                  <a:cubicBezTo>
                    <a:pt x="37811" y="3845"/>
                    <a:pt x="34917" y="1297"/>
                    <a:pt x="31548" y="1297"/>
                  </a:cubicBezTo>
                  <a:cubicBezTo>
                    <a:pt x="31363" y="1297"/>
                    <a:pt x="31177" y="1305"/>
                    <a:pt x="30989" y="1320"/>
                  </a:cubicBezTo>
                  <a:lnTo>
                    <a:pt x="14544" y="2621"/>
                  </a:lnTo>
                  <a:cubicBezTo>
                    <a:pt x="13072" y="989"/>
                    <a:pt x="10935" y="1"/>
                    <a:pt x="8666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1702;p25">
              <a:extLst>
                <a:ext uri="{FF2B5EF4-FFF2-40B4-BE49-F238E27FC236}">
                  <a16:creationId xmlns:a16="http://schemas.microsoft.com/office/drawing/2014/main" id="{B2F6C7F8-FAEC-0BC3-486D-7DD3D944D23A}"/>
                </a:ext>
              </a:extLst>
            </p:cNvPr>
            <p:cNvSpPr/>
            <p:nvPr/>
          </p:nvSpPr>
          <p:spPr>
            <a:xfrm>
              <a:off x="4764981" y="3969748"/>
              <a:ext cx="899415" cy="603879"/>
            </a:xfrm>
            <a:custGeom>
              <a:avLst/>
              <a:gdLst/>
              <a:ahLst/>
              <a:cxnLst/>
              <a:rect l="l" t="t" r="r" b="b"/>
              <a:pathLst>
                <a:path w="46000" h="30885" extrusionOk="0">
                  <a:moveTo>
                    <a:pt x="8408" y="447"/>
                  </a:moveTo>
                  <a:cubicBezTo>
                    <a:pt x="10563" y="447"/>
                    <a:pt x="12659" y="1347"/>
                    <a:pt x="14144" y="2965"/>
                  </a:cubicBezTo>
                  <a:lnTo>
                    <a:pt x="14210" y="3065"/>
                  </a:lnTo>
                  <a:lnTo>
                    <a:pt x="30722" y="1764"/>
                  </a:lnTo>
                  <a:cubicBezTo>
                    <a:pt x="30909" y="1748"/>
                    <a:pt x="31094" y="1740"/>
                    <a:pt x="31278" y="1740"/>
                  </a:cubicBezTo>
                  <a:cubicBezTo>
                    <a:pt x="34547" y="1740"/>
                    <a:pt x="37343" y="4217"/>
                    <a:pt x="37627" y="7501"/>
                  </a:cubicBezTo>
                  <a:cubicBezTo>
                    <a:pt x="37627" y="7568"/>
                    <a:pt x="37627" y="7601"/>
                    <a:pt x="37627" y="7635"/>
                  </a:cubicBezTo>
                  <a:lnTo>
                    <a:pt x="37627" y="7768"/>
                  </a:lnTo>
                  <a:lnTo>
                    <a:pt x="44665" y="24947"/>
                  </a:lnTo>
                  <a:cubicBezTo>
                    <a:pt x="45499" y="26882"/>
                    <a:pt x="44699" y="29084"/>
                    <a:pt x="42831" y="30018"/>
                  </a:cubicBezTo>
                  <a:cubicBezTo>
                    <a:pt x="42279" y="30313"/>
                    <a:pt x="41682" y="30457"/>
                    <a:pt x="41078" y="30457"/>
                  </a:cubicBezTo>
                  <a:cubicBezTo>
                    <a:pt x="40660" y="30457"/>
                    <a:pt x="40239" y="30388"/>
                    <a:pt x="39829" y="30251"/>
                  </a:cubicBezTo>
                  <a:cubicBezTo>
                    <a:pt x="38861" y="29917"/>
                    <a:pt x="38061" y="29217"/>
                    <a:pt x="37560" y="28283"/>
                  </a:cubicBezTo>
                  <a:lnTo>
                    <a:pt x="29121" y="14640"/>
                  </a:lnTo>
                  <a:lnTo>
                    <a:pt x="8973" y="16208"/>
                  </a:lnTo>
                  <a:cubicBezTo>
                    <a:pt x="8785" y="16224"/>
                    <a:pt x="8598" y="16232"/>
                    <a:pt x="8412" y="16232"/>
                  </a:cubicBezTo>
                  <a:cubicBezTo>
                    <a:pt x="6681" y="16232"/>
                    <a:pt x="5038" y="15538"/>
                    <a:pt x="3803" y="14273"/>
                  </a:cubicBezTo>
                  <a:cubicBezTo>
                    <a:pt x="2335" y="13172"/>
                    <a:pt x="1334" y="11604"/>
                    <a:pt x="934" y="9803"/>
                  </a:cubicBezTo>
                  <a:cubicBezTo>
                    <a:pt x="467" y="7802"/>
                    <a:pt x="834" y="5733"/>
                    <a:pt x="1935" y="3999"/>
                  </a:cubicBezTo>
                  <a:cubicBezTo>
                    <a:pt x="3036" y="2264"/>
                    <a:pt x="4737" y="1063"/>
                    <a:pt x="6738" y="630"/>
                  </a:cubicBezTo>
                  <a:cubicBezTo>
                    <a:pt x="7293" y="507"/>
                    <a:pt x="7852" y="447"/>
                    <a:pt x="8408" y="447"/>
                  </a:cubicBezTo>
                  <a:close/>
                  <a:moveTo>
                    <a:pt x="8408" y="1"/>
                  </a:moveTo>
                  <a:cubicBezTo>
                    <a:pt x="7820" y="1"/>
                    <a:pt x="7227" y="65"/>
                    <a:pt x="6638" y="196"/>
                  </a:cubicBezTo>
                  <a:cubicBezTo>
                    <a:pt x="4537" y="663"/>
                    <a:pt x="2702" y="1931"/>
                    <a:pt x="1568" y="3765"/>
                  </a:cubicBezTo>
                  <a:cubicBezTo>
                    <a:pt x="400" y="5600"/>
                    <a:pt x="0" y="7768"/>
                    <a:pt x="467" y="9903"/>
                  </a:cubicBezTo>
                  <a:cubicBezTo>
                    <a:pt x="901" y="11771"/>
                    <a:pt x="1968" y="13472"/>
                    <a:pt x="3503" y="14607"/>
                  </a:cubicBezTo>
                  <a:cubicBezTo>
                    <a:pt x="4803" y="15937"/>
                    <a:pt x="6570" y="16665"/>
                    <a:pt x="8429" y="16665"/>
                  </a:cubicBezTo>
                  <a:cubicBezTo>
                    <a:pt x="8621" y="16665"/>
                    <a:pt x="8813" y="16657"/>
                    <a:pt x="9007" y="16641"/>
                  </a:cubicBezTo>
                  <a:lnTo>
                    <a:pt x="28887" y="15074"/>
                  </a:lnTo>
                  <a:lnTo>
                    <a:pt x="37160" y="28483"/>
                  </a:lnTo>
                  <a:cubicBezTo>
                    <a:pt x="37694" y="29517"/>
                    <a:pt x="38594" y="30318"/>
                    <a:pt x="39695" y="30685"/>
                  </a:cubicBezTo>
                  <a:cubicBezTo>
                    <a:pt x="40162" y="30818"/>
                    <a:pt x="40629" y="30885"/>
                    <a:pt x="41096" y="30885"/>
                  </a:cubicBezTo>
                  <a:cubicBezTo>
                    <a:pt x="41763" y="30885"/>
                    <a:pt x="42430" y="30751"/>
                    <a:pt x="43031" y="30451"/>
                  </a:cubicBezTo>
                  <a:cubicBezTo>
                    <a:pt x="45099" y="29384"/>
                    <a:pt x="46000" y="26915"/>
                    <a:pt x="45066" y="24780"/>
                  </a:cubicBezTo>
                  <a:lnTo>
                    <a:pt x="38094" y="7668"/>
                  </a:lnTo>
                  <a:lnTo>
                    <a:pt x="38094" y="7635"/>
                  </a:lnTo>
                  <a:cubicBezTo>
                    <a:pt x="38061" y="7568"/>
                    <a:pt x="38061" y="7535"/>
                    <a:pt x="38061" y="7468"/>
                  </a:cubicBezTo>
                  <a:cubicBezTo>
                    <a:pt x="37746" y="3939"/>
                    <a:pt x="34781" y="1303"/>
                    <a:pt x="31305" y="1303"/>
                  </a:cubicBezTo>
                  <a:cubicBezTo>
                    <a:pt x="31101" y="1303"/>
                    <a:pt x="30896" y="1312"/>
                    <a:pt x="30689" y="1330"/>
                  </a:cubicBezTo>
                  <a:lnTo>
                    <a:pt x="14377" y="2598"/>
                  </a:lnTo>
                  <a:cubicBezTo>
                    <a:pt x="12818" y="933"/>
                    <a:pt x="10651" y="1"/>
                    <a:pt x="84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1703;p25">
              <a:extLst>
                <a:ext uri="{FF2B5EF4-FFF2-40B4-BE49-F238E27FC236}">
                  <a16:creationId xmlns:a16="http://schemas.microsoft.com/office/drawing/2014/main" id="{8A7316AF-BEA0-176D-493E-E833F827A0FF}"/>
                </a:ext>
              </a:extLst>
            </p:cNvPr>
            <p:cNvSpPr/>
            <p:nvPr/>
          </p:nvSpPr>
          <p:spPr>
            <a:xfrm>
              <a:off x="4926081" y="4179027"/>
              <a:ext cx="15662" cy="5885"/>
            </a:xfrm>
            <a:custGeom>
              <a:avLst/>
              <a:gdLst/>
              <a:ahLst/>
              <a:cxnLst/>
              <a:rect l="l" t="t" r="r" b="b"/>
              <a:pathLst>
                <a:path w="801" h="301" extrusionOk="0">
                  <a:moveTo>
                    <a:pt x="634" y="1"/>
                  </a:moveTo>
                  <a:lnTo>
                    <a:pt x="100" y="34"/>
                  </a:lnTo>
                  <a:cubicBezTo>
                    <a:pt x="34" y="34"/>
                    <a:pt x="0" y="101"/>
                    <a:pt x="0" y="167"/>
                  </a:cubicBezTo>
                  <a:cubicBezTo>
                    <a:pt x="0" y="234"/>
                    <a:pt x="67" y="301"/>
                    <a:pt x="134" y="301"/>
                  </a:cubicBezTo>
                  <a:lnTo>
                    <a:pt x="668" y="268"/>
                  </a:lnTo>
                  <a:cubicBezTo>
                    <a:pt x="734" y="268"/>
                    <a:pt x="801" y="201"/>
                    <a:pt x="768" y="101"/>
                  </a:cubicBezTo>
                  <a:cubicBezTo>
                    <a:pt x="768" y="34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1704;p25">
              <a:extLst>
                <a:ext uri="{FF2B5EF4-FFF2-40B4-BE49-F238E27FC236}">
                  <a16:creationId xmlns:a16="http://schemas.microsoft.com/office/drawing/2014/main" id="{D454949A-031B-3ECB-FF0F-7417F17E6B35}"/>
                </a:ext>
              </a:extLst>
            </p:cNvPr>
            <p:cNvSpPr/>
            <p:nvPr/>
          </p:nvSpPr>
          <p:spPr>
            <a:xfrm>
              <a:off x="4956740" y="4143166"/>
              <a:ext cx="600711" cy="332647"/>
            </a:xfrm>
            <a:custGeom>
              <a:avLst/>
              <a:gdLst/>
              <a:ahLst/>
              <a:cxnLst/>
              <a:rect l="l" t="t" r="r" b="b"/>
              <a:pathLst>
                <a:path w="30723" h="17013" extrusionOk="0">
                  <a:moveTo>
                    <a:pt x="21082" y="0"/>
                  </a:moveTo>
                  <a:cubicBezTo>
                    <a:pt x="21015" y="0"/>
                    <a:pt x="20948" y="67"/>
                    <a:pt x="20948" y="133"/>
                  </a:cubicBezTo>
                  <a:cubicBezTo>
                    <a:pt x="20982" y="234"/>
                    <a:pt x="21049" y="267"/>
                    <a:pt x="21115" y="267"/>
                  </a:cubicBezTo>
                  <a:lnTo>
                    <a:pt x="21315" y="267"/>
                  </a:lnTo>
                  <a:cubicBezTo>
                    <a:pt x="21582" y="267"/>
                    <a:pt x="21849" y="300"/>
                    <a:pt x="22083" y="367"/>
                  </a:cubicBezTo>
                  <a:lnTo>
                    <a:pt x="22149" y="367"/>
                  </a:lnTo>
                  <a:cubicBezTo>
                    <a:pt x="22183" y="367"/>
                    <a:pt x="22249" y="334"/>
                    <a:pt x="22249" y="300"/>
                  </a:cubicBezTo>
                  <a:cubicBezTo>
                    <a:pt x="22283" y="200"/>
                    <a:pt x="22249" y="133"/>
                    <a:pt x="22183" y="133"/>
                  </a:cubicBezTo>
                  <a:cubicBezTo>
                    <a:pt x="21882" y="33"/>
                    <a:pt x="21616" y="0"/>
                    <a:pt x="21315" y="0"/>
                  </a:cubicBezTo>
                  <a:close/>
                  <a:moveTo>
                    <a:pt x="20066" y="91"/>
                  </a:moveTo>
                  <a:cubicBezTo>
                    <a:pt x="20050" y="91"/>
                    <a:pt x="20033" y="94"/>
                    <a:pt x="20014" y="100"/>
                  </a:cubicBezTo>
                  <a:lnTo>
                    <a:pt x="18980" y="167"/>
                  </a:lnTo>
                  <a:cubicBezTo>
                    <a:pt x="18914" y="167"/>
                    <a:pt x="18847" y="234"/>
                    <a:pt x="18880" y="334"/>
                  </a:cubicBezTo>
                  <a:cubicBezTo>
                    <a:pt x="18880" y="400"/>
                    <a:pt x="18914" y="434"/>
                    <a:pt x="19014" y="434"/>
                  </a:cubicBezTo>
                  <a:lnTo>
                    <a:pt x="20048" y="367"/>
                  </a:lnTo>
                  <a:cubicBezTo>
                    <a:pt x="20115" y="334"/>
                    <a:pt x="20181" y="267"/>
                    <a:pt x="20181" y="200"/>
                  </a:cubicBezTo>
                  <a:cubicBezTo>
                    <a:pt x="20181" y="146"/>
                    <a:pt x="20137" y="91"/>
                    <a:pt x="20066" y="91"/>
                  </a:cubicBezTo>
                  <a:close/>
                  <a:moveTo>
                    <a:pt x="17946" y="267"/>
                  </a:moveTo>
                  <a:lnTo>
                    <a:pt x="16879" y="367"/>
                  </a:lnTo>
                  <a:cubicBezTo>
                    <a:pt x="16812" y="367"/>
                    <a:pt x="16779" y="434"/>
                    <a:pt x="16779" y="500"/>
                  </a:cubicBezTo>
                  <a:cubicBezTo>
                    <a:pt x="16779" y="567"/>
                    <a:pt x="16846" y="600"/>
                    <a:pt x="16912" y="600"/>
                  </a:cubicBezTo>
                  <a:lnTo>
                    <a:pt x="17946" y="534"/>
                  </a:lnTo>
                  <a:cubicBezTo>
                    <a:pt x="18013" y="534"/>
                    <a:pt x="18080" y="467"/>
                    <a:pt x="18080" y="400"/>
                  </a:cubicBezTo>
                  <a:cubicBezTo>
                    <a:pt x="18080" y="300"/>
                    <a:pt x="18013" y="267"/>
                    <a:pt x="17946" y="267"/>
                  </a:cubicBezTo>
                  <a:close/>
                  <a:moveTo>
                    <a:pt x="15845" y="434"/>
                  </a:moveTo>
                  <a:lnTo>
                    <a:pt x="14811" y="534"/>
                  </a:lnTo>
                  <a:cubicBezTo>
                    <a:pt x="14711" y="534"/>
                    <a:pt x="14677" y="600"/>
                    <a:pt x="14677" y="667"/>
                  </a:cubicBezTo>
                  <a:cubicBezTo>
                    <a:pt x="14677" y="734"/>
                    <a:pt x="14744" y="801"/>
                    <a:pt x="14811" y="801"/>
                  </a:cubicBezTo>
                  <a:lnTo>
                    <a:pt x="15878" y="701"/>
                  </a:lnTo>
                  <a:cubicBezTo>
                    <a:pt x="15945" y="701"/>
                    <a:pt x="15978" y="634"/>
                    <a:pt x="15978" y="567"/>
                  </a:cubicBezTo>
                  <a:cubicBezTo>
                    <a:pt x="15978" y="500"/>
                    <a:pt x="15912" y="434"/>
                    <a:pt x="15845" y="434"/>
                  </a:cubicBezTo>
                  <a:close/>
                  <a:moveTo>
                    <a:pt x="13743" y="600"/>
                  </a:moveTo>
                  <a:lnTo>
                    <a:pt x="12709" y="701"/>
                  </a:lnTo>
                  <a:cubicBezTo>
                    <a:pt x="12643" y="701"/>
                    <a:pt x="12576" y="767"/>
                    <a:pt x="12576" y="834"/>
                  </a:cubicBezTo>
                  <a:cubicBezTo>
                    <a:pt x="12576" y="901"/>
                    <a:pt x="12643" y="967"/>
                    <a:pt x="12709" y="967"/>
                  </a:cubicBezTo>
                  <a:lnTo>
                    <a:pt x="13777" y="867"/>
                  </a:lnTo>
                  <a:cubicBezTo>
                    <a:pt x="13843" y="867"/>
                    <a:pt x="13877" y="801"/>
                    <a:pt x="13877" y="734"/>
                  </a:cubicBezTo>
                  <a:cubicBezTo>
                    <a:pt x="13877" y="667"/>
                    <a:pt x="13810" y="600"/>
                    <a:pt x="13743" y="600"/>
                  </a:cubicBezTo>
                  <a:close/>
                  <a:moveTo>
                    <a:pt x="11642" y="767"/>
                  </a:moveTo>
                  <a:lnTo>
                    <a:pt x="10608" y="867"/>
                  </a:lnTo>
                  <a:cubicBezTo>
                    <a:pt x="10541" y="867"/>
                    <a:pt x="10474" y="934"/>
                    <a:pt x="10474" y="1001"/>
                  </a:cubicBezTo>
                  <a:cubicBezTo>
                    <a:pt x="10474" y="1067"/>
                    <a:pt x="10541" y="1134"/>
                    <a:pt x="10608" y="1134"/>
                  </a:cubicBezTo>
                  <a:lnTo>
                    <a:pt x="11675" y="1034"/>
                  </a:lnTo>
                  <a:cubicBezTo>
                    <a:pt x="11742" y="1034"/>
                    <a:pt x="11809" y="967"/>
                    <a:pt x="11775" y="901"/>
                  </a:cubicBezTo>
                  <a:cubicBezTo>
                    <a:pt x="11775" y="834"/>
                    <a:pt x="11709" y="767"/>
                    <a:pt x="11642" y="767"/>
                  </a:cubicBezTo>
                  <a:close/>
                  <a:moveTo>
                    <a:pt x="9589" y="959"/>
                  </a:moveTo>
                  <a:cubicBezTo>
                    <a:pt x="9575" y="959"/>
                    <a:pt x="9559" y="961"/>
                    <a:pt x="9540" y="967"/>
                  </a:cubicBezTo>
                  <a:lnTo>
                    <a:pt x="8506" y="1034"/>
                  </a:lnTo>
                  <a:cubicBezTo>
                    <a:pt x="8440" y="1034"/>
                    <a:pt x="8373" y="1101"/>
                    <a:pt x="8373" y="1201"/>
                  </a:cubicBezTo>
                  <a:cubicBezTo>
                    <a:pt x="8406" y="1268"/>
                    <a:pt x="8440" y="1301"/>
                    <a:pt x="8506" y="1301"/>
                  </a:cubicBezTo>
                  <a:lnTo>
                    <a:pt x="8540" y="1301"/>
                  </a:lnTo>
                  <a:lnTo>
                    <a:pt x="9574" y="1234"/>
                  </a:lnTo>
                  <a:cubicBezTo>
                    <a:pt x="9640" y="1201"/>
                    <a:pt x="9707" y="1168"/>
                    <a:pt x="9707" y="1067"/>
                  </a:cubicBezTo>
                  <a:cubicBezTo>
                    <a:pt x="9680" y="1013"/>
                    <a:pt x="9653" y="959"/>
                    <a:pt x="9589" y="959"/>
                  </a:cubicBezTo>
                  <a:close/>
                  <a:moveTo>
                    <a:pt x="7472" y="1134"/>
                  </a:moveTo>
                  <a:lnTo>
                    <a:pt x="6405" y="1234"/>
                  </a:lnTo>
                  <a:cubicBezTo>
                    <a:pt x="6338" y="1234"/>
                    <a:pt x="6271" y="1301"/>
                    <a:pt x="6305" y="1368"/>
                  </a:cubicBezTo>
                  <a:cubicBezTo>
                    <a:pt x="6305" y="1434"/>
                    <a:pt x="6338" y="1468"/>
                    <a:pt x="6438" y="1468"/>
                  </a:cubicBezTo>
                  <a:lnTo>
                    <a:pt x="7472" y="1401"/>
                  </a:lnTo>
                  <a:cubicBezTo>
                    <a:pt x="7539" y="1401"/>
                    <a:pt x="7606" y="1334"/>
                    <a:pt x="7606" y="1268"/>
                  </a:cubicBezTo>
                  <a:cubicBezTo>
                    <a:pt x="7606" y="1168"/>
                    <a:pt x="7539" y="1134"/>
                    <a:pt x="7472" y="1134"/>
                  </a:cubicBezTo>
                  <a:close/>
                  <a:moveTo>
                    <a:pt x="23067" y="579"/>
                  </a:moveTo>
                  <a:cubicBezTo>
                    <a:pt x="23028" y="579"/>
                    <a:pt x="22989" y="595"/>
                    <a:pt x="22950" y="634"/>
                  </a:cubicBezTo>
                  <a:cubicBezTo>
                    <a:pt x="22917" y="701"/>
                    <a:pt x="22917" y="767"/>
                    <a:pt x="22983" y="801"/>
                  </a:cubicBezTo>
                  <a:cubicBezTo>
                    <a:pt x="23250" y="1034"/>
                    <a:pt x="23484" y="1268"/>
                    <a:pt x="23650" y="1568"/>
                  </a:cubicBezTo>
                  <a:cubicBezTo>
                    <a:pt x="23684" y="1601"/>
                    <a:pt x="23717" y="1601"/>
                    <a:pt x="23784" y="1601"/>
                  </a:cubicBezTo>
                  <a:lnTo>
                    <a:pt x="23851" y="1601"/>
                  </a:lnTo>
                  <a:cubicBezTo>
                    <a:pt x="23917" y="1568"/>
                    <a:pt x="23917" y="1468"/>
                    <a:pt x="23884" y="1401"/>
                  </a:cubicBezTo>
                  <a:cubicBezTo>
                    <a:pt x="23684" y="1101"/>
                    <a:pt x="23450" y="834"/>
                    <a:pt x="23150" y="600"/>
                  </a:cubicBezTo>
                  <a:cubicBezTo>
                    <a:pt x="23122" y="587"/>
                    <a:pt x="23095" y="579"/>
                    <a:pt x="23067" y="579"/>
                  </a:cubicBezTo>
                  <a:close/>
                  <a:moveTo>
                    <a:pt x="5371" y="1301"/>
                  </a:moveTo>
                  <a:lnTo>
                    <a:pt x="4303" y="1401"/>
                  </a:lnTo>
                  <a:cubicBezTo>
                    <a:pt x="4237" y="1401"/>
                    <a:pt x="4203" y="1468"/>
                    <a:pt x="4203" y="1534"/>
                  </a:cubicBezTo>
                  <a:cubicBezTo>
                    <a:pt x="4203" y="1601"/>
                    <a:pt x="4270" y="1668"/>
                    <a:pt x="4337" y="1668"/>
                  </a:cubicBezTo>
                  <a:lnTo>
                    <a:pt x="5371" y="1568"/>
                  </a:lnTo>
                  <a:cubicBezTo>
                    <a:pt x="5437" y="1568"/>
                    <a:pt x="5504" y="1501"/>
                    <a:pt x="5504" y="1434"/>
                  </a:cubicBezTo>
                  <a:cubicBezTo>
                    <a:pt x="5504" y="1368"/>
                    <a:pt x="5437" y="1301"/>
                    <a:pt x="5371" y="1301"/>
                  </a:cubicBezTo>
                  <a:close/>
                  <a:moveTo>
                    <a:pt x="3269" y="1468"/>
                  </a:moveTo>
                  <a:lnTo>
                    <a:pt x="2202" y="1568"/>
                  </a:lnTo>
                  <a:cubicBezTo>
                    <a:pt x="2135" y="1568"/>
                    <a:pt x="2102" y="1635"/>
                    <a:pt x="2102" y="1701"/>
                  </a:cubicBezTo>
                  <a:cubicBezTo>
                    <a:pt x="2102" y="1768"/>
                    <a:pt x="2168" y="1835"/>
                    <a:pt x="2235" y="1835"/>
                  </a:cubicBezTo>
                  <a:lnTo>
                    <a:pt x="3269" y="1735"/>
                  </a:lnTo>
                  <a:cubicBezTo>
                    <a:pt x="3369" y="1735"/>
                    <a:pt x="3403" y="1668"/>
                    <a:pt x="3403" y="1601"/>
                  </a:cubicBezTo>
                  <a:cubicBezTo>
                    <a:pt x="3403" y="1534"/>
                    <a:pt x="3336" y="1468"/>
                    <a:pt x="3269" y="1468"/>
                  </a:cubicBezTo>
                  <a:close/>
                  <a:moveTo>
                    <a:pt x="1168" y="1635"/>
                  </a:moveTo>
                  <a:lnTo>
                    <a:pt x="134" y="1735"/>
                  </a:lnTo>
                  <a:cubicBezTo>
                    <a:pt x="67" y="1735"/>
                    <a:pt x="0" y="1801"/>
                    <a:pt x="0" y="1868"/>
                  </a:cubicBezTo>
                  <a:cubicBezTo>
                    <a:pt x="0" y="1935"/>
                    <a:pt x="67" y="2001"/>
                    <a:pt x="134" y="2001"/>
                  </a:cubicBezTo>
                  <a:lnTo>
                    <a:pt x="1201" y="1901"/>
                  </a:lnTo>
                  <a:cubicBezTo>
                    <a:pt x="1268" y="1901"/>
                    <a:pt x="1301" y="1835"/>
                    <a:pt x="1301" y="1768"/>
                  </a:cubicBezTo>
                  <a:cubicBezTo>
                    <a:pt x="1301" y="1701"/>
                    <a:pt x="1234" y="1635"/>
                    <a:pt x="1168" y="1635"/>
                  </a:cubicBezTo>
                  <a:close/>
                  <a:moveTo>
                    <a:pt x="24210" y="2289"/>
                  </a:moveTo>
                  <a:cubicBezTo>
                    <a:pt x="24189" y="2289"/>
                    <a:pt x="24169" y="2293"/>
                    <a:pt x="24151" y="2302"/>
                  </a:cubicBezTo>
                  <a:cubicBezTo>
                    <a:pt x="24084" y="2335"/>
                    <a:pt x="24084" y="2402"/>
                    <a:pt x="24084" y="2502"/>
                  </a:cubicBezTo>
                  <a:lnTo>
                    <a:pt x="24518" y="3436"/>
                  </a:lnTo>
                  <a:cubicBezTo>
                    <a:pt x="24551" y="3503"/>
                    <a:pt x="24584" y="3536"/>
                    <a:pt x="24651" y="3536"/>
                  </a:cubicBezTo>
                  <a:cubicBezTo>
                    <a:pt x="24651" y="3536"/>
                    <a:pt x="24684" y="3536"/>
                    <a:pt x="24684" y="3503"/>
                  </a:cubicBezTo>
                  <a:cubicBezTo>
                    <a:pt x="24751" y="3503"/>
                    <a:pt x="24785" y="3402"/>
                    <a:pt x="24751" y="3336"/>
                  </a:cubicBezTo>
                  <a:lnTo>
                    <a:pt x="24351" y="2368"/>
                  </a:lnTo>
                  <a:cubicBezTo>
                    <a:pt x="24326" y="2320"/>
                    <a:pt x="24266" y="2289"/>
                    <a:pt x="24210" y="2289"/>
                  </a:cubicBezTo>
                  <a:close/>
                  <a:moveTo>
                    <a:pt x="25071" y="4223"/>
                  </a:moveTo>
                  <a:cubicBezTo>
                    <a:pt x="25054" y="4223"/>
                    <a:pt x="25036" y="4227"/>
                    <a:pt x="25018" y="4236"/>
                  </a:cubicBezTo>
                  <a:cubicBezTo>
                    <a:pt x="24951" y="4270"/>
                    <a:pt x="24918" y="4337"/>
                    <a:pt x="24951" y="4403"/>
                  </a:cubicBezTo>
                  <a:lnTo>
                    <a:pt x="25385" y="5371"/>
                  </a:lnTo>
                  <a:cubicBezTo>
                    <a:pt x="25385" y="5437"/>
                    <a:pt x="25452" y="5471"/>
                    <a:pt x="25485" y="5471"/>
                  </a:cubicBezTo>
                  <a:cubicBezTo>
                    <a:pt x="25518" y="5471"/>
                    <a:pt x="25518" y="5437"/>
                    <a:pt x="25552" y="5437"/>
                  </a:cubicBezTo>
                  <a:cubicBezTo>
                    <a:pt x="25618" y="5404"/>
                    <a:pt x="25652" y="5337"/>
                    <a:pt x="25618" y="5271"/>
                  </a:cubicBezTo>
                  <a:lnTo>
                    <a:pt x="25185" y="4303"/>
                  </a:lnTo>
                  <a:cubicBezTo>
                    <a:pt x="25160" y="4254"/>
                    <a:pt x="25118" y="4223"/>
                    <a:pt x="25071" y="4223"/>
                  </a:cubicBezTo>
                  <a:close/>
                  <a:moveTo>
                    <a:pt x="25905" y="6158"/>
                  </a:moveTo>
                  <a:cubicBezTo>
                    <a:pt x="25888" y="6158"/>
                    <a:pt x="25870" y="6162"/>
                    <a:pt x="25852" y="6171"/>
                  </a:cubicBezTo>
                  <a:cubicBezTo>
                    <a:pt x="25785" y="6205"/>
                    <a:pt x="25752" y="6271"/>
                    <a:pt x="25785" y="6338"/>
                  </a:cubicBezTo>
                  <a:lnTo>
                    <a:pt x="26219" y="7305"/>
                  </a:lnTo>
                  <a:cubicBezTo>
                    <a:pt x="26219" y="7339"/>
                    <a:pt x="26286" y="7372"/>
                    <a:pt x="26352" y="7372"/>
                  </a:cubicBezTo>
                  <a:lnTo>
                    <a:pt x="26386" y="7372"/>
                  </a:lnTo>
                  <a:cubicBezTo>
                    <a:pt x="26452" y="7339"/>
                    <a:pt x="26486" y="7272"/>
                    <a:pt x="26452" y="7205"/>
                  </a:cubicBezTo>
                  <a:lnTo>
                    <a:pt x="26019" y="6238"/>
                  </a:lnTo>
                  <a:cubicBezTo>
                    <a:pt x="25994" y="6189"/>
                    <a:pt x="25952" y="6158"/>
                    <a:pt x="25905" y="6158"/>
                  </a:cubicBezTo>
                  <a:close/>
                  <a:moveTo>
                    <a:pt x="26719" y="8073"/>
                  </a:moveTo>
                  <a:cubicBezTo>
                    <a:pt x="26653" y="8106"/>
                    <a:pt x="26619" y="8206"/>
                    <a:pt x="26653" y="8273"/>
                  </a:cubicBezTo>
                  <a:lnTo>
                    <a:pt x="27053" y="9240"/>
                  </a:lnTo>
                  <a:cubicBezTo>
                    <a:pt x="27086" y="9273"/>
                    <a:pt x="27120" y="9307"/>
                    <a:pt x="27186" y="9307"/>
                  </a:cubicBezTo>
                  <a:lnTo>
                    <a:pt x="27253" y="9307"/>
                  </a:lnTo>
                  <a:cubicBezTo>
                    <a:pt x="27286" y="9273"/>
                    <a:pt x="27320" y="9173"/>
                    <a:pt x="27286" y="9107"/>
                  </a:cubicBezTo>
                  <a:lnTo>
                    <a:pt x="26886" y="8139"/>
                  </a:lnTo>
                  <a:cubicBezTo>
                    <a:pt x="26853" y="8073"/>
                    <a:pt x="26753" y="8073"/>
                    <a:pt x="26719" y="8073"/>
                  </a:cubicBezTo>
                  <a:close/>
                  <a:moveTo>
                    <a:pt x="27606" y="9994"/>
                  </a:moveTo>
                  <a:cubicBezTo>
                    <a:pt x="27589" y="9994"/>
                    <a:pt x="27571" y="9998"/>
                    <a:pt x="27553" y="10007"/>
                  </a:cubicBezTo>
                  <a:cubicBezTo>
                    <a:pt x="27486" y="10041"/>
                    <a:pt x="27453" y="10107"/>
                    <a:pt x="27486" y="10174"/>
                  </a:cubicBezTo>
                  <a:lnTo>
                    <a:pt x="27920" y="11141"/>
                  </a:lnTo>
                  <a:cubicBezTo>
                    <a:pt x="27920" y="11208"/>
                    <a:pt x="27987" y="11241"/>
                    <a:pt x="28020" y="11241"/>
                  </a:cubicBezTo>
                  <a:cubicBezTo>
                    <a:pt x="28054" y="11241"/>
                    <a:pt x="28054" y="11241"/>
                    <a:pt x="28087" y="11208"/>
                  </a:cubicBezTo>
                  <a:cubicBezTo>
                    <a:pt x="28154" y="11175"/>
                    <a:pt x="28187" y="11108"/>
                    <a:pt x="28154" y="11041"/>
                  </a:cubicBezTo>
                  <a:lnTo>
                    <a:pt x="27720" y="10074"/>
                  </a:lnTo>
                  <a:cubicBezTo>
                    <a:pt x="27696" y="10025"/>
                    <a:pt x="27653" y="9994"/>
                    <a:pt x="27606" y="9994"/>
                  </a:cubicBezTo>
                  <a:close/>
                  <a:moveTo>
                    <a:pt x="28445" y="11929"/>
                  </a:moveTo>
                  <a:cubicBezTo>
                    <a:pt x="28425" y="11929"/>
                    <a:pt x="28405" y="11933"/>
                    <a:pt x="28387" y="11942"/>
                  </a:cubicBezTo>
                  <a:cubicBezTo>
                    <a:pt x="28320" y="11975"/>
                    <a:pt x="28287" y="12042"/>
                    <a:pt x="28320" y="12109"/>
                  </a:cubicBezTo>
                  <a:lnTo>
                    <a:pt x="28754" y="13076"/>
                  </a:lnTo>
                  <a:cubicBezTo>
                    <a:pt x="28787" y="13143"/>
                    <a:pt x="28821" y="13143"/>
                    <a:pt x="28887" y="13143"/>
                  </a:cubicBezTo>
                  <a:lnTo>
                    <a:pt x="28921" y="13143"/>
                  </a:lnTo>
                  <a:cubicBezTo>
                    <a:pt x="28988" y="13109"/>
                    <a:pt x="29021" y="13043"/>
                    <a:pt x="28988" y="12976"/>
                  </a:cubicBezTo>
                  <a:lnTo>
                    <a:pt x="28554" y="12009"/>
                  </a:lnTo>
                  <a:cubicBezTo>
                    <a:pt x="28554" y="11960"/>
                    <a:pt x="28500" y="11929"/>
                    <a:pt x="28445" y="11929"/>
                  </a:cubicBezTo>
                  <a:close/>
                  <a:moveTo>
                    <a:pt x="29307" y="13864"/>
                  </a:moveTo>
                  <a:cubicBezTo>
                    <a:pt x="29290" y="13864"/>
                    <a:pt x="29272" y="13868"/>
                    <a:pt x="29254" y="13877"/>
                  </a:cubicBezTo>
                  <a:cubicBezTo>
                    <a:pt x="29188" y="13877"/>
                    <a:pt x="29154" y="13977"/>
                    <a:pt x="29188" y="14043"/>
                  </a:cubicBezTo>
                  <a:lnTo>
                    <a:pt x="29588" y="15011"/>
                  </a:lnTo>
                  <a:cubicBezTo>
                    <a:pt x="29621" y="15044"/>
                    <a:pt x="29688" y="15078"/>
                    <a:pt x="29721" y="15078"/>
                  </a:cubicBezTo>
                  <a:lnTo>
                    <a:pt x="29788" y="15078"/>
                  </a:lnTo>
                  <a:cubicBezTo>
                    <a:pt x="29855" y="15044"/>
                    <a:pt x="29855" y="14944"/>
                    <a:pt x="29855" y="14877"/>
                  </a:cubicBezTo>
                  <a:lnTo>
                    <a:pt x="29421" y="13943"/>
                  </a:lnTo>
                  <a:cubicBezTo>
                    <a:pt x="29397" y="13895"/>
                    <a:pt x="29354" y="13864"/>
                    <a:pt x="29307" y="13864"/>
                  </a:cubicBezTo>
                  <a:close/>
                  <a:moveTo>
                    <a:pt x="30147" y="15765"/>
                  </a:moveTo>
                  <a:cubicBezTo>
                    <a:pt x="30126" y="15765"/>
                    <a:pt x="30106" y="15769"/>
                    <a:pt x="30088" y="15778"/>
                  </a:cubicBezTo>
                  <a:cubicBezTo>
                    <a:pt x="30022" y="15811"/>
                    <a:pt x="29988" y="15878"/>
                    <a:pt x="30022" y="15978"/>
                  </a:cubicBezTo>
                  <a:lnTo>
                    <a:pt x="30455" y="16912"/>
                  </a:lnTo>
                  <a:cubicBezTo>
                    <a:pt x="30489" y="16979"/>
                    <a:pt x="30522" y="17012"/>
                    <a:pt x="30589" y="17012"/>
                  </a:cubicBezTo>
                  <a:cubicBezTo>
                    <a:pt x="30589" y="17012"/>
                    <a:pt x="30622" y="17012"/>
                    <a:pt x="30622" y="16979"/>
                  </a:cubicBezTo>
                  <a:cubicBezTo>
                    <a:pt x="30689" y="16979"/>
                    <a:pt x="30722" y="16879"/>
                    <a:pt x="30689" y="16812"/>
                  </a:cubicBezTo>
                  <a:lnTo>
                    <a:pt x="30255" y="15845"/>
                  </a:lnTo>
                  <a:cubicBezTo>
                    <a:pt x="30255" y="15796"/>
                    <a:pt x="30201" y="15765"/>
                    <a:pt x="30147" y="1576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1705;p25">
              <a:extLst>
                <a:ext uri="{FF2B5EF4-FFF2-40B4-BE49-F238E27FC236}">
                  <a16:creationId xmlns:a16="http://schemas.microsoft.com/office/drawing/2014/main" id="{06E61CFF-3F14-77C6-7651-3176C0ACF557}"/>
                </a:ext>
              </a:extLst>
            </p:cNvPr>
            <p:cNvSpPr/>
            <p:nvPr/>
          </p:nvSpPr>
          <p:spPr>
            <a:xfrm>
              <a:off x="5560056" y="4489239"/>
              <a:ext cx="9796" cy="14625"/>
            </a:xfrm>
            <a:custGeom>
              <a:avLst/>
              <a:gdLst/>
              <a:ahLst/>
              <a:cxnLst/>
              <a:rect l="l" t="t" r="r" b="b"/>
              <a:pathLst>
                <a:path w="501" h="748" extrusionOk="0">
                  <a:moveTo>
                    <a:pt x="154" y="1"/>
                  </a:moveTo>
                  <a:cubicBezTo>
                    <a:pt x="136" y="1"/>
                    <a:pt x="118" y="5"/>
                    <a:pt x="101" y="14"/>
                  </a:cubicBezTo>
                  <a:cubicBezTo>
                    <a:pt x="34" y="47"/>
                    <a:pt x="1" y="114"/>
                    <a:pt x="34" y="181"/>
                  </a:cubicBezTo>
                  <a:lnTo>
                    <a:pt x="234" y="681"/>
                  </a:lnTo>
                  <a:cubicBezTo>
                    <a:pt x="267" y="748"/>
                    <a:pt x="301" y="748"/>
                    <a:pt x="367" y="748"/>
                  </a:cubicBezTo>
                  <a:lnTo>
                    <a:pt x="401" y="748"/>
                  </a:lnTo>
                  <a:cubicBezTo>
                    <a:pt x="468" y="714"/>
                    <a:pt x="501" y="648"/>
                    <a:pt x="468" y="581"/>
                  </a:cubicBezTo>
                  <a:lnTo>
                    <a:pt x="267" y="80"/>
                  </a:lnTo>
                  <a:cubicBezTo>
                    <a:pt x="243" y="32"/>
                    <a:pt x="201" y="1"/>
                    <a:pt x="15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1706;p25">
              <a:extLst>
                <a:ext uri="{FF2B5EF4-FFF2-40B4-BE49-F238E27FC236}">
                  <a16:creationId xmlns:a16="http://schemas.microsoft.com/office/drawing/2014/main" id="{214DBFB1-DF96-800D-A1AA-ED5711DDF408}"/>
                </a:ext>
              </a:extLst>
            </p:cNvPr>
            <p:cNvSpPr/>
            <p:nvPr/>
          </p:nvSpPr>
          <p:spPr>
            <a:xfrm>
              <a:off x="5012174" y="3550272"/>
              <a:ext cx="198301" cy="466347"/>
            </a:xfrm>
            <a:custGeom>
              <a:avLst/>
              <a:gdLst/>
              <a:ahLst/>
              <a:cxnLst/>
              <a:rect l="l" t="t" r="r" b="b"/>
              <a:pathLst>
                <a:path w="10142" h="2385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5317" y="23832"/>
                    <a:pt x="5861" y="23832"/>
                  </a:cubicBezTo>
                  <a:cubicBezTo>
                    <a:pt x="5886" y="23832"/>
                    <a:pt x="5900" y="23784"/>
                    <a:pt x="5905" y="23684"/>
                  </a:cubicBezTo>
                  <a:cubicBezTo>
                    <a:pt x="6238" y="23784"/>
                    <a:pt x="6639" y="23851"/>
                    <a:pt x="7006" y="23851"/>
                  </a:cubicBezTo>
                  <a:cubicBezTo>
                    <a:pt x="8874" y="23851"/>
                    <a:pt x="10141" y="22283"/>
                    <a:pt x="9841" y="20348"/>
                  </a:cubicBezTo>
                  <a:lnTo>
                    <a:pt x="7006" y="4770"/>
                  </a:lnTo>
                  <a:cubicBezTo>
                    <a:pt x="6672" y="2869"/>
                    <a:pt x="4904" y="1335"/>
                    <a:pt x="3036" y="1335"/>
                  </a:cubicBezTo>
                  <a:lnTo>
                    <a:pt x="2836" y="1335"/>
                  </a:lnTo>
                  <a:cubicBezTo>
                    <a:pt x="2035" y="634"/>
                    <a:pt x="1068" y="167"/>
                    <a:pt x="1" y="0"/>
                  </a:cubicBezTo>
                  <a:close/>
                </a:path>
              </a:pathLst>
            </a:custGeom>
            <a:solidFill>
              <a:srgbClr val="4EE27A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1707;p25">
              <a:extLst>
                <a:ext uri="{FF2B5EF4-FFF2-40B4-BE49-F238E27FC236}">
                  <a16:creationId xmlns:a16="http://schemas.microsoft.com/office/drawing/2014/main" id="{966AD9B4-B1E3-F274-CB9A-C097CB36D9CB}"/>
                </a:ext>
              </a:extLst>
            </p:cNvPr>
            <p:cNvSpPr/>
            <p:nvPr/>
          </p:nvSpPr>
          <p:spPr>
            <a:xfrm>
              <a:off x="4764981" y="3529389"/>
              <a:ext cx="367861" cy="617096"/>
            </a:xfrm>
            <a:custGeom>
              <a:avLst/>
              <a:gdLst/>
              <a:ahLst/>
              <a:cxnLst/>
              <a:rect l="l" t="t" r="r" b="b"/>
              <a:pathLst>
                <a:path w="18814" h="31561" extrusionOk="0">
                  <a:moveTo>
                    <a:pt x="8306" y="1"/>
                  </a:moveTo>
                  <a:cubicBezTo>
                    <a:pt x="3936" y="1"/>
                    <a:pt x="0" y="5705"/>
                    <a:pt x="867" y="15612"/>
                  </a:cubicBezTo>
                  <a:lnTo>
                    <a:pt x="400" y="27454"/>
                  </a:lnTo>
                  <a:cubicBezTo>
                    <a:pt x="234" y="27854"/>
                    <a:pt x="267" y="28288"/>
                    <a:pt x="467" y="28655"/>
                  </a:cubicBezTo>
                  <a:cubicBezTo>
                    <a:pt x="1735" y="30802"/>
                    <a:pt x="4105" y="31561"/>
                    <a:pt x="6746" y="31561"/>
                  </a:cubicBezTo>
                  <a:cubicBezTo>
                    <a:pt x="10218" y="31561"/>
                    <a:pt x="14159" y="30249"/>
                    <a:pt x="16679" y="29055"/>
                  </a:cubicBezTo>
                  <a:cubicBezTo>
                    <a:pt x="17479" y="28655"/>
                    <a:pt x="18213" y="28221"/>
                    <a:pt x="18247" y="27387"/>
                  </a:cubicBezTo>
                  <a:cubicBezTo>
                    <a:pt x="18280" y="27387"/>
                    <a:pt x="18780" y="14345"/>
                    <a:pt x="18814" y="10308"/>
                  </a:cubicBezTo>
                  <a:cubicBezTo>
                    <a:pt x="18814" y="8807"/>
                    <a:pt x="18613" y="7273"/>
                    <a:pt x="18146" y="5838"/>
                  </a:cubicBezTo>
                  <a:cubicBezTo>
                    <a:pt x="17146" y="2703"/>
                    <a:pt x="15311" y="601"/>
                    <a:pt x="12509" y="601"/>
                  </a:cubicBezTo>
                  <a:lnTo>
                    <a:pt x="8306" y="1"/>
                  </a:lnTo>
                  <a:close/>
                </a:path>
              </a:pathLst>
            </a:custGeom>
            <a:solidFill>
              <a:srgbClr val="4EE27A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1708;p25">
              <a:extLst>
                <a:ext uri="{FF2B5EF4-FFF2-40B4-BE49-F238E27FC236}">
                  <a16:creationId xmlns:a16="http://schemas.microsoft.com/office/drawing/2014/main" id="{EF551359-3CB3-1E0D-F25E-2EAF6EBB33BC}"/>
                </a:ext>
              </a:extLst>
            </p:cNvPr>
            <p:cNvSpPr/>
            <p:nvPr/>
          </p:nvSpPr>
          <p:spPr>
            <a:xfrm>
              <a:off x="4697151" y="3570881"/>
              <a:ext cx="220454" cy="451878"/>
            </a:xfrm>
            <a:custGeom>
              <a:avLst/>
              <a:gdLst/>
              <a:ahLst/>
              <a:cxnLst/>
              <a:rect l="l" t="t" r="r" b="b"/>
              <a:pathLst>
                <a:path w="11275" h="23111" extrusionOk="0">
                  <a:moveTo>
                    <a:pt x="7736" y="0"/>
                  </a:moveTo>
                  <a:cubicBezTo>
                    <a:pt x="6092" y="0"/>
                    <a:pt x="4593" y="1117"/>
                    <a:pt x="4170" y="2782"/>
                  </a:cubicBezTo>
                  <a:lnTo>
                    <a:pt x="500" y="18560"/>
                  </a:lnTo>
                  <a:cubicBezTo>
                    <a:pt x="0" y="20495"/>
                    <a:pt x="1201" y="22497"/>
                    <a:pt x="3136" y="22997"/>
                  </a:cubicBezTo>
                  <a:cubicBezTo>
                    <a:pt x="3438" y="23074"/>
                    <a:pt x="3741" y="23111"/>
                    <a:pt x="4038" y="23111"/>
                  </a:cubicBezTo>
                  <a:cubicBezTo>
                    <a:pt x="5674" y="23111"/>
                    <a:pt x="7149" y="21999"/>
                    <a:pt x="7572" y="20362"/>
                  </a:cubicBezTo>
                  <a:lnTo>
                    <a:pt x="11275" y="4517"/>
                  </a:lnTo>
                  <a:lnTo>
                    <a:pt x="8640" y="114"/>
                  </a:lnTo>
                  <a:cubicBezTo>
                    <a:pt x="8337" y="37"/>
                    <a:pt x="8034" y="0"/>
                    <a:pt x="7736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1709;p25">
              <a:extLst>
                <a:ext uri="{FF2B5EF4-FFF2-40B4-BE49-F238E27FC236}">
                  <a16:creationId xmlns:a16="http://schemas.microsoft.com/office/drawing/2014/main" id="{36A2E6AA-B447-3BD7-7BDE-32CC33F35709}"/>
                </a:ext>
              </a:extLst>
            </p:cNvPr>
            <p:cNvSpPr/>
            <p:nvPr/>
          </p:nvSpPr>
          <p:spPr>
            <a:xfrm>
              <a:off x="4697151" y="3563314"/>
              <a:ext cx="220454" cy="467011"/>
            </a:xfrm>
            <a:custGeom>
              <a:avLst/>
              <a:gdLst/>
              <a:ahLst/>
              <a:cxnLst/>
              <a:rect l="l" t="t" r="r" b="b"/>
              <a:pathLst>
                <a:path w="11275" h="23885" fill="none" extrusionOk="0">
                  <a:moveTo>
                    <a:pt x="8640" y="501"/>
                  </a:moveTo>
                  <a:lnTo>
                    <a:pt x="8640" y="501"/>
                  </a:lnTo>
                  <a:cubicBezTo>
                    <a:pt x="6671" y="1"/>
                    <a:pt x="4670" y="1201"/>
                    <a:pt x="4170" y="3169"/>
                  </a:cubicBezTo>
                  <a:lnTo>
                    <a:pt x="500" y="18947"/>
                  </a:lnTo>
                  <a:cubicBezTo>
                    <a:pt x="0" y="20882"/>
                    <a:pt x="1201" y="22884"/>
                    <a:pt x="3136" y="23384"/>
                  </a:cubicBezTo>
                  <a:lnTo>
                    <a:pt x="3136" y="23384"/>
                  </a:lnTo>
                  <a:cubicBezTo>
                    <a:pt x="5104" y="23884"/>
                    <a:pt x="7072" y="22683"/>
                    <a:pt x="7572" y="20749"/>
                  </a:cubicBezTo>
                  <a:lnTo>
                    <a:pt x="11275" y="4904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1710;p25">
              <a:extLst>
                <a:ext uri="{FF2B5EF4-FFF2-40B4-BE49-F238E27FC236}">
                  <a16:creationId xmlns:a16="http://schemas.microsoft.com/office/drawing/2014/main" id="{A3662C50-5FEE-38E5-C830-B35CB686286F}"/>
                </a:ext>
              </a:extLst>
            </p:cNvPr>
            <p:cNvSpPr/>
            <p:nvPr/>
          </p:nvSpPr>
          <p:spPr>
            <a:xfrm>
              <a:off x="4750629" y="3867641"/>
              <a:ext cx="511357" cy="162911"/>
            </a:xfrm>
            <a:custGeom>
              <a:avLst/>
              <a:gdLst/>
              <a:ahLst/>
              <a:cxnLst/>
              <a:rect l="l" t="t" r="r" b="b"/>
              <a:pathLst>
                <a:path w="26153" h="8332" extrusionOk="0">
                  <a:moveTo>
                    <a:pt x="20635" y="1"/>
                  </a:moveTo>
                  <a:cubicBezTo>
                    <a:pt x="20517" y="1"/>
                    <a:pt x="20399" y="24"/>
                    <a:pt x="20281" y="48"/>
                  </a:cubicBezTo>
                  <a:cubicBezTo>
                    <a:pt x="20281" y="81"/>
                    <a:pt x="20281" y="81"/>
                    <a:pt x="20248" y="81"/>
                  </a:cubicBezTo>
                  <a:lnTo>
                    <a:pt x="18780" y="548"/>
                  </a:lnTo>
                  <a:cubicBezTo>
                    <a:pt x="18520" y="494"/>
                    <a:pt x="18259" y="468"/>
                    <a:pt x="18001" y="468"/>
                  </a:cubicBezTo>
                  <a:cubicBezTo>
                    <a:pt x="17469" y="468"/>
                    <a:pt x="16951" y="579"/>
                    <a:pt x="16479" y="782"/>
                  </a:cubicBezTo>
                  <a:lnTo>
                    <a:pt x="3236" y="915"/>
                  </a:lnTo>
                  <a:cubicBezTo>
                    <a:pt x="3216" y="915"/>
                    <a:pt x="3196" y="914"/>
                    <a:pt x="3176" y="914"/>
                  </a:cubicBezTo>
                  <a:cubicBezTo>
                    <a:pt x="1435" y="914"/>
                    <a:pt x="34" y="2336"/>
                    <a:pt x="34" y="4084"/>
                  </a:cubicBezTo>
                  <a:cubicBezTo>
                    <a:pt x="0" y="5818"/>
                    <a:pt x="1435" y="7253"/>
                    <a:pt x="3169" y="7286"/>
                  </a:cubicBezTo>
                  <a:lnTo>
                    <a:pt x="15245" y="7153"/>
                  </a:lnTo>
                  <a:cubicBezTo>
                    <a:pt x="15578" y="7520"/>
                    <a:pt x="16012" y="7820"/>
                    <a:pt x="16545" y="8020"/>
                  </a:cubicBezTo>
                  <a:cubicBezTo>
                    <a:pt x="17041" y="8231"/>
                    <a:pt x="17552" y="8331"/>
                    <a:pt x="18053" y="8331"/>
                  </a:cubicBezTo>
                  <a:cubicBezTo>
                    <a:pt x="19372" y="8331"/>
                    <a:pt x="20623" y="7637"/>
                    <a:pt x="21349" y="6452"/>
                  </a:cubicBezTo>
                  <a:lnTo>
                    <a:pt x="22450" y="6386"/>
                  </a:lnTo>
                  <a:lnTo>
                    <a:pt x="24384" y="6752"/>
                  </a:lnTo>
                  <a:cubicBezTo>
                    <a:pt x="24470" y="6769"/>
                    <a:pt x="24554" y="6777"/>
                    <a:pt x="24636" y="6777"/>
                  </a:cubicBezTo>
                  <a:cubicBezTo>
                    <a:pt x="25232" y="6777"/>
                    <a:pt x="25735" y="6367"/>
                    <a:pt x="25852" y="5752"/>
                  </a:cubicBezTo>
                  <a:cubicBezTo>
                    <a:pt x="25986" y="5085"/>
                    <a:pt x="25552" y="4451"/>
                    <a:pt x="24885" y="4317"/>
                  </a:cubicBezTo>
                  <a:lnTo>
                    <a:pt x="23317" y="3984"/>
                  </a:lnTo>
                  <a:cubicBezTo>
                    <a:pt x="23083" y="3850"/>
                    <a:pt x="23284" y="3750"/>
                    <a:pt x="22983" y="3750"/>
                  </a:cubicBezTo>
                  <a:lnTo>
                    <a:pt x="23017" y="3617"/>
                  </a:lnTo>
                  <a:cubicBezTo>
                    <a:pt x="23117" y="3584"/>
                    <a:pt x="23184" y="3517"/>
                    <a:pt x="23284" y="3483"/>
                  </a:cubicBezTo>
                  <a:lnTo>
                    <a:pt x="24751" y="3717"/>
                  </a:lnTo>
                  <a:cubicBezTo>
                    <a:pt x="24797" y="3722"/>
                    <a:pt x="24843" y="3724"/>
                    <a:pt x="24888" y="3724"/>
                  </a:cubicBezTo>
                  <a:cubicBezTo>
                    <a:pt x="25465" y="3724"/>
                    <a:pt x="25959" y="3337"/>
                    <a:pt x="26052" y="2750"/>
                  </a:cubicBezTo>
                  <a:cubicBezTo>
                    <a:pt x="26152" y="2149"/>
                    <a:pt x="25719" y="1549"/>
                    <a:pt x="25118" y="1449"/>
                  </a:cubicBezTo>
                  <a:lnTo>
                    <a:pt x="23417" y="1215"/>
                  </a:lnTo>
                  <a:cubicBezTo>
                    <a:pt x="23417" y="748"/>
                    <a:pt x="23083" y="348"/>
                    <a:pt x="22616" y="281"/>
                  </a:cubicBezTo>
                  <a:lnTo>
                    <a:pt x="20782" y="14"/>
                  </a:lnTo>
                  <a:cubicBezTo>
                    <a:pt x="20733" y="5"/>
                    <a:pt x="20684" y="1"/>
                    <a:pt x="20635" y="1"/>
                  </a:cubicBezTo>
                  <a:close/>
                </a:path>
              </a:pathLst>
            </a:custGeom>
            <a:solidFill>
              <a:srgbClr val="EEEEEE"/>
            </a:solidFill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1711;p25">
              <a:extLst>
                <a:ext uri="{FF2B5EF4-FFF2-40B4-BE49-F238E27FC236}">
                  <a16:creationId xmlns:a16="http://schemas.microsoft.com/office/drawing/2014/main" id="{7CB27EB7-1FE0-2E28-6907-39052A880345}"/>
                </a:ext>
              </a:extLst>
            </p:cNvPr>
            <p:cNvSpPr/>
            <p:nvPr/>
          </p:nvSpPr>
          <p:spPr>
            <a:xfrm>
              <a:off x="5093711" y="3268647"/>
              <a:ext cx="146116" cy="181056"/>
            </a:xfrm>
            <a:custGeom>
              <a:avLst/>
              <a:gdLst/>
              <a:ahLst/>
              <a:cxnLst/>
              <a:rect l="l" t="t" r="r" b="b"/>
              <a:pathLst>
                <a:path w="7473" h="9260" extrusionOk="0">
                  <a:moveTo>
                    <a:pt x="4080" y="1"/>
                  </a:moveTo>
                  <a:cubicBezTo>
                    <a:pt x="2370" y="1"/>
                    <a:pt x="744" y="1759"/>
                    <a:pt x="400" y="4129"/>
                  </a:cubicBezTo>
                  <a:cubicBezTo>
                    <a:pt x="0" y="6664"/>
                    <a:pt x="1201" y="8933"/>
                    <a:pt x="3036" y="9233"/>
                  </a:cubicBezTo>
                  <a:cubicBezTo>
                    <a:pt x="3157" y="9251"/>
                    <a:pt x="3277" y="9259"/>
                    <a:pt x="3398" y="9259"/>
                  </a:cubicBezTo>
                  <a:cubicBezTo>
                    <a:pt x="5106" y="9259"/>
                    <a:pt x="6729" y="7529"/>
                    <a:pt x="7072" y="5130"/>
                  </a:cubicBezTo>
                  <a:cubicBezTo>
                    <a:pt x="7472" y="2595"/>
                    <a:pt x="6305" y="327"/>
                    <a:pt x="4437" y="26"/>
                  </a:cubicBezTo>
                  <a:cubicBezTo>
                    <a:pt x="4318" y="9"/>
                    <a:pt x="4199" y="1"/>
                    <a:pt x="40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1712;p25">
              <a:extLst>
                <a:ext uri="{FF2B5EF4-FFF2-40B4-BE49-F238E27FC236}">
                  <a16:creationId xmlns:a16="http://schemas.microsoft.com/office/drawing/2014/main" id="{AB8C8F3E-1335-F100-C6F7-7EAEA44E40EF}"/>
                </a:ext>
              </a:extLst>
            </p:cNvPr>
            <p:cNvSpPr/>
            <p:nvPr/>
          </p:nvSpPr>
          <p:spPr>
            <a:xfrm>
              <a:off x="4884980" y="3213956"/>
              <a:ext cx="127209" cy="261573"/>
            </a:xfrm>
            <a:custGeom>
              <a:avLst/>
              <a:gdLst/>
              <a:ahLst/>
              <a:cxnLst/>
              <a:rect l="l" t="t" r="r" b="b"/>
              <a:pathLst>
                <a:path w="6506" h="13378" extrusionOk="0">
                  <a:moveTo>
                    <a:pt x="4375" y="0"/>
                  </a:moveTo>
                  <a:cubicBezTo>
                    <a:pt x="2636" y="0"/>
                    <a:pt x="910" y="2187"/>
                    <a:pt x="468" y="5092"/>
                  </a:cubicBezTo>
                  <a:cubicBezTo>
                    <a:pt x="1" y="8161"/>
                    <a:pt x="2236" y="13097"/>
                    <a:pt x="4070" y="13364"/>
                  </a:cubicBezTo>
                  <a:cubicBezTo>
                    <a:pt x="4127" y="13373"/>
                    <a:pt x="4181" y="13378"/>
                    <a:pt x="4233" y="13378"/>
                  </a:cubicBezTo>
                  <a:cubicBezTo>
                    <a:pt x="5883" y="13378"/>
                    <a:pt x="5552" y="8867"/>
                    <a:pt x="6005" y="5892"/>
                  </a:cubicBezTo>
                  <a:cubicBezTo>
                    <a:pt x="6472" y="2823"/>
                    <a:pt x="6506" y="322"/>
                    <a:pt x="4671" y="21"/>
                  </a:cubicBezTo>
                  <a:cubicBezTo>
                    <a:pt x="4573" y="7"/>
                    <a:pt x="4474" y="0"/>
                    <a:pt x="437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1713;p25">
              <a:extLst>
                <a:ext uri="{FF2B5EF4-FFF2-40B4-BE49-F238E27FC236}">
                  <a16:creationId xmlns:a16="http://schemas.microsoft.com/office/drawing/2014/main" id="{33717706-A3A8-6428-EC74-AE8C6B665F72}"/>
                </a:ext>
              </a:extLst>
            </p:cNvPr>
            <p:cNvSpPr/>
            <p:nvPr/>
          </p:nvSpPr>
          <p:spPr>
            <a:xfrm>
              <a:off x="4931301" y="3258049"/>
              <a:ext cx="283081" cy="374763"/>
            </a:xfrm>
            <a:custGeom>
              <a:avLst/>
              <a:gdLst/>
              <a:ahLst/>
              <a:cxnLst/>
              <a:rect l="l" t="t" r="r" b="b"/>
              <a:pathLst>
                <a:path w="14478" h="19167" extrusionOk="0">
                  <a:moveTo>
                    <a:pt x="7883" y="0"/>
                  </a:moveTo>
                  <a:cubicBezTo>
                    <a:pt x="4504" y="0"/>
                    <a:pt x="1767" y="2711"/>
                    <a:pt x="1701" y="6072"/>
                  </a:cubicBezTo>
                  <a:lnTo>
                    <a:pt x="1635" y="10142"/>
                  </a:lnTo>
                  <a:cubicBezTo>
                    <a:pt x="1635" y="10842"/>
                    <a:pt x="1735" y="11543"/>
                    <a:pt x="1935" y="12177"/>
                  </a:cubicBezTo>
                  <a:lnTo>
                    <a:pt x="734" y="14645"/>
                  </a:lnTo>
                  <a:cubicBezTo>
                    <a:pt x="0" y="16213"/>
                    <a:pt x="667" y="18114"/>
                    <a:pt x="2235" y="18848"/>
                  </a:cubicBezTo>
                  <a:cubicBezTo>
                    <a:pt x="2678" y="19065"/>
                    <a:pt x="3144" y="19167"/>
                    <a:pt x="3603" y="19167"/>
                  </a:cubicBezTo>
                  <a:cubicBezTo>
                    <a:pt x="4770" y="19167"/>
                    <a:pt x="5888" y="18506"/>
                    <a:pt x="6438" y="17380"/>
                  </a:cubicBezTo>
                  <a:lnTo>
                    <a:pt x="6905" y="16380"/>
                  </a:lnTo>
                  <a:cubicBezTo>
                    <a:pt x="7172" y="16413"/>
                    <a:pt x="7439" y="16446"/>
                    <a:pt x="7706" y="16446"/>
                  </a:cubicBezTo>
                  <a:lnTo>
                    <a:pt x="8039" y="16446"/>
                  </a:lnTo>
                  <a:cubicBezTo>
                    <a:pt x="8080" y="16447"/>
                    <a:pt x="8121" y="16448"/>
                    <a:pt x="8162" y="16448"/>
                  </a:cubicBezTo>
                  <a:cubicBezTo>
                    <a:pt x="11542" y="16448"/>
                    <a:pt x="14278" y="13737"/>
                    <a:pt x="14344" y="10375"/>
                  </a:cubicBezTo>
                  <a:lnTo>
                    <a:pt x="14411" y="6306"/>
                  </a:lnTo>
                  <a:cubicBezTo>
                    <a:pt x="14477" y="2870"/>
                    <a:pt x="11775" y="68"/>
                    <a:pt x="8340" y="1"/>
                  </a:cubicBezTo>
                  <a:lnTo>
                    <a:pt x="8006" y="1"/>
                  </a:lnTo>
                  <a:cubicBezTo>
                    <a:pt x="7965" y="1"/>
                    <a:pt x="7924" y="0"/>
                    <a:pt x="7883" y="0"/>
                  </a:cubicBezTo>
                  <a:close/>
                </a:path>
              </a:pathLst>
            </a:custGeom>
            <a:solidFill>
              <a:srgbClr val="EEEEEE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1714;p25">
              <a:extLst>
                <a:ext uri="{FF2B5EF4-FFF2-40B4-BE49-F238E27FC236}">
                  <a16:creationId xmlns:a16="http://schemas.microsoft.com/office/drawing/2014/main" id="{612D6D90-5725-1FDE-C30B-836484457810}"/>
                </a:ext>
              </a:extLst>
            </p:cNvPr>
            <p:cNvSpPr/>
            <p:nvPr/>
          </p:nvSpPr>
          <p:spPr>
            <a:xfrm>
              <a:off x="4963252" y="3257990"/>
              <a:ext cx="250468" cy="321639"/>
            </a:xfrm>
            <a:custGeom>
              <a:avLst/>
              <a:gdLst/>
              <a:ahLst/>
              <a:cxnLst/>
              <a:rect l="l" t="t" r="r" b="b"/>
              <a:pathLst>
                <a:path w="12810" h="16450" extrusionOk="0">
                  <a:moveTo>
                    <a:pt x="6153" y="0"/>
                  </a:moveTo>
                  <a:cubicBezTo>
                    <a:pt x="5370" y="0"/>
                    <a:pt x="4642" y="163"/>
                    <a:pt x="3970" y="438"/>
                  </a:cubicBezTo>
                  <a:cubicBezTo>
                    <a:pt x="3203" y="738"/>
                    <a:pt x="2536" y="1172"/>
                    <a:pt x="1969" y="1739"/>
                  </a:cubicBezTo>
                  <a:cubicBezTo>
                    <a:pt x="1402" y="2273"/>
                    <a:pt x="935" y="2940"/>
                    <a:pt x="601" y="3674"/>
                  </a:cubicBezTo>
                  <a:cubicBezTo>
                    <a:pt x="268" y="4407"/>
                    <a:pt x="101" y="5241"/>
                    <a:pt x="67" y="6075"/>
                  </a:cubicBezTo>
                  <a:lnTo>
                    <a:pt x="67" y="7109"/>
                  </a:lnTo>
                  <a:lnTo>
                    <a:pt x="34" y="8110"/>
                  </a:lnTo>
                  <a:lnTo>
                    <a:pt x="34" y="9144"/>
                  </a:lnTo>
                  <a:lnTo>
                    <a:pt x="1" y="10145"/>
                  </a:lnTo>
                  <a:cubicBezTo>
                    <a:pt x="1" y="11012"/>
                    <a:pt x="168" y="11813"/>
                    <a:pt x="468" y="12580"/>
                  </a:cubicBezTo>
                  <a:lnTo>
                    <a:pt x="3703" y="15916"/>
                  </a:lnTo>
                  <a:cubicBezTo>
                    <a:pt x="4437" y="16249"/>
                    <a:pt x="5238" y="16416"/>
                    <a:pt x="6105" y="16449"/>
                  </a:cubicBezTo>
                  <a:lnTo>
                    <a:pt x="6439" y="16449"/>
                  </a:lnTo>
                  <a:cubicBezTo>
                    <a:pt x="7273" y="16449"/>
                    <a:pt x="8107" y="16316"/>
                    <a:pt x="8840" y="16016"/>
                  </a:cubicBezTo>
                  <a:cubicBezTo>
                    <a:pt x="9574" y="15716"/>
                    <a:pt x="10275" y="15249"/>
                    <a:pt x="10842" y="14715"/>
                  </a:cubicBezTo>
                  <a:cubicBezTo>
                    <a:pt x="11409" y="14148"/>
                    <a:pt x="11876" y="13514"/>
                    <a:pt x="12176" y="12747"/>
                  </a:cubicBezTo>
                  <a:cubicBezTo>
                    <a:pt x="12510" y="12013"/>
                    <a:pt x="12710" y="11212"/>
                    <a:pt x="12710" y="10345"/>
                  </a:cubicBezTo>
                  <a:lnTo>
                    <a:pt x="12743" y="9344"/>
                  </a:lnTo>
                  <a:lnTo>
                    <a:pt x="12743" y="8310"/>
                  </a:lnTo>
                  <a:lnTo>
                    <a:pt x="12777" y="7310"/>
                  </a:lnTo>
                  <a:lnTo>
                    <a:pt x="12777" y="6309"/>
                  </a:lnTo>
                  <a:cubicBezTo>
                    <a:pt x="12810" y="5442"/>
                    <a:pt x="12643" y="4608"/>
                    <a:pt x="12343" y="3874"/>
                  </a:cubicBezTo>
                  <a:cubicBezTo>
                    <a:pt x="12043" y="3140"/>
                    <a:pt x="11609" y="2439"/>
                    <a:pt x="11042" y="1872"/>
                  </a:cubicBezTo>
                  <a:cubicBezTo>
                    <a:pt x="10508" y="1305"/>
                    <a:pt x="9841" y="838"/>
                    <a:pt x="9107" y="538"/>
                  </a:cubicBezTo>
                  <a:cubicBezTo>
                    <a:pt x="8373" y="204"/>
                    <a:pt x="7573" y="4"/>
                    <a:pt x="6706" y="4"/>
                  </a:cubicBezTo>
                  <a:lnTo>
                    <a:pt x="6372" y="4"/>
                  </a:lnTo>
                  <a:cubicBezTo>
                    <a:pt x="6299" y="2"/>
                    <a:pt x="6226" y="0"/>
                    <a:pt x="61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1715;p25">
              <a:extLst>
                <a:ext uri="{FF2B5EF4-FFF2-40B4-BE49-F238E27FC236}">
                  <a16:creationId xmlns:a16="http://schemas.microsoft.com/office/drawing/2014/main" id="{3B8D9ED0-9E17-D1CA-D791-F4425D3DE094}"/>
                </a:ext>
              </a:extLst>
            </p:cNvPr>
            <p:cNvSpPr/>
            <p:nvPr/>
          </p:nvSpPr>
          <p:spPr>
            <a:xfrm>
              <a:off x="4963252" y="3257404"/>
              <a:ext cx="250468" cy="322225"/>
            </a:xfrm>
            <a:custGeom>
              <a:avLst/>
              <a:gdLst/>
              <a:ahLst/>
              <a:cxnLst/>
              <a:rect l="l" t="t" r="r" b="b"/>
              <a:pathLst>
                <a:path w="12810" h="16480" fill="none" extrusionOk="0">
                  <a:moveTo>
                    <a:pt x="3703" y="15946"/>
                  </a:moveTo>
                  <a:cubicBezTo>
                    <a:pt x="4437" y="16279"/>
                    <a:pt x="5238" y="16446"/>
                    <a:pt x="6105" y="16479"/>
                  </a:cubicBezTo>
                  <a:lnTo>
                    <a:pt x="6172" y="16479"/>
                  </a:lnTo>
                  <a:lnTo>
                    <a:pt x="6272" y="16479"/>
                  </a:lnTo>
                  <a:lnTo>
                    <a:pt x="6339" y="16479"/>
                  </a:lnTo>
                  <a:lnTo>
                    <a:pt x="6439" y="16479"/>
                  </a:lnTo>
                  <a:cubicBezTo>
                    <a:pt x="7273" y="16479"/>
                    <a:pt x="8107" y="16346"/>
                    <a:pt x="8840" y="16046"/>
                  </a:cubicBezTo>
                  <a:cubicBezTo>
                    <a:pt x="9574" y="15746"/>
                    <a:pt x="10275" y="15279"/>
                    <a:pt x="10842" y="14745"/>
                  </a:cubicBezTo>
                  <a:cubicBezTo>
                    <a:pt x="11409" y="14178"/>
                    <a:pt x="11876" y="13544"/>
                    <a:pt x="12176" y="12777"/>
                  </a:cubicBezTo>
                  <a:cubicBezTo>
                    <a:pt x="12510" y="12043"/>
                    <a:pt x="12710" y="11242"/>
                    <a:pt x="12710" y="10375"/>
                  </a:cubicBezTo>
                  <a:lnTo>
                    <a:pt x="12743" y="9374"/>
                  </a:lnTo>
                  <a:lnTo>
                    <a:pt x="12743" y="8340"/>
                  </a:lnTo>
                  <a:lnTo>
                    <a:pt x="12777" y="7340"/>
                  </a:lnTo>
                  <a:lnTo>
                    <a:pt x="12777" y="6339"/>
                  </a:lnTo>
                  <a:cubicBezTo>
                    <a:pt x="12810" y="5472"/>
                    <a:pt x="12643" y="4638"/>
                    <a:pt x="12343" y="3904"/>
                  </a:cubicBezTo>
                  <a:cubicBezTo>
                    <a:pt x="12043" y="3170"/>
                    <a:pt x="11609" y="2469"/>
                    <a:pt x="11042" y="1902"/>
                  </a:cubicBezTo>
                  <a:cubicBezTo>
                    <a:pt x="10508" y="1335"/>
                    <a:pt x="9841" y="868"/>
                    <a:pt x="9107" y="568"/>
                  </a:cubicBezTo>
                  <a:cubicBezTo>
                    <a:pt x="8373" y="234"/>
                    <a:pt x="7573" y="34"/>
                    <a:pt x="6706" y="34"/>
                  </a:cubicBezTo>
                  <a:lnTo>
                    <a:pt x="6639" y="34"/>
                  </a:lnTo>
                  <a:lnTo>
                    <a:pt x="6539" y="34"/>
                  </a:lnTo>
                  <a:lnTo>
                    <a:pt x="6472" y="34"/>
                  </a:lnTo>
                  <a:lnTo>
                    <a:pt x="6372" y="34"/>
                  </a:lnTo>
                  <a:cubicBezTo>
                    <a:pt x="5505" y="1"/>
                    <a:pt x="4704" y="168"/>
                    <a:pt x="3970" y="468"/>
                  </a:cubicBezTo>
                  <a:cubicBezTo>
                    <a:pt x="3203" y="768"/>
                    <a:pt x="2536" y="1202"/>
                    <a:pt x="1969" y="1769"/>
                  </a:cubicBezTo>
                  <a:cubicBezTo>
                    <a:pt x="1402" y="2303"/>
                    <a:pt x="935" y="2970"/>
                    <a:pt x="601" y="3704"/>
                  </a:cubicBezTo>
                  <a:cubicBezTo>
                    <a:pt x="268" y="4437"/>
                    <a:pt x="101" y="5271"/>
                    <a:pt x="67" y="6105"/>
                  </a:cubicBezTo>
                  <a:lnTo>
                    <a:pt x="67" y="7139"/>
                  </a:lnTo>
                  <a:lnTo>
                    <a:pt x="34" y="8140"/>
                  </a:lnTo>
                  <a:lnTo>
                    <a:pt x="34" y="9174"/>
                  </a:lnTo>
                  <a:lnTo>
                    <a:pt x="1" y="10175"/>
                  </a:lnTo>
                  <a:cubicBezTo>
                    <a:pt x="1" y="11042"/>
                    <a:pt x="168" y="11843"/>
                    <a:pt x="468" y="12610"/>
                  </a:cubicBez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1716;p25">
              <a:extLst>
                <a:ext uri="{FF2B5EF4-FFF2-40B4-BE49-F238E27FC236}">
                  <a16:creationId xmlns:a16="http://schemas.microsoft.com/office/drawing/2014/main" id="{EEEA85E3-CB40-C861-3907-A3C1EB2871A6}"/>
                </a:ext>
              </a:extLst>
            </p:cNvPr>
            <p:cNvSpPr/>
            <p:nvPr/>
          </p:nvSpPr>
          <p:spPr>
            <a:xfrm>
              <a:off x="4982824" y="3177040"/>
              <a:ext cx="200902" cy="141853"/>
            </a:xfrm>
            <a:custGeom>
              <a:avLst/>
              <a:gdLst/>
              <a:ahLst/>
              <a:cxnLst/>
              <a:rect l="l" t="t" r="r" b="b"/>
              <a:pathLst>
                <a:path w="10275" h="7255" extrusionOk="0">
                  <a:moveTo>
                    <a:pt x="4796" y="0"/>
                  </a:moveTo>
                  <a:cubicBezTo>
                    <a:pt x="2410" y="0"/>
                    <a:pt x="416" y="1294"/>
                    <a:pt x="234" y="3110"/>
                  </a:cubicBezTo>
                  <a:cubicBezTo>
                    <a:pt x="0" y="5078"/>
                    <a:pt x="2035" y="6913"/>
                    <a:pt x="4737" y="7213"/>
                  </a:cubicBezTo>
                  <a:cubicBezTo>
                    <a:pt x="4991" y="7241"/>
                    <a:pt x="5241" y="7255"/>
                    <a:pt x="5487" y="7255"/>
                  </a:cubicBezTo>
                  <a:cubicBezTo>
                    <a:pt x="7893" y="7255"/>
                    <a:pt x="9859" y="5963"/>
                    <a:pt x="10041" y="4178"/>
                  </a:cubicBezTo>
                  <a:cubicBezTo>
                    <a:pt x="10274" y="2210"/>
                    <a:pt x="8240" y="342"/>
                    <a:pt x="5538" y="41"/>
                  </a:cubicBezTo>
                  <a:cubicBezTo>
                    <a:pt x="5287" y="14"/>
                    <a:pt x="5040" y="0"/>
                    <a:pt x="47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1717;p25">
              <a:extLst>
                <a:ext uri="{FF2B5EF4-FFF2-40B4-BE49-F238E27FC236}">
                  <a16:creationId xmlns:a16="http://schemas.microsoft.com/office/drawing/2014/main" id="{64421E0D-CC75-0F83-3EE4-CCB92EBD6F1A}"/>
                </a:ext>
              </a:extLst>
            </p:cNvPr>
            <p:cNvSpPr/>
            <p:nvPr/>
          </p:nvSpPr>
          <p:spPr>
            <a:xfrm>
              <a:off x="4931301" y="3381176"/>
              <a:ext cx="76333" cy="75179"/>
            </a:xfrm>
            <a:custGeom>
              <a:avLst/>
              <a:gdLst/>
              <a:ahLst/>
              <a:cxnLst/>
              <a:rect l="l" t="t" r="r" b="b"/>
              <a:pathLst>
                <a:path w="3904" h="3845" extrusionOk="0">
                  <a:moveTo>
                    <a:pt x="2021" y="0"/>
                  </a:moveTo>
                  <a:cubicBezTo>
                    <a:pt x="1031" y="0"/>
                    <a:pt x="195" y="768"/>
                    <a:pt x="100" y="1743"/>
                  </a:cubicBezTo>
                  <a:cubicBezTo>
                    <a:pt x="0" y="2777"/>
                    <a:pt x="767" y="3711"/>
                    <a:pt x="1835" y="3845"/>
                  </a:cubicBezTo>
                  <a:lnTo>
                    <a:pt x="3803" y="2010"/>
                  </a:lnTo>
                  <a:cubicBezTo>
                    <a:pt x="3903" y="1010"/>
                    <a:pt x="3169" y="109"/>
                    <a:pt x="2202" y="9"/>
                  </a:cubicBezTo>
                  <a:cubicBezTo>
                    <a:pt x="2141" y="3"/>
                    <a:pt x="2081" y="0"/>
                    <a:pt x="202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1718;p25">
              <a:extLst>
                <a:ext uri="{FF2B5EF4-FFF2-40B4-BE49-F238E27FC236}">
                  <a16:creationId xmlns:a16="http://schemas.microsoft.com/office/drawing/2014/main" id="{C8154276-0FD7-8557-7585-AA4437BAE877}"/>
                </a:ext>
              </a:extLst>
            </p:cNvPr>
            <p:cNvSpPr/>
            <p:nvPr/>
          </p:nvSpPr>
          <p:spPr>
            <a:xfrm>
              <a:off x="4931301" y="3379377"/>
              <a:ext cx="76333" cy="76978"/>
            </a:xfrm>
            <a:custGeom>
              <a:avLst/>
              <a:gdLst/>
              <a:ahLst/>
              <a:cxnLst/>
              <a:rect l="l" t="t" r="r" b="b"/>
              <a:pathLst>
                <a:path w="3904" h="3937" fill="none" extrusionOk="0">
                  <a:moveTo>
                    <a:pt x="3803" y="2102"/>
                  </a:moveTo>
                  <a:cubicBezTo>
                    <a:pt x="3903" y="1102"/>
                    <a:pt x="3169" y="201"/>
                    <a:pt x="2202" y="101"/>
                  </a:cubicBezTo>
                  <a:lnTo>
                    <a:pt x="2202" y="101"/>
                  </a:lnTo>
                  <a:cubicBezTo>
                    <a:pt x="1134" y="1"/>
                    <a:pt x="200" y="801"/>
                    <a:pt x="100" y="1835"/>
                  </a:cubicBezTo>
                  <a:lnTo>
                    <a:pt x="100" y="1835"/>
                  </a:lnTo>
                  <a:cubicBezTo>
                    <a:pt x="0" y="2869"/>
                    <a:pt x="767" y="3803"/>
                    <a:pt x="1835" y="3937"/>
                  </a:cubicBez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1719;p25">
              <a:extLst>
                <a:ext uri="{FF2B5EF4-FFF2-40B4-BE49-F238E27FC236}">
                  <a16:creationId xmlns:a16="http://schemas.microsoft.com/office/drawing/2014/main" id="{D20A36F1-BDB8-650C-E3D2-E8D90E5E88F1}"/>
                </a:ext>
              </a:extLst>
            </p:cNvPr>
            <p:cNvSpPr/>
            <p:nvPr/>
          </p:nvSpPr>
          <p:spPr>
            <a:xfrm>
              <a:off x="5179139" y="3412637"/>
              <a:ext cx="16991" cy="22212"/>
            </a:xfrm>
            <a:custGeom>
              <a:avLst/>
              <a:gdLst/>
              <a:ahLst/>
              <a:cxnLst/>
              <a:rect l="l" t="t" r="r" b="b"/>
              <a:pathLst>
                <a:path w="869" h="1136" extrusionOk="0">
                  <a:moveTo>
                    <a:pt x="535" y="1"/>
                  </a:moveTo>
                  <a:cubicBezTo>
                    <a:pt x="301" y="1"/>
                    <a:pt x="101" y="201"/>
                    <a:pt x="68" y="535"/>
                  </a:cubicBezTo>
                  <a:cubicBezTo>
                    <a:pt x="1" y="835"/>
                    <a:pt x="168" y="1102"/>
                    <a:pt x="368" y="1135"/>
                  </a:cubicBezTo>
                  <a:cubicBezTo>
                    <a:pt x="601" y="1135"/>
                    <a:pt x="802" y="935"/>
                    <a:pt x="835" y="601"/>
                  </a:cubicBezTo>
                  <a:cubicBezTo>
                    <a:pt x="868" y="301"/>
                    <a:pt x="735" y="34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1720;p25">
              <a:extLst>
                <a:ext uri="{FF2B5EF4-FFF2-40B4-BE49-F238E27FC236}">
                  <a16:creationId xmlns:a16="http://schemas.microsoft.com/office/drawing/2014/main" id="{9C79797C-7239-4565-9B39-E6ADA50E2535}"/>
                </a:ext>
              </a:extLst>
            </p:cNvPr>
            <p:cNvSpPr/>
            <p:nvPr/>
          </p:nvSpPr>
          <p:spPr>
            <a:xfrm>
              <a:off x="5178494" y="3378086"/>
              <a:ext cx="21547" cy="6531"/>
            </a:xfrm>
            <a:custGeom>
              <a:avLst/>
              <a:gdLst/>
              <a:ahLst/>
              <a:cxnLst/>
              <a:rect l="l" t="t" r="r" b="b"/>
              <a:pathLst>
                <a:path w="1102" h="334" fill="none" extrusionOk="0">
                  <a:moveTo>
                    <a:pt x="1101" y="334"/>
                  </a:moveTo>
                  <a:cubicBezTo>
                    <a:pt x="868" y="200"/>
                    <a:pt x="534" y="33"/>
                    <a:pt x="1" y="0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1721;p25">
              <a:extLst>
                <a:ext uri="{FF2B5EF4-FFF2-40B4-BE49-F238E27FC236}">
                  <a16:creationId xmlns:a16="http://schemas.microsoft.com/office/drawing/2014/main" id="{BF80F9A5-AF55-B7F0-D034-5ED3CDF5ECBD}"/>
                </a:ext>
              </a:extLst>
            </p:cNvPr>
            <p:cNvSpPr/>
            <p:nvPr/>
          </p:nvSpPr>
          <p:spPr>
            <a:xfrm>
              <a:off x="5106088" y="3408726"/>
              <a:ext cx="16326" cy="22270"/>
            </a:xfrm>
            <a:custGeom>
              <a:avLst/>
              <a:gdLst/>
              <a:ahLst/>
              <a:cxnLst/>
              <a:rect l="l" t="t" r="r" b="b"/>
              <a:pathLst>
                <a:path w="835" h="1139" extrusionOk="0">
                  <a:moveTo>
                    <a:pt x="501" y="1"/>
                  </a:moveTo>
                  <a:cubicBezTo>
                    <a:pt x="268" y="1"/>
                    <a:pt x="68" y="201"/>
                    <a:pt x="34" y="535"/>
                  </a:cubicBezTo>
                  <a:cubicBezTo>
                    <a:pt x="1" y="835"/>
                    <a:pt x="134" y="1102"/>
                    <a:pt x="335" y="1135"/>
                  </a:cubicBezTo>
                  <a:cubicBezTo>
                    <a:pt x="349" y="1137"/>
                    <a:pt x="364" y="1138"/>
                    <a:pt x="379" y="1138"/>
                  </a:cubicBezTo>
                  <a:cubicBezTo>
                    <a:pt x="593" y="1138"/>
                    <a:pt x="770" y="914"/>
                    <a:pt x="802" y="601"/>
                  </a:cubicBezTo>
                  <a:cubicBezTo>
                    <a:pt x="835" y="301"/>
                    <a:pt x="701" y="34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1722;p25">
              <a:extLst>
                <a:ext uri="{FF2B5EF4-FFF2-40B4-BE49-F238E27FC236}">
                  <a16:creationId xmlns:a16="http://schemas.microsoft.com/office/drawing/2014/main" id="{F4707CE7-F681-590D-5CBF-13BABC29B6B8}"/>
                </a:ext>
              </a:extLst>
            </p:cNvPr>
            <p:cNvSpPr/>
            <p:nvPr/>
          </p:nvSpPr>
          <p:spPr>
            <a:xfrm>
              <a:off x="5090446" y="3365689"/>
              <a:ext cx="21547" cy="2620"/>
            </a:xfrm>
            <a:custGeom>
              <a:avLst/>
              <a:gdLst/>
              <a:ahLst/>
              <a:cxnLst/>
              <a:rect l="l" t="t" r="r" b="b"/>
              <a:pathLst>
                <a:path w="1102" h="134" fill="none" extrusionOk="0">
                  <a:moveTo>
                    <a:pt x="0" y="134"/>
                  </a:moveTo>
                  <a:cubicBezTo>
                    <a:pt x="234" y="67"/>
                    <a:pt x="601" y="0"/>
                    <a:pt x="1101" y="100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1723;p25">
              <a:extLst>
                <a:ext uri="{FF2B5EF4-FFF2-40B4-BE49-F238E27FC236}">
                  <a16:creationId xmlns:a16="http://schemas.microsoft.com/office/drawing/2014/main" id="{6A937788-4013-8532-4E10-36D790D0500D}"/>
                </a:ext>
              </a:extLst>
            </p:cNvPr>
            <p:cNvSpPr/>
            <p:nvPr/>
          </p:nvSpPr>
          <p:spPr>
            <a:xfrm>
              <a:off x="5111309" y="3457003"/>
              <a:ext cx="70467" cy="43055"/>
            </a:xfrm>
            <a:custGeom>
              <a:avLst/>
              <a:gdLst/>
              <a:ahLst/>
              <a:cxnLst/>
              <a:rect l="l" t="t" r="r" b="b"/>
              <a:pathLst>
                <a:path w="3604" h="2202" fill="none" extrusionOk="0">
                  <a:moveTo>
                    <a:pt x="168" y="0"/>
                  </a:moveTo>
                  <a:cubicBezTo>
                    <a:pt x="1" y="968"/>
                    <a:pt x="635" y="1868"/>
                    <a:pt x="1569" y="2035"/>
                  </a:cubicBezTo>
                  <a:cubicBezTo>
                    <a:pt x="2536" y="2202"/>
                    <a:pt x="3437" y="1568"/>
                    <a:pt x="3603" y="634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1724;p25">
              <a:extLst>
                <a:ext uri="{FF2B5EF4-FFF2-40B4-BE49-F238E27FC236}">
                  <a16:creationId xmlns:a16="http://schemas.microsoft.com/office/drawing/2014/main" id="{D7DB855D-C5DB-F909-31F9-79B2E4D95981}"/>
                </a:ext>
              </a:extLst>
            </p:cNvPr>
            <p:cNvSpPr/>
            <p:nvPr/>
          </p:nvSpPr>
          <p:spPr>
            <a:xfrm>
              <a:off x="4926081" y="3948709"/>
              <a:ext cx="675070" cy="116924"/>
            </a:xfrm>
            <a:custGeom>
              <a:avLst/>
              <a:gdLst/>
              <a:ahLst/>
              <a:cxnLst/>
              <a:rect l="l" t="t" r="r" b="b"/>
              <a:pathLst>
                <a:path w="34526" h="5980" extrusionOk="0">
                  <a:moveTo>
                    <a:pt x="32481" y="1"/>
                  </a:moveTo>
                  <a:cubicBezTo>
                    <a:pt x="32440" y="1"/>
                    <a:pt x="32398" y="2"/>
                    <a:pt x="32357" y="5"/>
                  </a:cubicBezTo>
                  <a:lnTo>
                    <a:pt x="1902" y="2073"/>
                  </a:lnTo>
                  <a:cubicBezTo>
                    <a:pt x="834" y="2173"/>
                    <a:pt x="0" y="3107"/>
                    <a:pt x="100" y="4174"/>
                  </a:cubicBezTo>
                  <a:cubicBezTo>
                    <a:pt x="165" y="5200"/>
                    <a:pt x="1030" y="5979"/>
                    <a:pt x="2044" y="5979"/>
                  </a:cubicBezTo>
                  <a:cubicBezTo>
                    <a:pt x="2086" y="5979"/>
                    <a:pt x="2127" y="5978"/>
                    <a:pt x="2169" y="5976"/>
                  </a:cubicBezTo>
                  <a:lnTo>
                    <a:pt x="32624" y="3907"/>
                  </a:lnTo>
                  <a:cubicBezTo>
                    <a:pt x="33691" y="3807"/>
                    <a:pt x="34525" y="2873"/>
                    <a:pt x="34425" y="1806"/>
                  </a:cubicBezTo>
                  <a:cubicBezTo>
                    <a:pt x="34361" y="780"/>
                    <a:pt x="33496" y="1"/>
                    <a:pt x="32481" y="1"/>
                  </a:cubicBezTo>
                  <a:close/>
                </a:path>
              </a:pathLst>
            </a:custGeom>
            <a:solidFill>
              <a:srgbClr val="EEEEEE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1725;p25">
              <a:extLst>
                <a:ext uri="{FF2B5EF4-FFF2-40B4-BE49-F238E27FC236}">
                  <a16:creationId xmlns:a16="http://schemas.microsoft.com/office/drawing/2014/main" id="{400943C5-4D19-F32D-1B5C-06F74A92E382}"/>
                </a:ext>
              </a:extLst>
            </p:cNvPr>
            <p:cNvSpPr/>
            <p:nvPr/>
          </p:nvSpPr>
          <p:spPr>
            <a:xfrm>
              <a:off x="5132192" y="3948709"/>
              <a:ext cx="468967" cy="103218"/>
            </a:xfrm>
            <a:custGeom>
              <a:avLst/>
              <a:gdLst/>
              <a:ahLst/>
              <a:cxnLst/>
              <a:rect l="l" t="t" r="r" b="b"/>
              <a:pathLst>
                <a:path w="23985" h="5279" extrusionOk="0">
                  <a:moveTo>
                    <a:pt x="21940" y="1"/>
                  </a:moveTo>
                  <a:cubicBezTo>
                    <a:pt x="21899" y="1"/>
                    <a:pt x="21857" y="2"/>
                    <a:pt x="21816" y="5"/>
                  </a:cubicBezTo>
                  <a:lnTo>
                    <a:pt x="1868" y="1372"/>
                  </a:lnTo>
                  <a:cubicBezTo>
                    <a:pt x="801" y="1439"/>
                    <a:pt x="0" y="2373"/>
                    <a:pt x="67" y="3440"/>
                  </a:cubicBezTo>
                  <a:cubicBezTo>
                    <a:pt x="131" y="4468"/>
                    <a:pt x="999" y="5279"/>
                    <a:pt x="2015" y="5279"/>
                  </a:cubicBezTo>
                  <a:cubicBezTo>
                    <a:pt x="2055" y="5279"/>
                    <a:pt x="2095" y="5278"/>
                    <a:pt x="2135" y="5275"/>
                  </a:cubicBezTo>
                  <a:lnTo>
                    <a:pt x="22083" y="3907"/>
                  </a:lnTo>
                  <a:cubicBezTo>
                    <a:pt x="23150" y="3807"/>
                    <a:pt x="23984" y="2873"/>
                    <a:pt x="23884" y="1806"/>
                  </a:cubicBezTo>
                  <a:cubicBezTo>
                    <a:pt x="23820" y="780"/>
                    <a:pt x="22955" y="1"/>
                    <a:pt x="21940" y="1"/>
                  </a:cubicBezTo>
                  <a:close/>
                </a:path>
              </a:pathLst>
            </a:custGeom>
            <a:solidFill>
              <a:srgbClr val="EEEEEE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1726;p25">
              <a:extLst>
                <a:ext uri="{FF2B5EF4-FFF2-40B4-BE49-F238E27FC236}">
                  <a16:creationId xmlns:a16="http://schemas.microsoft.com/office/drawing/2014/main" id="{E6833D70-0675-AEE2-5571-1C5340F61346}"/>
                </a:ext>
              </a:extLst>
            </p:cNvPr>
            <p:cNvSpPr/>
            <p:nvPr/>
          </p:nvSpPr>
          <p:spPr>
            <a:xfrm>
              <a:off x="4987380" y="4010106"/>
              <a:ext cx="110257" cy="24226"/>
            </a:xfrm>
            <a:custGeom>
              <a:avLst/>
              <a:gdLst/>
              <a:ahLst/>
              <a:cxnLst/>
              <a:rect l="l" t="t" r="r" b="b"/>
              <a:pathLst>
                <a:path w="5639" h="1239" extrusionOk="0">
                  <a:moveTo>
                    <a:pt x="5105" y="0"/>
                  </a:moveTo>
                  <a:lnTo>
                    <a:pt x="435" y="334"/>
                  </a:lnTo>
                  <a:cubicBezTo>
                    <a:pt x="168" y="334"/>
                    <a:pt x="1" y="567"/>
                    <a:pt x="1" y="834"/>
                  </a:cubicBezTo>
                  <a:cubicBezTo>
                    <a:pt x="32" y="1050"/>
                    <a:pt x="206" y="1238"/>
                    <a:pt x="443" y="1238"/>
                  </a:cubicBezTo>
                  <a:cubicBezTo>
                    <a:pt x="462" y="1238"/>
                    <a:pt x="482" y="1237"/>
                    <a:pt x="501" y="1234"/>
                  </a:cubicBezTo>
                  <a:lnTo>
                    <a:pt x="5171" y="934"/>
                  </a:lnTo>
                  <a:cubicBezTo>
                    <a:pt x="5438" y="901"/>
                    <a:pt x="5638" y="701"/>
                    <a:pt x="5605" y="434"/>
                  </a:cubicBezTo>
                  <a:cubicBezTo>
                    <a:pt x="5605" y="200"/>
                    <a:pt x="5371" y="0"/>
                    <a:pt x="5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1727;p25">
              <a:extLst>
                <a:ext uri="{FF2B5EF4-FFF2-40B4-BE49-F238E27FC236}">
                  <a16:creationId xmlns:a16="http://schemas.microsoft.com/office/drawing/2014/main" id="{685568F0-E495-9F12-3BC9-BC13DCAD832E}"/>
                </a:ext>
              </a:extLst>
            </p:cNvPr>
            <p:cNvSpPr/>
            <p:nvPr/>
          </p:nvSpPr>
          <p:spPr>
            <a:xfrm>
              <a:off x="5148382" y="3553362"/>
              <a:ext cx="586595" cy="434730"/>
            </a:xfrm>
            <a:custGeom>
              <a:avLst/>
              <a:gdLst/>
              <a:ahLst/>
              <a:cxnLst/>
              <a:rect l="l" t="t" r="r" b="b"/>
              <a:pathLst>
                <a:path w="30001" h="22234" extrusionOk="0">
                  <a:moveTo>
                    <a:pt x="25873" y="1"/>
                  </a:moveTo>
                  <a:cubicBezTo>
                    <a:pt x="25791" y="1"/>
                    <a:pt x="25708" y="4"/>
                    <a:pt x="25624" y="9"/>
                  </a:cubicBezTo>
                  <a:lnTo>
                    <a:pt x="9046" y="1177"/>
                  </a:lnTo>
                  <a:cubicBezTo>
                    <a:pt x="7645" y="1243"/>
                    <a:pt x="6411" y="2177"/>
                    <a:pt x="5944" y="3478"/>
                  </a:cubicBezTo>
                  <a:lnTo>
                    <a:pt x="807" y="17655"/>
                  </a:lnTo>
                  <a:cubicBezTo>
                    <a:pt x="0" y="19913"/>
                    <a:pt x="1720" y="22233"/>
                    <a:pt x="4127" y="22233"/>
                  </a:cubicBezTo>
                  <a:cubicBezTo>
                    <a:pt x="4209" y="22233"/>
                    <a:pt x="4292" y="22231"/>
                    <a:pt x="4376" y="22225"/>
                  </a:cubicBezTo>
                  <a:lnTo>
                    <a:pt x="20954" y="21091"/>
                  </a:lnTo>
                  <a:cubicBezTo>
                    <a:pt x="22355" y="20991"/>
                    <a:pt x="23590" y="20090"/>
                    <a:pt x="24057" y="18789"/>
                  </a:cubicBezTo>
                  <a:lnTo>
                    <a:pt x="29194" y="4579"/>
                  </a:lnTo>
                  <a:cubicBezTo>
                    <a:pt x="30000" y="2321"/>
                    <a:pt x="28280" y="1"/>
                    <a:pt x="25873" y="1"/>
                  </a:cubicBezTo>
                  <a:close/>
                </a:path>
              </a:pathLst>
            </a:custGeom>
            <a:solidFill>
              <a:srgbClr val="EEEEEE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1728;p25">
              <a:extLst>
                <a:ext uri="{FF2B5EF4-FFF2-40B4-BE49-F238E27FC236}">
                  <a16:creationId xmlns:a16="http://schemas.microsoft.com/office/drawing/2014/main" id="{DE2928F7-8A21-5A2C-D23E-FE8B9E75B961}"/>
                </a:ext>
              </a:extLst>
            </p:cNvPr>
            <p:cNvSpPr/>
            <p:nvPr/>
          </p:nvSpPr>
          <p:spPr>
            <a:xfrm>
              <a:off x="5205888" y="3550761"/>
              <a:ext cx="571461" cy="434554"/>
            </a:xfrm>
            <a:custGeom>
              <a:avLst/>
              <a:gdLst/>
              <a:ahLst/>
              <a:cxnLst/>
              <a:rect l="l" t="t" r="r" b="b"/>
              <a:pathLst>
                <a:path w="29227" h="22225" extrusionOk="0">
                  <a:moveTo>
                    <a:pt x="25067" y="1"/>
                  </a:moveTo>
                  <a:cubicBezTo>
                    <a:pt x="24985" y="1"/>
                    <a:pt x="24902" y="3"/>
                    <a:pt x="24818" y="9"/>
                  </a:cubicBezTo>
                  <a:lnTo>
                    <a:pt x="8273" y="1143"/>
                  </a:lnTo>
                  <a:cubicBezTo>
                    <a:pt x="6839" y="1243"/>
                    <a:pt x="5638" y="2144"/>
                    <a:pt x="5171" y="3445"/>
                  </a:cubicBezTo>
                  <a:lnTo>
                    <a:pt x="1" y="17655"/>
                  </a:lnTo>
                  <a:lnTo>
                    <a:pt x="3603" y="22225"/>
                  </a:lnTo>
                  <a:lnTo>
                    <a:pt x="20148" y="21090"/>
                  </a:lnTo>
                  <a:cubicBezTo>
                    <a:pt x="21583" y="20990"/>
                    <a:pt x="22784" y="20090"/>
                    <a:pt x="23251" y="18789"/>
                  </a:cubicBezTo>
                  <a:lnTo>
                    <a:pt x="28388" y="4579"/>
                  </a:lnTo>
                  <a:cubicBezTo>
                    <a:pt x="29226" y="2321"/>
                    <a:pt x="27476" y="1"/>
                    <a:pt x="250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1729;p25">
              <a:extLst>
                <a:ext uri="{FF2B5EF4-FFF2-40B4-BE49-F238E27FC236}">
                  <a16:creationId xmlns:a16="http://schemas.microsoft.com/office/drawing/2014/main" id="{E0078742-6655-AD68-231F-5F27DD4FAA08}"/>
                </a:ext>
              </a:extLst>
            </p:cNvPr>
            <p:cNvSpPr/>
            <p:nvPr/>
          </p:nvSpPr>
          <p:spPr>
            <a:xfrm>
              <a:off x="5205888" y="3547652"/>
              <a:ext cx="572008" cy="437663"/>
            </a:xfrm>
            <a:custGeom>
              <a:avLst/>
              <a:gdLst/>
              <a:ahLst/>
              <a:cxnLst/>
              <a:rect l="l" t="t" r="r" b="b"/>
              <a:pathLst>
                <a:path w="29255" h="22384" fill="none" extrusionOk="0">
                  <a:moveTo>
                    <a:pt x="1" y="17814"/>
                  </a:moveTo>
                  <a:lnTo>
                    <a:pt x="5171" y="3604"/>
                  </a:lnTo>
                  <a:cubicBezTo>
                    <a:pt x="5638" y="2303"/>
                    <a:pt x="6839" y="1402"/>
                    <a:pt x="8273" y="1302"/>
                  </a:cubicBezTo>
                  <a:lnTo>
                    <a:pt x="24818" y="168"/>
                  </a:lnTo>
                  <a:cubicBezTo>
                    <a:pt x="27353" y="1"/>
                    <a:pt x="29255" y="2403"/>
                    <a:pt x="28388" y="4738"/>
                  </a:cubicBezTo>
                  <a:lnTo>
                    <a:pt x="23251" y="18948"/>
                  </a:lnTo>
                  <a:cubicBezTo>
                    <a:pt x="22784" y="20249"/>
                    <a:pt x="21583" y="21149"/>
                    <a:pt x="20148" y="21249"/>
                  </a:cubicBezTo>
                  <a:lnTo>
                    <a:pt x="3603" y="22384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1730;p25">
              <a:extLst>
                <a:ext uri="{FF2B5EF4-FFF2-40B4-BE49-F238E27FC236}">
                  <a16:creationId xmlns:a16="http://schemas.microsoft.com/office/drawing/2014/main" id="{06B3FD7C-8F83-3A03-DB27-BA84C7F771CA}"/>
                </a:ext>
              </a:extLst>
            </p:cNvPr>
            <p:cNvSpPr/>
            <p:nvPr/>
          </p:nvSpPr>
          <p:spPr>
            <a:xfrm>
              <a:off x="5458301" y="3990533"/>
              <a:ext cx="24167" cy="22837"/>
            </a:xfrm>
            <a:custGeom>
              <a:avLst/>
              <a:gdLst/>
              <a:ahLst/>
              <a:cxnLst/>
              <a:rect l="l" t="t" r="r" b="b"/>
              <a:pathLst>
                <a:path w="1236" h="1168" extrusionOk="0">
                  <a:moveTo>
                    <a:pt x="568" y="0"/>
                  </a:moveTo>
                  <a:cubicBezTo>
                    <a:pt x="234" y="34"/>
                    <a:pt x="1" y="301"/>
                    <a:pt x="34" y="634"/>
                  </a:cubicBezTo>
                  <a:cubicBezTo>
                    <a:pt x="34" y="934"/>
                    <a:pt x="334" y="1168"/>
                    <a:pt x="668" y="1168"/>
                  </a:cubicBezTo>
                  <a:cubicBezTo>
                    <a:pt x="968" y="1135"/>
                    <a:pt x="1235" y="868"/>
                    <a:pt x="1202" y="534"/>
                  </a:cubicBezTo>
                  <a:cubicBezTo>
                    <a:pt x="1168" y="234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1731;p25">
              <a:extLst>
                <a:ext uri="{FF2B5EF4-FFF2-40B4-BE49-F238E27FC236}">
                  <a16:creationId xmlns:a16="http://schemas.microsoft.com/office/drawing/2014/main" id="{B7D7359F-4D39-2B96-6A83-606BD54FCFDB}"/>
                </a:ext>
              </a:extLst>
            </p:cNvPr>
            <p:cNvSpPr/>
            <p:nvPr/>
          </p:nvSpPr>
          <p:spPr>
            <a:xfrm>
              <a:off x="4884335" y="3101329"/>
              <a:ext cx="425912" cy="263705"/>
            </a:xfrm>
            <a:custGeom>
              <a:avLst/>
              <a:gdLst/>
              <a:ahLst/>
              <a:cxnLst/>
              <a:rect l="l" t="t" r="r" b="b"/>
              <a:pathLst>
                <a:path w="21783" h="13487" extrusionOk="0">
                  <a:moveTo>
                    <a:pt x="16595" y="0"/>
                  </a:moveTo>
                  <a:cubicBezTo>
                    <a:pt x="13509" y="0"/>
                    <a:pt x="9564" y="1873"/>
                    <a:pt x="7539" y="4114"/>
                  </a:cubicBezTo>
                  <a:cubicBezTo>
                    <a:pt x="6766" y="3804"/>
                    <a:pt x="5906" y="3610"/>
                    <a:pt x="4987" y="3610"/>
                  </a:cubicBezTo>
                  <a:cubicBezTo>
                    <a:pt x="4915" y="3610"/>
                    <a:pt x="4843" y="3611"/>
                    <a:pt x="4771" y="3613"/>
                  </a:cubicBezTo>
                  <a:cubicBezTo>
                    <a:pt x="1969" y="3647"/>
                    <a:pt x="1" y="5348"/>
                    <a:pt x="367" y="7416"/>
                  </a:cubicBezTo>
                  <a:cubicBezTo>
                    <a:pt x="764" y="9464"/>
                    <a:pt x="3319" y="11119"/>
                    <a:pt x="6121" y="11119"/>
                  </a:cubicBezTo>
                  <a:cubicBezTo>
                    <a:pt x="6149" y="11119"/>
                    <a:pt x="6177" y="11119"/>
                    <a:pt x="6205" y="11119"/>
                  </a:cubicBezTo>
                  <a:cubicBezTo>
                    <a:pt x="6905" y="11085"/>
                    <a:pt x="7539" y="10985"/>
                    <a:pt x="8106" y="10785"/>
                  </a:cubicBezTo>
                  <a:cubicBezTo>
                    <a:pt x="9641" y="12153"/>
                    <a:pt x="11876" y="13187"/>
                    <a:pt x="14044" y="13420"/>
                  </a:cubicBezTo>
                  <a:cubicBezTo>
                    <a:pt x="14416" y="13465"/>
                    <a:pt x="14773" y="13487"/>
                    <a:pt x="15116" y="13487"/>
                  </a:cubicBezTo>
                  <a:cubicBezTo>
                    <a:pt x="18586" y="13487"/>
                    <a:pt x="20572" y="11252"/>
                    <a:pt x="21149" y="8216"/>
                  </a:cubicBezTo>
                  <a:cubicBezTo>
                    <a:pt x="21783" y="4881"/>
                    <a:pt x="21483" y="544"/>
                    <a:pt x="17380" y="44"/>
                  </a:cubicBezTo>
                  <a:cubicBezTo>
                    <a:pt x="17126" y="15"/>
                    <a:pt x="16864" y="0"/>
                    <a:pt x="1659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1732;p25">
              <a:extLst>
                <a:ext uri="{FF2B5EF4-FFF2-40B4-BE49-F238E27FC236}">
                  <a16:creationId xmlns:a16="http://schemas.microsoft.com/office/drawing/2014/main" id="{C4896BB0-8975-52A4-7C23-B805104BAACA}"/>
                </a:ext>
              </a:extLst>
            </p:cNvPr>
            <p:cNvSpPr/>
            <p:nvPr/>
          </p:nvSpPr>
          <p:spPr>
            <a:xfrm>
              <a:off x="4926081" y="3948709"/>
              <a:ext cx="675070" cy="116924"/>
            </a:xfrm>
            <a:custGeom>
              <a:avLst/>
              <a:gdLst/>
              <a:ahLst/>
              <a:cxnLst/>
              <a:rect l="l" t="t" r="r" b="b"/>
              <a:pathLst>
                <a:path w="34526" h="5980" extrusionOk="0">
                  <a:moveTo>
                    <a:pt x="32481" y="1"/>
                  </a:moveTo>
                  <a:cubicBezTo>
                    <a:pt x="32440" y="1"/>
                    <a:pt x="32398" y="2"/>
                    <a:pt x="32357" y="5"/>
                  </a:cubicBezTo>
                  <a:lnTo>
                    <a:pt x="1902" y="2073"/>
                  </a:lnTo>
                  <a:cubicBezTo>
                    <a:pt x="834" y="2173"/>
                    <a:pt x="0" y="3107"/>
                    <a:pt x="100" y="4174"/>
                  </a:cubicBezTo>
                  <a:cubicBezTo>
                    <a:pt x="165" y="5200"/>
                    <a:pt x="1030" y="5979"/>
                    <a:pt x="2044" y="5979"/>
                  </a:cubicBezTo>
                  <a:cubicBezTo>
                    <a:pt x="2086" y="5979"/>
                    <a:pt x="2127" y="5978"/>
                    <a:pt x="2169" y="5976"/>
                  </a:cubicBezTo>
                  <a:lnTo>
                    <a:pt x="32624" y="3907"/>
                  </a:lnTo>
                  <a:cubicBezTo>
                    <a:pt x="33691" y="3807"/>
                    <a:pt x="34525" y="2873"/>
                    <a:pt x="34425" y="1806"/>
                  </a:cubicBezTo>
                  <a:cubicBezTo>
                    <a:pt x="34361" y="780"/>
                    <a:pt x="33496" y="1"/>
                    <a:pt x="32481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1733;p25">
              <a:extLst>
                <a:ext uri="{FF2B5EF4-FFF2-40B4-BE49-F238E27FC236}">
                  <a16:creationId xmlns:a16="http://schemas.microsoft.com/office/drawing/2014/main" id="{7371DA4C-5B7F-768D-613E-F0B8641EA100}"/>
                </a:ext>
              </a:extLst>
            </p:cNvPr>
            <p:cNvSpPr/>
            <p:nvPr/>
          </p:nvSpPr>
          <p:spPr>
            <a:xfrm>
              <a:off x="5132192" y="3948709"/>
              <a:ext cx="468967" cy="103218"/>
            </a:xfrm>
            <a:custGeom>
              <a:avLst/>
              <a:gdLst/>
              <a:ahLst/>
              <a:cxnLst/>
              <a:rect l="l" t="t" r="r" b="b"/>
              <a:pathLst>
                <a:path w="23985" h="5279" extrusionOk="0">
                  <a:moveTo>
                    <a:pt x="21940" y="1"/>
                  </a:moveTo>
                  <a:cubicBezTo>
                    <a:pt x="21899" y="1"/>
                    <a:pt x="21857" y="2"/>
                    <a:pt x="21816" y="5"/>
                  </a:cubicBezTo>
                  <a:lnTo>
                    <a:pt x="1868" y="1372"/>
                  </a:lnTo>
                  <a:cubicBezTo>
                    <a:pt x="801" y="1439"/>
                    <a:pt x="0" y="2373"/>
                    <a:pt x="67" y="3440"/>
                  </a:cubicBezTo>
                  <a:cubicBezTo>
                    <a:pt x="131" y="4468"/>
                    <a:pt x="999" y="5279"/>
                    <a:pt x="2015" y="5279"/>
                  </a:cubicBezTo>
                  <a:cubicBezTo>
                    <a:pt x="2055" y="5279"/>
                    <a:pt x="2095" y="5278"/>
                    <a:pt x="2135" y="5275"/>
                  </a:cubicBezTo>
                  <a:lnTo>
                    <a:pt x="22083" y="3907"/>
                  </a:lnTo>
                  <a:cubicBezTo>
                    <a:pt x="23150" y="3807"/>
                    <a:pt x="23984" y="2873"/>
                    <a:pt x="23884" y="1806"/>
                  </a:cubicBezTo>
                  <a:cubicBezTo>
                    <a:pt x="23820" y="780"/>
                    <a:pt x="22955" y="1"/>
                    <a:pt x="21940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1734;p25">
              <a:extLst>
                <a:ext uri="{FF2B5EF4-FFF2-40B4-BE49-F238E27FC236}">
                  <a16:creationId xmlns:a16="http://schemas.microsoft.com/office/drawing/2014/main" id="{B17706A2-577A-EAAF-3BF2-B52AA2B2D366}"/>
                </a:ext>
              </a:extLst>
            </p:cNvPr>
            <p:cNvSpPr/>
            <p:nvPr/>
          </p:nvSpPr>
          <p:spPr>
            <a:xfrm>
              <a:off x="4987380" y="4010106"/>
              <a:ext cx="110257" cy="24226"/>
            </a:xfrm>
            <a:custGeom>
              <a:avLst/>
              <a:gdLst/>
              <a:ahLst/>
              <a:cxnLst/>
              <a:rect l="l" t="t" r="r" b="b"/>
              <a:pathLst>
                <a:path w="5639" h="1239" extrusionOk="0">
                  <a:moveTo>
                    <a:pt x="5105" y="0"/>
                  </a:moveTo>
                  <a:lnTo>
                    <a:pt x="435" y="334"/>
                  </a:lnTo>
                  <a:cubicBezTo>
                    <a:pt x="168" y="334"/>
                    <a:pt x="1" y="567"/>
                    <a:pt x="1" y="834"/>
                  </a:cubicBezTo>
                  <a:cubicBezTo>
                    <a:pt x="32" y="1050"/>
                    <a:pt x="206" y="1238"/>
                    <a:pt x="443" y="1238"/>
                  </a:cubicBezTo>
                  <a:cubicBezTo>
                    <a:pt x="462" y="1238"/>
                    <a:pt x="482" y="1237"/>
                    <a:pt x="501" y="1234"/>
                  </a:cubicBezTo>
                  <a:lnTo>
                    <a:pt x="5171" y="934"/>
                  </a:lnTo>
                  <a:cubicBezTo>
                    <a:pt x="5438" y="901"/>
                    <a:pt x="5638" y="701"/>
                    <a:pt x="5605" y="434"/>
                  </a:cubicBezTo>
                  <a:cubicBezTo>
                    <a:pt x="5605" y="200"/>
                    <a:pt x="5371" y="0"/>
                    <a:pt x="5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1735;p25">
              <a:extLst>
                <a:ext uri="{FF2B5EF4-FFF2-40B4-BE49-F238E27FC236}">
                  <a16:creationId xmlns:a16="http://schemas.microsoft.com/office/drawing/2014/main" id="{22968CD9-F24A-C9A2-70FB-DD5E92D27076}"/>
                </a:ext>
              </a:extLst>
            </p:cNvPr>
            <p:cNvSpPr/>
            <p:nvPr/>
          </p:nvSpPr>
          <p:spPr>
            <a:xfrm>
              <a:off x="5148382" y="3553362"/>
              <a:ext cx="586595" cy="434730"/>
            </a:xfrm>
            <a:custGeom>
              <a:avLst/>
              <a:gdLst/>
              <a:ahLst/>
              <a:cxnLst/>
              <a:rect l="l" t="t" r="r" b="b"/>
              <a:pathLst>
                <a:path w="30001" h="22234" extrusionOk="0">
                  <a:moveTo>
                    <a:pt x="25873" y="1"/>
                  </a:moveTo>
                  <a:cubicBezTo>
                    <a:pt x="25791" y="1"/>
                    <a:pt x="25708" y="4"/>
                    <a:pt x="25624" y="9"/>
                  </a:cubicBezTo>
                  <a:lnTo>
                    <a:pt x="9046" y="1177"/>
                  </a:lnTo>
                  <a:cubicBezTo>
                    <a:pt x="7645" y="1243"/>
                    <a:pt x="6411" y="2177"/>
                    <a:pt x="5944" y="3478"/>
                  </a:cubicBezTo>
                  <a:lnTo>
                    <a:pt x="807" y="17655"/>
                  </a:lnTo>
                  <a:cubicBezTo>
                    <a:pt x="0" y="19913"/>
                    <a:pt x="1720" y="22233"/>
                    <a:pt x="4127" y="22233"/>
                  </a:cubicBezTo>
                  <a:cubicBezTo>
                    <a:pt x="4209" y="22233"/>
                    <a:pt x="4292" y="22231"/>
                    <a:pt x="4376" y="22225"/>
                  </a:cubicBezTo>
                  <a:lnTo>
                    <a:pt x="20954" y="21091"/>
                  </a:lnTo>
                  <a:cubicBezTo>
                    <a:pt x="22355" y="20991"/>
                    <a:pt x="23590" y="20090"/>
                    <a:pt x="24057" y="18789"/>
                  </a:cubicBezTo>
                  <a:lnTo>
                    <a:pt x="29194" y="4579"/>
                  </a:lnTo>
                  <a:cubicBezTo>
                    <a:pt x="30000" y="2321"/>
                    <a:pt x="28280" y="1"/>
                    <a:pt x="25873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1736;p25">
              <a:extLst>
                <a:ext uri="{FF2B5EF4-FFF2-40B4-BE49-F238E27FC236}">
                  <a16:creationId xmlns:a16="http://schemas.microsoft.com/office/drawing/2014/main" id="{46184F33-69E7-8FF8-7E73-8F78916EB0CC}"/>
                </a:ext>
              </a:extLst>
            </p:cNvPr>
            <p:cNvSpPr/>
            <p:nvPr/>
          </p:nvSpPr>
          <p:spPr>
            <a:xfrm>
              <a:off x="5205888" y="3550761"/>
              <a:ext cx="571461" cy="434554"/>
            </a:xfrm>
            <a:custGeom>
              <a:avLst/>
              <a:gdLst/>
              <a:ahLst/>
              <a:cxnLst/>
              <a:rect l="l" t="t" r="r" b="b"/>
              <a:pathLst>
                <a:path w="29227" h="22225" extrusionOk="0">
                  <a:moveTo>
                    <a:pt x="25067" y="1"/>
                  </a:moveTo>
                  <a:cubicBezTo>
                    <a:pt x="24985" y="1"/>
                    <a:pt x="24902" y="3"/>
                    <a:pt x="24818" y="9"/>
                  </a:cubicBezTo>
                  <a:lnTo>
                    <a:pt x="8273" y="1143"/>
                  </a:lnTo>
                  <a:cubicBezTo>
                    <a:pt x="6839" y="1243"/>
                    <a:pt x="5638" y="2144"/>
                    <a:pt x="5171" y="3445"/>
                  </a:cubicBezTo>
                  <a:lnTo>
                    <a:pt x="1" y="17655"/>
                  </a:lnTo>
                  <a:lnTo>
                    <a:pt x="3603" y="22225"/>
                  </a:lnTo>
                  <a:lnTo>
                    <a:pt x="20148" y="21090"/>
                  </a:lnTo>
                  <a:cubicBezTo>
                    <a:pt x="21583" y="20990"/>
                    <a:pt x="22784" y="20090"/>
                    <a:pt x="23251" y="18789"/>
                  </a:cubicBezTo>
                  <a:lnTo>
                    <a:pt x="28388" y="4579"/>
                  </a:lnTo>
                  <a:cubicBezTo>
                    <a:pt x="29226" y="2321"/>
                    <a:pt x="27476" y="1"/>
                    <a:pt x="25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1737;p25">
              <a:extLst>
                <a:ext uri="{FF2B5EF4-FFF2-40B4-BE49-F238E27FC236}">
                  <a16:creationId xmlns:a16="http://schemas.microsoft.com/office/drawing/2014/main" id="{3C043036-E678-0ACB-FF2F-B4CAA5BFE5BB}"/>
                </a:ext>
              </a:extLst>
            </p:cNvPr>
            <p:cNvSpPr/>
            <p:nvPr/>
          </p:nvSpPr>
          <p:spPr>
            <a:xfrm>
              <a:off x="5205888" y="3547652"/>
              <a:ext cx="572008" cy="437663"/>
            </a:xfrm>
            <a:custGeom>
              <a:avLst/>
              <a:gdLst/>
              <a:ahLst/>
              <a:cxnLst/>
              <a:rect l="l" t="t" r="r" b="b"/>
              <a:pathLst>
                <a:path w="29255" h="22384" fill="none" extrusionOk="0">
                  <a:moveTo>
                    <a:pt x="1" y="17814"/>
                  </a:moveTo>
                  <a:lnTo>
                    <a:pt x="5171" y="3604"/>
                  </a:lnTo>
                  <a:cubicBezTo>
                    <a:pt x="5638" y="2303"/>
                    <a:pt x="6839" y="1402"/>
                    <a:pt x="8273" y="1302"/>
                  </a:cubicBezTo>
                  <a:lnTo>
                    <a:pt x="24818" y="168"/>
                  </a:lnTo>
                  <a:cubicBezTo>
                    <a:pt x="27353" y="1"/>
                    <a:pt x="29255" y="2403"/>
                    <a:pt x="28388" y="4738"/>
                  </a:cubicBezTo>
                  <a:lnTo>
                    <a:pt x="23251" y="18948"/>
                  </a:lnTo>
                  <a:cubicBezTo>
                    <a:pt x="22784" y="20249"/>
                    <a:pt x="21583" y="21149"/>
                    <a:pt x="20148" y="21249"/>
                  </a:cubicBezTo>
                  <a:lnTo>
                    <a:pt x="3603" y="22384"/>
                  </a:lnTo>
                </a:path>
              </a:pathLst>
            </a:custGeom>
            <a:noFill/>
            <a:ln w="1085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1738;p25">
              <a:extLst>
                <a:ext uri="{FF2B5EF4-FFF2-40B4-BE49-F238E27FC236}">
                  <a16:creationId xmlns:a16="http://schemas.microsoft.com/office/drawing/2014/main" id="{D7EBE212-4E01-356C-5095-D05965C563B7}"/>
                </a:ext>
              </a:extLst>
            </p:cNvPr>
            <p:cNvSpPr/>
            <p:nvPr/>
          </p:nvSpPr>
          <p:spPr>
            <a:xfrm>
              <a:off x="5458301" y="3990533"/>
              <a:ext cx="24167" cy="22837"/>
            </a:xfrm>
            <a:custGeom>
              <a:avLst/>
              <a:gdLst/>
              <a:ahLst/>
              <a:cxnLst/>
              <a:rect l="l" t="t" r="r" b="b"/>
              <a:pathLst>
                <a:path w="1236" h="1168" extrusionOk="0">
                  <a:moveTo>
                    <a:pt x="568" y="0"/>
                  </a:moveTo>
                  <a:cubicBezTo>
                    <a:pt x="234" y="34"/>
                    <a:pt x="1" y="301"/>
                    <a:pt x="34" y="634"/>
                  </a:cubicBezTo>
                  <a:cubicBezTo>
                    <a:pt x="34" y="934"/>
                    <a:pt x="334" y="1168"/>
                    <a:pt x="668" y="1168"/>
                  </a:cubicBezTo>
                  <a:cubicBezTo>
                    <a:pt x="968" y="1135"/>
                    <a:pt x="1235" y="868"/>
                    <a:pt x="1202" y="534"/>
                  </a:cubicBezTo>
                  <a:cubicBezTo>
                    <a:pt x="1168" y="234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1739;p25">
              <a:extLst>
                <a:ext uri="{FF2B5EF4-FFF2-40B4-BE49-F238E27FC236}">
                  <a16:creationId xmlns:a16="http://schemas.microsoft.com/office/drawing/2014/main" id="{DEA3450B-3687-30FE-7C3F-026D744DB419}"/>
                </a:ext>
              </a:extLst>
            </p:cNvPr>
            <p:cNvSpPr/>
            <p:nvPr/>
          </p:nvSpPr>
          <p:spPr>
            <a:xfrm>
              <a:off x="7422857" y="4084448"/>
              <a:ext cx="181995" cy="365260"/>
            </a:xfrm>
            <a:custGeom>
              <a:avLst/>
              <a:gdLst/>
              <a:ahLst/>
              <a:cxnLst/>
              <a:rect l="l" t="t" r="r" b="b"/>
              <a:pathLst>
                <a:path w="9308" h="18681" fill="none" extrusionOk="0">
                  <a:moveTo>
                    <a:pt x="1" y="18681"/>
                  </a:moveTo>
                  <a:lnTo>
                    <a:pt x="2302" y="18614"/>
                  </a:lnTo>
                  <a:cubicBezTo>
                    <a:pt x="6205" y="18514"/>
                    <a:pt x="9307" y="15279"/>
                    <a:pt x="9207" y="11376"/>
                  </a:cubicBezTo>
                  <a:lnTo>
                    <a:pt x="8940" y="1"/>
                  </a:lnTo>
                </a:path>
              </a:pathLst>
            </a:custGeom>
            <a:noFill/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1740;p25">
              <a:extLst>
                <a:ext uri="{FF2B5EF4-FFF2-40B4-BE49-F238E27FC236}">
                  <a16:creationId xmlns:a16="http://schemas.microsoft.com/office/drawing/2014/main" id="{24103050-D3F8-8FC5-296A-EDB144132B23}"/>
                </a:ext>
              </a:extLst>
            </p:cNvPr>
            <p:cNvSpPr/>
            <p:nvPr/>
          </p:nvSpPr>
          <p:spPr>
            <a:xfrm>
              <a:off x="7477000" y="3655254"/>
              <a:ext cx="203502" cy="510105"/>
            </a:xfrm>
            <a:custGeom>
              <a:avLst/>
              <a:gdLst/>
              <a:ahLst/>
              <a:cxnLst/>
              <a:rect l="l" t="t" r="r" b="b"/>
              <a:pathLst>
                <a:path w="10408" h="26089" extrusionOk="0">
                  <a:moveTo>
                    <a:pt x="5027" y="0"/>
                  </a:moveTo>
                  <a:cubicBezTo>
                    <a:pt x="4986" y="0"/>
                    <a:pt x="4945" y="1"/>
                    <a:pt x="4904" y="2"/>
                  </a:cubicBezTo>
                  <a:cubicBezTo>
                    <a:pt x="2168" y="69"/>
                    <a:pt x="0" y="2337"/>
                    <a:pt x="67" y="5072"/>
                  </a:cubicBezTo>
                  <a:lnTo>
                    <a:pt x="467" y="21250"/>
                  </a:lnTo>
                  <a:cubicBezTo>
                    <a:pt x="533" y="23945"/>
                    <a:pt x="2735" y="26089"/>
                    <a:pt x="5415" y="26089"/>
                  </a:cubicBezTo>
                  <a:cubicBezTo>
                    <a:pt x="5455" y="26089"/>
                    <a:pt x="5496" y="26088"/>
                    <a:pt x="5537" y="26087"/>
                  </a:cubicBezTo>
                  <a:cubicBezTo>
                    <a:pt x="8273" y="26020"/>
                    <a:pt x="10408" y="23752"/>
                    <a:pt x="10374" y="21017"/>
                  </a:cubicBezTo>
                  <a:lnTo>
                    <a:pt x="9974" y="4839"/>
                  </a:lnTo>
                  <a:cubicBezTo>
                    <a:pt x="9908" y="2144"/>
                    <a:pt x="7707" y="0"/>
                    <a:pt x="5027" y="0"/>
                  </a:cubicBezTo>
                  <a:close/>
                </a:path>
              </a:pathLst>
            </a:custGeom>
            <a:solidFill>
              <a:srgbClr val="EEEEEE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1741;p25">
              <a:extLst>
                <a:ext uri="{FF2B5EF4-FFF2-40B4-BE49-F238E27FC236}">
                  <a16:creationId xmlns:a16="http://schemas.microsoft.com/office/drawing/2014/main" id="{1944655D-414B-1A55-B0FD-4654490D705F}"/>
                </a:ext>
              </a:extLst>
            </p:cNvPr>
            <p:cNvSpPr/>
            <p:nvPr/>
          </p:nvSpPr>
          <p:spPr>
            <a:xfrm>
              <a:off x="7499174" y="3732235"/>
              <a:ext cx="61317" cy="336577"/>
            </a:xfrm>
            <a:custGeom>
              <a:avLst/>
              <a:gdLst/>
              <a:ahLst/>
              <a:cxnLst/>
              <a:rect l="l" t="t" r="r" b="b"/>
              <a:pathLst>
                <a:path w="3136" h="17214" extrusionOk="0">
                  <a:moveTo>
                    <a:pt x="1378" y="1"/>
                  </a:moveTo>
                  <a:cubicBezTo>
                    <a:pt x="1375" y="1"/>
                    <a:pt x="1371" y="1"/>
                    <a:pt x="1368" y="1"/>
                  </a:cubicBezTo>
                  <a:cubicBezTo>
                    <a:pt x="567" y="34"/>
                    <a:pt x="0" y="3870"/>
                    <a:pt x="134" y="8641"/>
                  </a:cubicBezTo>
                  <a:cubicBezTo>
                    <a:pt x="234" y="13377"/>
                    <a:pt x="968" y="17213"/>
                    <a:pt x="1768" y="17213"/>
                  </a:cubicBezTo>
                  <a:cubicBezTo>
                    <a:pt x="2569" y="17180"/>
                    <a:pt x="3136" y="13311"/>
                    <a:pt x="3002" y="8574"/>
                  </a:cubicBezTo>
                  <a:cubicBezTo>
                    <a:pt x="2903" y="3824"/>
                    <a:pt x="2175" y="1"/>
                    <a:pt x="13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1742;p25">
              <a:extLst>
                <a:ext uri="{FF2B5EF4-FFF2-40B4-BE49-F238E27FC236}">
                  <a16:creationId xmlns:a16="http://schemas.microsoft.com/office/drawing/2014/main" id="{C4BA0DB8-5A5E-FA60-30C5-9D56FE0779AB}"/>
                </a:ext>
              </a:extLst>
            </p:cNvPr>
            <p:cNvSpPr/>
            <p:nvPr/>
          </p:nvSpPr>
          <p:spPr>
            <a:xfrm>
              <a:off x="7060262" y="3650717"/>
              <a:ext cx="216974" cy="600203"/>
            </a:xfrm>
            <a:custGeom>
              <a:avLst/>
              <a:gdLst/>
              <a:ahLst/>
              <a:cxnLst/>
              <a:rect l="l" t="t" r="r" b="b"/>
              <a:pathLst>
                <a:path w="11097" h="30697" extrusionOk="0">
                  <a:moveTo>
                    <a:pt x="10072" y="0"/>
                  </a:moveTo>
                  <a:cubicBezTo>
                    <a:pt x="8938" y="234"/>
                    <a:pt x="7970" y="734"/>
                    <a:pt x="7136" y="1501"/>
                  </a:cubicBezTo>
                  <a:lnTo>
                    <a:pt x="6936" y="1501"/>
                  </a:lnTo>
                  <a:cubicBezTo>
                    <a:pt x="4968" y="1535"/>
                    <a:pt x="3134" y="3169"/>
                    <a:pt x="2833" y="5204"/>
                  </a:cubicBezTo>
                  <a:lnTo>
                    <a:pt x="265" y="21582"/>
                  </a:lnTo>
                  <a:cubicBezTo>
                    <a:pt x="1" y="23597"/>
                    <a:pt x="1338" y="25219"/>
                    <a:pt x="3275" y="25219"/>
                  </a:cubicBezTo>
                  <a:cubicBezTo>
                    <a:pt x="3294" y="25219"/>
                    <a:pt x="3314" y="25219"/>
                    <a:pt x="3334" y="25218"/>
                  </a:cubicBezTo>
                  <a:cubicBezTo>
                    <a:pt x="3734" y="25218"/>
                    <a:pt x="4101" y="25152"/>
                    <a:pt x="4501" y="25018"/>
                  </a:cubicBezTo>
                  <a:cubicBezTo>
                    <a:pt x="4635" y="27453"/>
                    <a:pt x="4735" y="29221"/>
                    <a:pt x="4735" y="29221"/>
                  </a:cubicBezTo>
                  <a:cubicBezTo>
                    <a:pt x="4835" y="30055"/>
                    <a:pt x="5602" y="30389"/>
                    <a:pt x="6436" y="30656"/>
                  </a:cubicBezTo>
                  <a:cubicBezTo>
                    <a:pt x="6532" y="30683"/>
                    <a:pt x="6626" y="30696"/>
                    <a:pt x="6717" y="30696"/>
                  </a:cubicBezTo>
                  <a:cubicBezTo>
                    <a:pt x="11096" y="30696"/>
                    <a:pt x="10072" y="1"/>
                    <a:pt x="10072" y="0"/>
                  </a:cubicBezTo>
                  <a:close/>
                </a:path>
              </a:pathLst>
            </a:custGeom>
            <a:solidFill>
              <a:srgbClr val="68D3E3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1743;p25">
              <a:extLst>
                <a:ext uri="{FF2B5EF4-FFF2-40B4-BE49-F238E27FC236}">
                  <a16:creationId xmlns:a16="http://schemas.microsoft.com/office/drawing/2014/main" id="{E368AF4F-D30B-F550-ED0B-1661F882BA5C}"/>
                </a:ext>
              </a:extLst>
            </p:cNvPr>
            <p:cNvSpPr/>
            <p:nvPr/>
          </p:nvSpPr>
          <p:spPr>
            <a:xfrm>
              <a:off x="7133919" y="3626550"/>
              <a:ext cx="390698" cy="646797"/>
            </a:xfrm>
            <a:custGeom>
              <a:avLst/>
              <a:gdLst/>
              <a:ahLst/>
              <a:cxnLst/>
              <a:rect l="l" t="t" r="r" b="b"/>
              <a:pathLst>
                <a:path w="19982" h="33080" extrusionOk="0">
                  <a:moveTo>
                    <a:pt x="10924" y="1"/>
                  </a:moveTo>
                  <a:cubicBezTo>
                    <a:pt x="10885" y="1"/>
                    <a:pt x="10847" y="1"/>
                    <a:pt x="10808" y="2"/>
                  </a:cubicBezTo>
                  <a:lnTo>
                    <a:pt x="6438" y="769"/>
                  </a:lnTo>
                  <a:cubicBezTo>
                    <a:pt x="3503" y="836"/>
                    <a:pt x="1601" y="3071"/>
                    <a:pt x="634" y="6373"/>
                  </a:cubicBezTo>
                  <a:cubicBezTo>
                    <a:pt x="167" y="7908"/>
                    <a:pt x="0" y="9509"/>
                    <a:pt x="67" y="11110"/>
                  </a:cubicBezTo>
                  <a:cubicBezTo>
                    <a:pt x="200" y="15313"/>
                    <a:pt x="1068" y="28990"/>
                    <a:pt x="1068" y="28990"/>
                  </a:cubicBezTo>
                  <a:cubicBezTo>
                    <a:pt x="1134" y="29857"/>
                    <a:pt x="1902" y="30324"/>
                    <a:pt x="2769" y="30691"/>
                  </a:cubicBezTo>
                  <a:cubicBezTo>
                    <a:pt x="5352" y="31845"/>
                    <a:pt x="9334" y="33080"/>
                    <a:pt x="12885" y="33080"/>
                  </a:cubicBezTo>
                  <a:cubicBezTo>
                    <a:pt x="15800" y="33080"/>
                    <a:pt x="18425" y="32248"/>
                    <a:pt x="19748" y="29857"/>
                  </a:cubicBezTo>
                  <a:cubicBezTo>
                    <a:pt x="19948" y="29490"/>
                    <a:pt x="19981" y="29023"/>
                    <a:pt x="19814" y="28589"/>
                  </a:cubicBezTo>
                  <a:lnTo>
                    <a:pt x="19014" y="16180"/>
                  </a:lnTo>
                  <a:cubicBezTo>
                    <a:pt x="19642" y="5860"/>
                    <a:pt x="15482" y="1"/>
                    <a:pt x="10924" y="1"/>
                  </a:cubicBezTo>
                  <a:close/>
                </a:path>
              </a:pathLst>
            </a:custGeom>
            <a:solidFill>
              <a:srgbClr val="68D3E3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1744;p25">
              <a:extLst>
                <a:ext uri="{FF2B5EF4-FFF2-40B4-BE49-F238E27FC236}">
                  <a16:creationId xmlns:a16="http://schemas.microsoft.com/office/drawing/2014/main" id="{3BA7D9ED-BB13-299D-6EF3-F5DE8E6FA63A}"/>
                </a:ext>
              </a:extLst>
            </p:cNvPr>
            <p:cNvSpPr/>
            <p:nvPr/>
          </p:nvSpPr>
          <p:spPr>
            <a:xfrm>
              <a:off x="7358938" y="3668237"/>
              <a:ext cx="239381" cy="472447"/>
            </a:xfrm>
            <a:custGeom>
              <a:avLst/>
              <a:gdLst/>
              <a:ahLst/>
              <a:cxnLst/>
              <a:rect l="l" t="t" r="r" b="b"/>
              <a:pathLst>
                <a:path w="12243" h="24163" extrusionOk="0">
                  <a:moveTo>
                    <a:pt x="3677" y="0"/>
                  </a:moveTo>
                  <a:cubicBezTo>
                    <a:pt x="3343" y="0"/>
                    <a:pt x="3005" y="45"/>
                    <a:pt x="2669" y="138"/>
                  </a:cubicBezTo>
                  <a:lnTo>
                    <a:pt x="1" y="4842"/>
                  </a:lnTo>
                  <a:lnTo>
                    <a:pt x="4270" y="21354"/>
                  </a:lnTo>
                  <a:cubicBezTo>
                    <a:pt x="4742" y="23047"/>
                    <a:pt x="6300" y="24163"/>
                    <a:pt x="7982" y="24163"/>
                  </a:cubicBezTo>
                  <a:cubicBezTo>
                    <a:pt x="8321" y="24163"/>
                    <a:pt x="8666" y="24117"/>
                    <a:pt x="9007" y="24022"/>
                  </a:cubicBezTo>
                  <a:cubicBezTo>
                    <a:pt x="11042" y="23455"/>
                    <a:pt x="12243" y="21320"/>
                    <a:pt x="11676" y="19285"/>
                  </a:cubicBezTo>
                  <a:lnTo>
                    <a:pt x="7406" y="2840"/>
                  </a:lnTo>
                  <a:cubicBezTo>
                    <a:pt x="6932" y="1141"/>
                    <a:pt x="5366" y="0"/>
                    <a:pt x="3677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1745;p25">
              <a:extLst>
                <a:ext uri="{FF2B5EF4-FFF2-40B4-BE49-F238E27FC236}">
                  <a16:creationId xmlns:a16="http://schemas.microsoft.com/office/drawing/2014/main" id="{04ED7D2D-8A60-98DC-1DB5-1FB83DF9D466}"/>
                </a:ext>
              </a:extLst>
            </p:cNvPr>
            <p:cNvSpPr/>
            <p:nvPr/>
          </p:nvSpPr>
          <p:spPr>
            <a:xfrm>
              <a:off x="7358938" y="3659849"/>
              <a:ext cx="239381" cy="489184"/>
            </a:xfrm>
            <a:custGeom>
              <a:avLst/>
              <a:gdLst/>
              <a:ahLst/>
              <a:cxnLst/>
              <a:rect l="l" t="t" r="r" b="b"/>
              <a:pathLst>
                <a:path w="12243" h="25019" fill="none" extrusionOk="0">
                  <a:moveTo>
                    <a:pt x="2669" y="567"/>
                  </a:moveTo>
                  <a:lnTo>
                    <a:pt x="2669" y="567"/>
                  </a:lnTo>
                  <a:cubicBezTo>
                    <a:pt x="4704" y="0"/>
                    <a:pt x="6839" y="1235"/>
                    <a:pt x="7406" y="3269"/>
                  </a:cubicBezTo>
                  <a:lnTo>
                    <a:pt x="11676" y="19714"/>
                  </a:lnTo>
                  <a:cubicBezTo>
                    <a:pt x="12243" y="21749"/>
                    <a:pt x="11042" y="23884"/>
                    <a:pt x="9007" y="24451"/>
                  </a:cubicBezTo>
                  <a:lnTo>
                    <a:pt x="9007" y="24451"/>
                  </a:lnTo>
                  <a:cubicBezTo>
                    <a:pt x="6972" y="25018"/>
                    <a:pt x="4837" y="23817"/>
                    <a:pt x="4270" y="21783"/>
                  </a:cubicBezTo>
                  <a:lnTo>
                    <a:pt x="1" y="5271"/>
                  </a:ln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1746;p25">
              <a:extLst>
                <a:ext uri="{FF2B5EF4-FFF2-40B4-BE49-F238E27FC236}">
                  <a16:creationId xmlns:a16="http://schemas.microsoft.com/office/drawing/2014/main" id="{8844A2D7-28B9-5AEF-1C29-304635CE874D}"/>
                </a:ext>
              </a:extLst>
            </p:cNvPr>
            <p:cNvSpPr/>
            <p:nvPr/>
          </p:nvSpPr>
          <p:spPr>
            <a:xfrm>
              <a:off x="7004124" y="3987503"/>
              <a:ext cx="473522" cy="169442"/>
            </a:xfrm>
            <a:custGeom>
              <a:avLst/>
              <a:gdLst/>
              <a:ahLst/>
              <a:cxnLst/>
              <a:rect l="l" t="t" r="r" b="b"/>
              <a:pathLst>
                <a:path w="24218" h="8666" extrusionOk="0">
                  <a:moveTo>
                    <a:pt x="5812" y="0"/>
                  </a:moveTo>
                  <a:cubicBezTo>
                    <a:pt x="5742" y="0"/>
                    <a:pt x="5673" y="8"/>
                    <a:pt x="5604" y="22"/>
                  </a:cubicBezTo>
                  <a:lnTo>
                    <a:pt x="3670" y="356"/>
                  </a:lnTo>
                  <a:cubicBezTo>
                    <a:pt x="3169" y="422"/>
                    <a:pt x="2836" y="856"/>
                    <a:pt x="2836" y="1323"/>
                  </a:cubicBezTo>
                  <a:lnTo>
                    <a:pt x="1068" y="1657"/>
                  </a:lnTo>
                  <a:cubicBezTo>
                    <a:pt x="434" y="1757"/>
                    <a:pt x="0" y="2390"/>
                    <a:pt x="134" y="3024"/>
                  </a:cubicBezTo>
                  <a:cubicBezTo>
                    <a:pt x="224" y="3597"/>
                    <a:pt x="723" y="4006"/>
                    <a:pt x="1310" y="4006"/>
                  </a:cubicBezTo>
                  <a:cubicBezTo>
                    <a:pt x="1373" y="4006"/>
                    <a:pt x="1437" y="4001"/>
                    <a:pt x="1501" y="3992"/>
                  </a:cubicBezTo>
                  <a:lnTo>
                    <a:pt x="3036" y="3725"/>
                  </a:lnTo>
                  <a:cubicBezTo>
                    <a:pt x="3136" y="3758"/>
                    <a:pt x="3236" y="3791"/>
                    <a:pt x="3336" y="3825"/>
                  </a:cubicBezTo>
                  <a:lnTo>
                    <a:pt x="3369" y="3992"/>
                  </a:lnTo>
                  <a:cubicBezTo>
                    <a:pt x="3069" y="3992"/>
                    <a:pt x="3269" y="4092"/>
                    <a:pt x="3036" y="4258"/>
                  </a:cubicBezTo>
                  <a:lnTo>
                    <a:pt x="1401" y="4625"/>
                  </a:lnTo>
                  <a:cubicBezTo>
                    <a:pt x="701" y="4759"/>
                    <a:pt x="267" y="5459"/>
                    <a:pt x="401" y="6160"/>
                  </a:cubicBezTo>
                  <a:cubicBezTo>
                    <a:pt x="543" y="6788"/>
                    <a:pt x="1077" y="7196"/>
                    <a:pt x="1667" y="7196"/>
                  </a:cubicBezTo>
                  <a:cubicBezTo>
                    <a:pt x="1766" y="7196"/>
                    <a:pt x="1867" y="7185"/>
                    <a:pt x="1968" y="7160"/>
                  </a:cubicBezTo>
                  <a:lnTo>
                    <a:pt x="4003" y="6727"/>
                  </a:lnTo>
                  <a:lnTo>
                    <a:pt x="5137" y="6794"/>
                  </a:lnTo>
                  <a:cubicBezTo>
                    <a:pt x="5924" y="7985"/>
                    <a:pt x="7237" y="8666"/>
                    <a:pt x="8605" y="8666"/>
                  </a:cubicBezTo>
                  <a:cubicBezTo>
                    <a:pt x="9152" y="8666"/>
                    <a:pt x="9707" y="8557"/>
                    <a:pt x="10241" y="8328"/>
                  </a:cubicBezTo>
                  <a:cubicBezTo>
                    <a:pt x="10775" y="8094"/>
                    <a:pt x="11208" y="7761"/>
                    <a:pt x="11575" y="7394"/>
                  </a:cubicBezTo>
                  <a:lnTo>
                    <a:pt x="24218" y="7194"/>
                  </a:lnTo>
                  <a:lnTo>
                    <a:pt x="24017" y="522"/>
                  </a:lnTo>
                  <a:lnTo>
                    <a:pt x="6138" y="55"/>
                  </a:lnTo>
                  <a:lnTo>
                    <a:pt x="6105" y="55"/>
                  </a:lnTo>
                  <a:cubicBezTo>
                    <a:pt x="6007" y="16"/>
                    <a:pt x="5909" y="0"/>
                    <a:pt x="5812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1747;p25">
              <a:extLst>
                <a:ext uri="{FF2B5EF4-FFF2-40B4-BE49-F238E27FC236}">
                  <a16:creationId xmlns:a16="http://schemas.microsoft.com/office/drawing/2014/main" id="{52CDC67F-3D15-62DF-7C6A-87AC67170E1F}"/>
                </a:ext>
              </a:extLst>
            </p:cNvPr>
            <p:cNvSpPr/>
            <p:nvPr/>
          </p:nvSpPr>
          <p:spPr>
            <a:xfrm>
              <a:off x="7004124" y="3987268"/>
              <a:ext cx="473522" cy="178729"/>
            </a:xfrm>
            <a:custGeom>
              <a:avLst/>
              <a:gdLst/>
              <a:ahLst/>
              <a:cxnLst/>
              <a:rect l="l" t="t" r="r" b="b"/>
              <a:pathLst>
                <a:path w="24218" h="9141" fill="none" extrusionOk="0">
                  <a:moveTo>
                    <a:pt x="24218" y="7206"/>
                  </a:moveTo>
                  <a:lnTo>
                    <a:pt x="11575" y="7406"/>
                  </a:lnTo>
                  <a:cubicBezTo>
                    <a:pt x="11208" y="7773"/>
                    <a:pt x="10775" y="8106"/>
                    <a:pt x="10241" y="8340"/>
                  </a:cubicBezTo>
                  <a:cubicBezTo>
                    <a:pt x="8373" y="9141"/>
                    <a:pt x="6238" y="8473"/>
                    <a:pt x="5137" y="6806"/>
                  </a:cubicBezTo>
                  <a:lnTo>
                    <a:pt x="4003" y="6739"/>
                  </a:lnTo>
                  <a:lnTo>
                    <a:pt x="1968" y="7172"/>
                  </a:lnTo>
                  <a:cubicBezTo>
                    <a:pt x="1268" y="7339"/>
                    <a:pt x="567" y="6906"/>
                    <a:pt x="401" y="6172"/>
                  </a:cubicBezTo>
                  <a:cubicBezTo>
                    <a:pt x="267" y="5471"/>
                    <a:pt x="701" y="4771"/>
                    <a:pt x="1401" y="4637"/>
                  </a:cubicBezTo>
                  <a:lnTo>
                    <a:pt x="3036" y="4270"/>
                  </a:lnTo>
                  <a:cubicBezTo>
                    <a:pt x="3269" y="4104"/>
                    <a:pt x="3069" y="4004"/>
                    <a:pt x="3369" y="4004"/>
                  </a:cubicBezTo>
                  <a:lnTo>
                    <a:pt x="3336" y="3837"/>
                  </a:lnTo>
                  <a:cubicBezTo>
                    <a:pt x="3236" y="3803"/>
                    <a:pt x="3136" y="3770"/>
                    <a:pt x="3036" y="3737"/>
                  </a:cubicBezTo>
                  <a:lnTo>
                    <a:pt x="1501" y="4004"/>
                  </a:lnTo>
                  <a:cubicBezTo>
                    <a:pt x="834" y="4104"/>
                    <a:pt x="234" y="3670"/>
                    <a:pt x="134" y="3036"/>
                  </a:cubicBezTo>
                  <a:cubicBezTo>
                    <a:pt x="0" y="2402"/>
                    <a:pt x="434" y="1769"/>
                    <a:pt x="1068" y="1669"/>
                  </a:cubicBezTo>
                  <a:lnTo>
                    <a:pt x="2836" y="1335"/>
                  </a:lnTo>
                  <a:cubicBezTo>
                    <a:pt x="2836" y="868"/>
                    <a:pt x="3169" y="434"/>
                    <a:pt x="3670" y="368"/>
                  </a:cubicBezTo>
                  <a:lnTo>
                    <a:pt x="5604" y="34"/>
                  </a:lnTo>
                  <a:cubicBezTo>
                    <a:pt x="5771" y="1"/>
                    <a:pt x="5938" y="1"/>
                    <a:pt x="6105" y="67"/>
                  </a:cubicBezTo>
                  <a:cubicBezTo>
                    <a:pt x="6105" y="67"/>
                    <a:pt x="6138" y="67"/>
                    <a:pt x="6138" y="67"/>
                  </a:cubicBezTo>
                  <a:lnTo>
                    <a:pt x="24017" y="534"/>
                  </a:ln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1748;p25">
              <a:extLst>
                <a:ext uri="{FF2B5EF4-FFF2-40B4-BE49-F238E27FC236}">
                  <a16:creationId xmlns:a16="http://schemas.microsoft.com/office/drawing/2014/main" id="{13A66B7F-8398-9EDA-8ECA-E5D2DB2891B4}"/>
                </a:ext>
              </a:extLst>
            </p:cNvPr>
            <p:cNvSpPr/>
            <p:nvPr/>
          </p:nvSpPr>
          <p:spPr>
            <a:xfrm>
              <a:off x="7336764" y="3421651"/>
              <a:ext cx="196327" cy="170517"/>
            </a:xfrm>
            <a:custGeom>
              <a:avLst/>
              <a:gdLst/>
              <a:ahLst/>
              <a:cxnLst/>
              <a:rect l="l" t="t" r="r" b="b"/>
              <a:pathLst>
                <a:path w="10041" h="8721" extrusionOk="0">
                  <a:moveTo>
                    <a:pt x="5081" y="0"/>
                  </a:moveTo>
                  <a:cubicBezTo>
                    <a:pt x="4989" y="0"/>
                    <a:pt x="4897" y="2"/>
                    <a:pt x="4804" y="7"/>
                  </a:cubicBezTo>
                  <a:cubicBezTo>
                    <a:pt x="2102" y="174"/>
                    <a:pt x="0" y="2209"/>
                    <a:pt x="134" y="4610"/>
                  </a:cubicBezTo>
                  <a:cubicBezTo>
                    <a:pt x="263" y="6930"/>
                    <a:pt x="2382" y="8720"/>
                    <a:pt x="4961" y="8720"/>
                  </a:cubicBezTo>
                  <a:cubicBezTo>
                    <a:pt x="5053" y="8720"/>
                    <a:pt x="5145" y="8718"/>
                    <a:pt x="5237" y="8713"/>
                  </a:cubicBezTo>
                  <a:cubicBezTo>
                    <a:pt x="7973" y="8546"/>
                    <a:pt x="10041" y="6512"/>
                    <a:pt x="9941" y="4110"/>
                  </a:cubicBezTo>
                  <a:cubicBezTo>
                    <a:pt x="9812" y="1791"/>
                    <a:pt x="7661" y="0"/>
                    <a:pt x="5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1749;p25">
              <a:extLst>
                <a:ext uri="{FF2B5EF4-FFF2-40B4-BE49-F238E27FC236}">
                  <a16:creationId xmlns:a16="http://schemas.microsoft.com/office/drawing/2014/main" id="{4237A46B-3459-BD93-6847-154215296207}"/>
                </a:ext>
              </a:extLst>
            </p:cNvPr>
            <p:cNvSpPr/>
            <p:nvPr/>
          </p:nvSpPr>
          <p:spPr>
            <a:xfrm>
              <a:off x="6981951" y="3315692"/>
              <a:ext cx="406985" cy="256020"/>
            </a:xfrm>
            <a:custGeom>
              <a:avLst/>
              <a:gdLst/>
              <a:ahLst/>
              <a:cxnLst/>
              <a:rect l="l" t="t" r="r" b="b"/>
              <a:pathLst>
                <a:path w="20815" h="13094" extrusionOk="0">
                  <a:moveTo>
                    <a:pt x="13622" y="1"/>
                  </a:moveTo>
                  <a:cubicBezTo>
                    <a:pt x="12934" y="1"/>
                    <a:pt x="12195" y="125"/>
                    <a:pt x="11408" y="389"/>
                  </a:cubicBezTo>
                  <a:cubicBezTo>
                    <a:pt x="9474" y="1056"/>
                    <a:pt x="7639" y="2457"/>
                    <a:pt x="6505" y="4092"/>
                  </a:cubicBezTo>
                  <a:cubicBezTo>
                    <a:pt x="6270" y="4064"/>
                    <a:pt x="6024" y="4048"/>
                    <a:pt x="5771" y="4048"/>
                  </a:cubicBezTo>
                  <a:cubicBezTo>
                    <a:pt x="5413" y="4048"/>
                    <a:pt x="5041" y="4080"/>
                    <a:pt x="4670" y="4158"/>
                  </a:cubicBezTo>
                  <a:cubicBezTo>
                    <a:pt x="2068" y="4659"/>
                    <a:pt x="0" y="6727"/>
                    <a:pt x="67" y="8828"/>
                  </a:cubicBezTo>
                  <a:cubicBezTo>
                    <a:pt x="124" y="10597"/>
                    <a:pt x="1693" y="11804"/>
                    <a:pt x="3773" y="11804"/>
                  </a:cubicBezTo>
                  <a:cubicBezTo>
                    <a:pt x="4126" y="11804"/>
                    <a:pt x="4493" y="11770"/>
                    <a:pt x="4870" y="11697"/>
                  </a:cubicBezTo>
                  <a:cubicBezTo>
                    <a:pt x="5771" y="11530"/>
                    <a:pt x="6605" y="11163"/>
                    <a:pt x="7305" y="10663"/>
                  </a:cubicBezTo>
                  <a:cubicBezTo>
                    <a:pt x="9192" y="12127"/>
                    <a:pt x="12149" y="13093"/>
                    <a:pt x="14707" y="13093"/>
                  </a:cubicBezTo>
                  <a:cubicBezTo>
                    <a:pt x="15587" y="13093"/>
                    <a:pt x="16420" y="12979"/>
                    <a:pt x="17146" y="12731"/>
                  </a:cubicBezTo>
                  <a:cubicBezTo>
                    <a:pt x="20815" y="11497"/>
                    <a:pt x="20215" y="7227"/>
                    <a:pt x="18980" y="4125"/>
                  </a:cubicBezTo>
                  <a:cubicBezTo>
                    <a:pt x="17984" y="1661"/>
                    <a:pt x="16144" y="1"/>
                    <a:pt x="13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1750;p25">
              <a:extLst>
                <a:ext uri="{FF2B5EF4-FFF2-40B4-BE49-F238E27FC236}">
                  <a16:creationId xmlns:a16="http://schemas.microsoft.com/office/drawing/2014/main" id="{B0A69722-C3A8-3EB1-1CE7-8372C09879A3}"/>
                </a:ext>
              </a:extLst>
            </p:cNvPr>
            <p:cNvSpPr/>
            <p:nvPr/>
          </p:nvSpPr>
          <p:spPr>
            <a:xfrm>
              <a:off x="7025652" y="3360097"/>
              <a:ext cx="346333" cy="371341"/>
            </a:xfrm>
            <a:custGeom>
              <a:avLst/>
              <a:gdLst/>
              <a:ahLst/>
              <a:cxnLst/>
              <a:rect l="l" t="t" r="r" b="b"/>
              <a:pathLst>
                <a:path w="17713" h="18992" extrusionOk="0">
                  <a:moveTo>
                    <a:pt x="7440" y="0"/>
                  </a:moveTo>
                  <a:cubicBezTo>
                    <a:pt x="6978" y="0"/>
                    <a:pt x="6508" y="50"/>
                    <a:pt x="6038" y="153"/>
                  </a:cubicBezTo>
                  <a:lnTo>
                    <a:pt x="5704" y="220"/>
                  </a:lnTo>
                  <a:cubicBezTo>
                    <a:pt x="2202" y="1020"/>
                    <a:pt x="0" y="4489"/>
                    <a:pt x="801" y="7992"/>
                  </a:cubicBezTo>
                  <a:lnTo>
                    <a:pt x="1735" y="12161"/>
                  </a:lnTo>
                  <a:cubicBezTo>
                    <a:pt x="2395" y="15178"/>
                    <a:pt x="5060" y="17229"/>
                    <a:pt x="8024" y="17229"/>
                  </a:cubicBezTo>
                  <a:cubicBezTo>
                    <a:pt x="8502" y="17229"/>
                    <a:pt x="8987" y="17176"/>
                    <a:pt x="9473" y="17065"/>
                  </a:cubicBezTo>
                  <a:lnTo>
                    <a:pt x="9807" y="16998"/>
                  </a:lnTo>
                  <a:cubicBezTo>
                    <a:pt x="10107" y="16932"/>
                    <a:pt x="10374" y="16865"/>
                    <a:pt x="10608" y="16765"/>
                  </a:cubicBezTo>
                  <a:lnTo>
                    <a:pt x="11341" y="17699"/>
                  </a:lnTo>
                  <a:cubicBezTo>
                    <a:pt x="11987" y="18540"/>
                    <a:pt x="12966" y="18992"/>
                    <a:pt x="13962" y="18992"/>
                  </a:cubicBezTo>
                  <a:cubicBezTo>
                    <a:pt x="14663" y="18992"/>
                    <a:pt x="15372" y="18768"/>
                    <a:pt x="15978" y="18299"/>
                  </a:cubicBezTo>
                  <a:cubicBezTo>
                    <a:pt x="17412" y="17198"/>
                    <a:pt x="17713" y="15130"/>
                    <a:pt x="16612" y="13663"/>
                  </a:cubicBezTo>
                  <a:lnTo>
                    <a:pt x="14844" y="11361"/>
                  </a:lnTo>
                  <a:cubicBezTo>
                    <a:pt x="14944" y="10694"/>
                    <a:pt x="14911" y="9960"/>
                    <a:pt x="14744" y="9226"/>
                  </a:cubicBezTo>
                  <a:lnTo>
                    <a:pt x="13810" y="5090"/>
                  </a:lnTo>
                  <a:cubicBezTo>
                    <a:pt x="13117" y="2058"/>
                    <a:pt x="10424" y="0"/>
                    <a:pt x="7440" y="0"/>
                  </a:cubicBezTo>
                  <a:close/>
                </a:path>
              </a:pathLst>
            </a:custGeom>
            <a:solidFill>
              <a:srgbClr val="EEEEEE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1751;p25">
              <a:extLst>
                <a:ext uri="{FF2B5EF4-FFF2-40B4-BE49-F238E27FC236}">
                  <a16:creationId xmlns:a16="http://schemas.microsoft.com/office/drawing/2014/main" id="{9605B3FC-0952-B712-BA35-A2922565DDE3}"/>
                </a:ext>
              </a:extLst>
            </p:cNvPr>
            <p:cNvSpPr/>
            <p:nvPr/>
          </p:nvSpPr>
          <p:spPr>
            <a:xfrm>
              <a:off x="7036739" y="3359960"/>
              <a:ext cx="281126" cy="337202"/>
            </a:xfrm>
            <a:custGeom>
              <a:avLst/>
              <a:gdLst/>
              <a:ahLst/>
              <a:cxnLst/>
              <a:rect l="l" t="t" r="r" b="b"/>
              <a:pathLst>
                <a:path w="14378" h="17246" extrusionOk="0">
                  <a:moveTo>
                    <a:pt x="6911" y="0"/>
                  </a:moveTo>
                  <a:cubicBezTo>
                    <a:pt x="6436" y="0"/>
                    <a:pt x="5948" y="50"/>
                    <a:pt x="5471" y="160"/>
                  </a:cubicBezTo>
                  <a:lnTo>
                    <a:pt x="5404" y="193"/>
                  </a:lnTo>
                  <a:lnTo>
                    <a:pt x="5304" y="193"/>
                  </a:lnTo>
                  <a:lnTo>
                    <a:pt x="5204" y="227"/>
                  </a:lnTo>
                  <a:lnTo>
                    <a:pt x="5137" y="260"/>
                  </a:lnTo>
                  <a:cubicBezTo>
                    <a:pt x="4236" y="427"/>
                    <a:pt x="3469" y="794"/>
                    <a:pt x="2769" y="1294"/>
                  </a:cubicBezTo>
                  <a:cubicBezTo>
                    <a:pt x="2068" y="1794"/>
                    <a:pt x="1501" y="2395"/>
                    <a:pt x="1068" y="3095"/>
                  </a:cubicBezTo>
                  <a:cubicBezTo>
                    <a:pt x="634" y="3796"/>
                    <a:pt x="300" y="4596"/>
                    <a:pt x="167" y="5430"/>
                  </a:cubicBezTo>
                  <a:cubicBezTo>
                    <a:pt x="0" y="6264"/>
                    <a:pt x="0" y="7131"/>
                    <a:pt x="200" y="7999"/>
                  </a:cubicBezTo>
                  <a:lnTo>
                    <a:pt x="434" y="9033"/>
                  </a:lnTo>
                  <a:lnTo>
                    <a:pt x="667" y="10100"/>
                  </a:lnTo>
                  <a:lnTo>
                    <a:pt x="901" y="11134"/>
                  </a:lnTo>
                  <a:lnTo>
                    <a:pt x="1134" y="12168"/>
                  </a:lnTo>
                  <a:cubicBezTo>
                    <a:pt x="1334" y="13036"/>
                    <a:pt x="1701" y="13836"/>
                    <a:pt x="2202" y="14537"/>
                  </a:cubicBezTo>
                  <a:cubicBezTo>
                    <a:pt x="2702" y="15204"/>
                    <a:pt x="3302" y="15804"/>
                    <a:pt x="4003" y="16238"/>
                  </a:cubicBezTo>
                  <a:cubicBezTo>
                    <a:pt x="4703" y="16672"/>
                    <a:pt x="5504" y="17005"/>
                    <a:pt x="6338" y="17139"/>
                  </a:cubicBezTo>
                  <a:cubicBezTo>
                    <a:pt x="6684" y="17211"/>
                    <a:pt x="7049" y="17245"/>
                    <a:pt x="7421" y="17245"/>
                  </a:cubicBezTo>
                  <a:cubicBezTo>
                    <a:pt x="7911" y="17245"/>
                    <a:pt x="8414" y="17186"/>
                    <a:pt x="8906" y="17072"/>
                  </a:cubicBezTo>
                  <a:lnTo>
                    <a:pt x="8973" y="17072"/>
                  </a:lnTo>
                  <a:lnTo>
                    <a:pt x="9073" y="17039"/>
                  </a:lnTo>
                  <a:lnTo>
                    <a:pt x="9173" y="17039"/>
                  </a:lnTo>
                  <a:lnTo>
                    <a:pt x="9240" y="17005"/>
                  </a:lnTo>
                  <a:cubicBezTo>
                    <a:pt x="10141" y="16805"/>
                    <a:pt x="10908" y="16438"/>
                    <a:pt x="11608" y="15938"/>
                  </a:cubicBezTo>
                  <a:lnTo>
                    <a:pt x="14210" y="11835"/>
                  </a:lnTo>
                  <a:cubicBezTo>
                    <a:pt x="14377" y="11001"/>
                    <a:pt x="14377" y="10134"/>
                    <a:pt x="14177" y="9233"/>
                  </a:cubicBezTo>
                  <a:lnTo>
                    <a:pt x="13943" y="8199"/>
                  </a:lnTo>
                  <a:lnTo>
                    <a:pt x="13710" y="7165"/>
                  </a:lnTo>
                  <a:lnTo>
                    <a:pt x="13476" y="6131"/>
                  </a:lnTo>
                  <a:lnTo>
                    <a:pt x="13243" y="5063"/>
                  </a:lnTo>
                  <a:cubicBezTo>
                    <a:pt x="13043" y="4196"/>
                    <a:pt x="12676" y="3395"/>
                    <a:pt x="12175" y="2728"/>
                  </a:cubicBezTo>
                  <a:cubicBezTo>
                    <a:pt x="11675" y="2028"/>
                    <a:pt x="11075" y="1461"/>
                    <a:pt x="10374" y="1027"/>
                  </a:cubicBezTo>
                  <a:cubicBezTo>
                    <a:pt x="9674" y="560"/>
                    <a:pt x="8873" y="260"/>
                    <a:pt x="8039" y="93"/>
                  </a:cubicBezTo>
                  <a:cubicBezTo>
                    <a:pt x="7679" y="33"/>
                    <a:pt x="7299" y="0"/>
                    <a:pt x="691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1752;p25">
              <a:extLst>
                <a:ext uri="{FF2B5EF4-FFF2-40B4-BE49-F238E27FC236}">
                  <a16:creationId xmlns:a16="http://schemas.microsoft.com/office/drawing/2014/main" id="{50C72072-5439-0649-6BEF-242A06EC47BD}"/>
                </a:ext>
              </a:extLst>
            </p:cNvPr>
            <p:cNvSpPr/>
            <p:nvPr/>
          </p:nvSpPr>
          <p:spPr>
            <a:xfrm>
              <a:off x="7036739" y="3359159"/>
              <a:ext cx="281126" cy="339177"/>
            </a:xfrm>
            <a:custGeom>
              <a:avLst/>
              <a:gdLst/>
              <a:ahLst/>
              <a:cxnLst/>
              <a:rect l="l" t="t" r="r" b="b"/>
              <a:pathLst>
                <a:path w="14378" h="17347" fill="none" extrusionOk="0">
                  <a:moveTo>
                    <a:pt x="11608" y="15979"/>
                  </a:moveTo>
                  <a:cubicBezTo>
                    <a:pt x="10908" y="16479"/>
                    <a:pt x="10141" y="16846"/>
                    <a:pt x="9240" y="17046"/>
                  </a:cubicBezTo>
                  <a:lnTo>
                    <a:pt x="9173" y="17080"/>
                  </a:lnTo>
                  <a:lnTo>
                    <a:pt x="9073" y="17080"/>
                  </a:lnTo>
                  <a:lnTo>
                    <a:pt x="8973" y="17113"/>
                  </a:lnTo>
                  <a:lnTo>
                    <a:pt x="8906" y="17113"/>
                  </a:lnTo>
                  <a:cubicBezTo>
                    <a:pt x="8039" y="17313"/>
                    <a:pt x="7139" y="17346"/>
                    <a:pt x="6338" y="17180"/>
                  </a:cubicBezTo>
                  <a:cubicBezTo>
                    <a:pt x="5504" y="17046"/>
                    <a:pt x="4703" y="16713"/>
                    <a:pt x="4003" y="16279"/>
                  </a:cubicBezTo>
                  <a:cubicBezTo>
                    <a:pt x="3302" y="15845"/>
                    <a:pt x="2702" y="15245"/>
                    <a:pt x="2202" y="14578"/>
                  </a:cubicBezTo>
                  <a:cubicBezTo>
                    <a:pt x="1701" y="13877"/>
                    <a:pt x="1334" y="13077"/>
                    <a:pt x="1134" y="12209"/>
                  </a:cubicBezTo>
                  <a:lnTo>
                    <a:pt x="901" y="11175"/>
                  </a:lnTo>
                  <a:lnTo>
                    <a:pt x="667" y="10141"/>
                  </a:lnTo>
                  <a:lnTo>
                    <a:pt x="434" y="9074"/>
                  </a:lnTo>
                  <a:lnTo>
                    <a:pt x="200" y="8040"/>
                  </a:lnTo>
                  <a:cubicBezTo>
                    <a:pt x="0" y="7172"/>
                    <a:pt x="0" y="6305"/>
                    <a:pt x="167" y="5471"/>
                  </a:cubicBezTo>
                  <a:cubicBezTo>
                    <a:pt x="300" y="4637"/>
                    <a:pt x="634" y="3837"/>
                    <a:pt x="1068" y="3136"/>
                  </a:cubicBezTo>
                  <a:cubicBezTo>
                    <a:pt x="1501" y="2436"/>
                    <a:pt x="2068" y="1835"/>
                    <a:pt x="2769" y="1335"/>
                  </a:cubicBezTo>
                  <a:cubicBezTo>
                    <a:pt x="3469" y="835"/>
                    <a:pt x="4236" y="468"/>
                    <a:pt x="5137" y="301"/>
                  </a:cubicBezTo>
                  <a:lnTo>
                    <a:pt x="5204" y="268"/>
                  </a:lnTo>
                  <a:lnTo>
                    <a:pt x="5304" y="234"/>
                  </a:lnTo>
                  <a:lnTo>
                    <a:pt x="5404" y="234"/>
                  </a:lnTo>
                  <a:lnTo>
                    <a:pt x="5471" y="201"/>
                  </a:lnTo>
                  <a:cubicBezTo>
                    <a:pt x="6338" y="1"/>
                    <a:pt x="7239" y="1"/>
                    <a:pt x="8039" y="134"/>
                  </a:cubicBezTo>
                  <a:cubicBezTo>
                    <a:pt x="8873" y="301"/>
                    <a:pt x="9674" y="601"/>
                    <a:pt x="10374" y="1068"/>
                  </a:cubicBezTo>
                  <a:cubicBezTo>
                    <a:pt x="11075" y="1502"/>
                    <a:pt x="11675" y="2069"/>
                    <a:pt x="12175" y="2769"/>
                  </a:cubicBezTo>
                  <a:cubicBezTo>
                    <a:pt x="12676" y="3436"/>
                    <a:pt x="13043" y="4237"/>
                    <a:pt x="13243" y="5104"/>
                  </a:cubicBezTo>
                  <a:lnTo>
                    <a:pt x="13476" y="6172"/>
                  </a:lnTo>
                  <a:lnTo>
                    <a:pt x="13710" y="7206"/>
                  </a:lnTo>
                  <a:lnTo>
                    <a:pt x="13943" y="8240"/>
                  </a:lnTo>
                  <a:lnTo>
                    <a:pt x="14177" y="9274"/>
                  </a:lnTo>
                  <a:cubicBezTo>
                    <a:pt x="14377" y="10175"/>
                    <a:pt x="14377" y="11042"/>
                    <a:pt x="14210" y="11876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1753;p25">
              <a:extLst>
                <a:ext uri="{FF2B5EF4-FFF2-40B4-BE49-F238E27FC236}">
                  <a16:creationId xmlns:a16="http://schemas.microsoft.com/office/drawing/2014/main" id="{30A37C5D-D390-4611-2905-E9155E2FD69B}"/>
                </a:ext>
              </a:extLst>
            </p:cNvPr>
            <p:cNvSpPr/>
            <p:nvPr/>
          </p:nvSpPr>
          <p:spPr>
            <a:xfrm>
              <a:off x="6870086" y="3272714"/>
              <a:ext cx="448886" cy="225949"/>
            </a:xfrm>
            <a:custGeom>
              <a:avLst/>
              <a:gdLst/>
              <a:ahLst/>
              <a:cxnLst/>
              <a:rect l="l" t="t" r="r" b="b"/>
              <a:pathLst>
                <a:path w="22958" h="11556" extrusionOk="0">
                  <a:moveTo>
                    <a:pt x="10977" y="1"/>
                  </a:moveTo>
                  <a:cubicBezTo>
                    <a:pt x="6313" y="1"/>
                    <a:pt x="0" y="2115"/>
                    <a:pt x="1818" y="6923"/>
                  </a:cubicBezTo>
                  <a:cubicBezTo>
                    <a:pt x="2867" y="9628"/>
                    <a:pt x="4783" y="11556"/>
                    <a:pt x="7737" y="11556"/>
                  </a:cubicBezTo>
                  <a:cubicBezTo>
                    <a:pt x="8353" y="11556"/>
                    <a:pt x="9015" y="11472"/>
                    <a:pt x="9724" y="11293"/>
                  </a:cubicBezTo>
                  <a:cubicBezTo>
                    <a:pt x="11892" y="10760"/>
                    <a:pt x="14060" y="9425"/>
                    <a:pt x="15428" y="7824"/>
                  </a:cubicBezTo>
                  <a:cubicBezTo>
                    <a:pt x="15792" y="7905"/>
                    <a:pt x="16180" y="7949"/>
                    <a:pt x="16592" y="7949"/>
                  </a:cubicBezTo>
                  <a:cubicBezTo>
                    <a:pt x="16861" y="7949"/>
                    <a:pt x="17140" y="7930"/>
                    <a:pt x="17429" y="7891"/>
                  </a:cubicBezTo>
                  <a:cubicBezTo>
                    <a:pt x="20298" y="7557"/>
                    <a:pt x="22733" y="5556"/>
                    <a:pt x="22867" y="3388"/>
                  </a:cubicBezTo>
                  <a:cubicBezTo>
                    <a:pt x="22957" y="1426"/>
                    <a:pt x="21137" y="38"/>
                    <a:pt x="18665" y="38"/>
                  </a:cubicBezTo>
                  <a:cubicBezTo>
                    <a:pt x="18405" y="38"/>
                    <a:pt x="18137" y="53"/>
                    <a:pt x="17863" y="85"/>
                  </a:cubicBezTo>
                  <a:cubicBezTo>
                    <a:pt x="16896" y="185"/>
                    <a:pt x="15928" y="519"/>
                    <a:pt x="15128" y="953"/>
                  </a:cubicBezTo>
                  <a:cubicBezTo>
                    <a:pt x="14401" y="330"/>
                    <a:pt x="12818" y="1"/>
                    <a:pt x="10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1754;p25">
              <a:extLst>
                <a:ext uri="{FF2B5EF4-FFF2-40B4-BE49-F238E27FC236}">
                  <a16:creationId xmlns:a16="http://schemas.microsoft.com/office/drawing/2014/main" id="{C5CDCEFE-CD2B-372E-D203-FABAC530D2A9}"/>
                </a:ext>
              </a:extLst>
            </p:cNvPr>
            <p:cNvSpPr/>
            <p:nvPr/>
          </p:nvSpPr>
          <p:spPr>
            <a:xfrm>
              <a:off x="7223277" y="3372103"/>
              <a:ext cx="105681" cy="122848"/>
            </a:xfrm>
            <a:custGeom>
              <a:avLst/>
              <a:gdLst/>
              <a:ahLst/>
              <a:cxnLst/>
              <a:rect l="l" t="t" r="r" b="b"/>
              <a:pathLst>
                <a:path w="5405" h="6283" extrusionOk="0">
                  <a:moveTo>
                    <a:pt x="2351" y="0"/>
                  </a:moveTo>
                  <a:cubicBezTo>
                    <a:pt x="2224" y="0"/>
                    <a:pt x="2096" y="13"/>
                    <a:pt x="1968" y="39"/>
                  </a:cubicBezTo>
                  <a:cubicBezTo>
                    <a:pt x="701" y="339"/>
                    <a:pt x="0" y="1974"/>
                    <a:pt x="401" y="3675"/>
                  </a:cubicBezTo>
                  <a:cubicBezTo>
                    <a:pt x="731" y="5209"/>
                    <a:pt x="1876" y="6283"/>
                    <a:pt x="3028" y="6283"/>
                  </a:cubicBezTo>
                  <a:cubicBezTo>
                    <a:pt x="3153" y="6283"/>
                    <a:pt x="3278" y="6270"/>
                    <a:pt x="3403" y="6244"/>
                  </a:cubicBezTo>
                  <a:cubicBezTo>
                    <a:pt x="4670" y="5943"/>
                    <a:pt x="5404" y="4309"/>
                    <a:pt x="5004" y="2608"/>
                  </a:cubicBezTo>
                  <a:cubicBezTo>
                    <a:pt x="4643" y="1073"/>
                    <a:pt x="3522" y="0"/>
                    <a:pt x="23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1755;p25">
              <a:extLst>
                <a:ext uri="{FF2B5EF4-FFF2-40B4-BE49-F238E27FC236}">
                  <a16:creationId xmlns:a16="http://schemas.microsoft.com/office/drawing/2014/main" id="{9C5A9557-6D38-3957-6844-4AF58072FCED}"/>
                </a:ext>
              </a:extLst>
            </p:cNvPr>
            <p:cNvSpPr/>
            <p:nvPr/>
          </p:nvSpPr>
          <p:spPr>
            <a:xfrm>
              <a:off x="7256537" y="3464336"/>
              <a:ext cx="86109" cy="76822"/>
            </a:xfrm>
            <a:custGeom>
              <a:avLst/>
              <a:gdLst/>
              <a:ahLst/>
              <a:cxnLst/>
              <a:rect l="l" t="t" r="r" b="b"/>
              <a:pathLst>
                <a:path w="4404" h="3929" extrusionOk="0">
                  <a:moveTo>
                    <a:pt x="2154" y="0"/>
                  </a:moveTo>
                  <a:cubicBezTo>
                    <a:pt x="1959" y="0"/>
                    <a:pt x="1762" y="30"/>
                    <a:pt x="1568" y="92"/>
                  </a:cubicBezTo>
                  <a:cubicBezTo>
                    <a:pt x="568" y="392"/>
                    <a:pt x="0" y="1460"/>
                    <a:pt x="301" y="2461"/>
                  </a:cubicBezTo>
                  <a:lnTo>
                    <a:pt x="2736" y="3928"/>
                  </a:lnTo>
                  <a:cubicBezTo>
                    <a:pt x="3803" y="3595"/>
                    <a:pt x="4404" y="2461"/>
                    <a:pt x="4070" y="1427"/>
                  </a:cubicBezTo>
                  <a:cubicBezTo>
                    <a:pt x="3799" y="559"/>
                    <a:pt x="2999" y="0"/>
                    <a:pt x="215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1756;p25">
              <a:extLst>
                <a:ext uri="{FF2B5EF4-FFF2-40B4-BE49-F238E27FC236}">
                  <a16:creationId xmlns:a16="http://schemas.microsoft.com/office/drawing/2014/main" id="{FC7E69D3-FD86-17E9-538A-23DED3B66724}"/>
                </a:ext>
              </a:extLst>
            </p:cNvPr>
            <p:cNvSpPr/>
            <p:nvPr/>
          </p:nvSpPr>
          <p:spPr>
            <a:xfrm>
              <a:off x="7256537" y="3459604"/>
              <a:ext cx="86109" cy="81553"/>
            </a:xfrm>
            <a:custGeom>
              <a:avLst/>
              <a:gdLst/>
              <a:ahLst/>
              <a:cxnLst/>
              <a:rect l="l" t="t" r="r" b="b"/>
              <a:pathLst>
                <a:path w="4404" h="4171" fill="none" extrusionOk="0">
                  <a:moveTo>
                    <a:pt x="301" y="2703"/>
                  </a:moveTo>
                  <a:cubicBezTo>
                    <a:pt x="0" y="1702"/>
                    <a:pt x="568" y="634"/>
                    <a:pt x="1568" y="334"/>
                  </a:cubicBezTo>
                  <a:lnTo>
                    <a:pt x="1568" y="334"/>
                  </a:lnTo>
                  <a:cubicBezTo>
                    <a:pt x="2602" y="1"/>
                    <a:pt x="3736" y="601"/>
                    <a:pt x="4070" y="1669"/>
                  </a:cubicBezTo>
                  <a:lnTo>
                    <a:pt x="4070" y="1669"/>
                  </a:lnTo>
                  <a:cubicBezTo>
                    <a:pt x="4404" y="2703"/>
                    <a:pt x="3803" y="3837"/>
                    <a:pt x="2736" y="4170"/>
                  </a:cubicBezTo>
                </a:path>
              </a:pathLst>
            </a:custGeom>
            <a:noFill/>
            <a:ln w="11675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1757;p25">
              <a:extLst>
                <a:ext uri="{FF2B5EF4-FFF2-40B4-BE49-F238E27FC236}">
                  <a16:creationId xmlns:a16="http://schemas.microsoft.com/office/drawing/2014/main" id="{4489DD92-7C7E-EAB5-6B2B-8EB3C0D13396}"/>
                </a:ext>
              </a:extLst>
            </p:cNvPr>
            <p:cNvSpPr/>
            <p:nvPr/>
          </p:nvSpPr>
          <p:spPr>
            <a:xfrm>
              <a:off x="7066088" y="3543468"/>
              <a:ext cx="19572" cy="22329"/>
            </a:xfrm>
            <a:custGeom>
              <a:avLst/>
              <a:gdLst/>
              <a:ahLst/>
              <a:cxnLst/>
              <a:rect l="l" t="t" r="r" b="b"/>
              <a:pathLst>
                <a:path w="1001" h="1142" extrusionOk="0">
                  <a:moveTo>
                    <a:pt x="425" y="0"/>
                  </a:moveTo>
                  <a:cubicBezTo>
                    <a:pt x="394" y="0"/>
                    <a:pt x="363" y="5"/>
                    <a:pt x="334" y="15"/>
                  </a:cubicBezTo>
                  <a:cubicBezTo>
                    <a:pt x="100" y="82"/>
                    <a:pt x="0" y="382"/>
                    <a:pt x="134" y="715"/>
                  </a:cubicBezTo>
                  <a:cubicBezTo>
                    <a:pt x="216" y="962"/>
                    <a:pt x="411" y="1142"/>
                    <a:pt x="589" y="1142"/>
                  </a:cubicBezTo>
                  <a:cubicBezTo>
                    <a:pt x="628" y="1142"/>
                    <a:pt x="665" y="1133"/>
                    <a:pt x="701" y="1116"/>
                  </a:cubicBezTo>
                  <a:cubicBezTo>
                    <a:pt x="934" y="1049"/>
                    <a:pt x="1001" y="749"/>
                    <a:pt x="901" y="448"/>
                  </a:cubicBezTo>
                  <a:cubicBezTo>
                    <a:pt x="815" y="164"/>
                    <a:pt x="608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1758;p25">
              <a:extLst>
                <a:ext uri="{FF2B5EF4-FFF2-40B4-BE49-F238E27FC236}">
                  <a16:creationId xmlns:a16="http://schemas.microsoft.com/office/drawing/2014/main" id="{346EDBE0-BBB4-05CC-280C-ECCC1D91E3C6}"/>
                </a:ext>
              </a:extLst>
            </p:cNvPr>
            <p:cNvSpPr/>
            <p:nvPr/>
          </p:nvSpPr>
          <p:spPr>
            <a:xfrm>
              <a:off x="7055647" y="3505925"/>
              <a:ext cx="20237" cy="11106"/>
            </a:xfrm>
            <a:custGeom>
              <a:avLst/>
              <a:gdLst/>
              <a:ahLst/>
              <a:cxnLst/>
              <a:rect l="l" t="t" r="r" b="b"/>
              <a:pathLst>
                <a:path w="1035" h="568" fill="none" extrusionOk="0">
                  <a:moveTo>
                    <a:pt x="0" y="567"/>
                  </a:moveTo>
                  <a:cubicBezTo>
                    <a:pt x="201" y="367"/>
                    <a:pt x="501" y="167"/>
                    <a:pt x="1035" y="0"/>
                  </a:cubicBezTo>
                </a:path>
              </a:pathLst>
            </a:custGeom>
            <a:noFill/>
            <a:ln w="1250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1759;p25">
              <a:extLst>
                <a:ext uri="{FF2B5EF4-FFF2-40B4-BE49-F238E27FC236}">
                  <a16:creationId xmlns:a16="http://schemas.microsoft.com/office/drawing/2014/main" id="{46450D09-3A67-8B27-0032-BBB12D605AD2}"/>
                </a:ext>
              </a:extLst>
            </p:cNvPr>
            <p:cNvSpPr/>
            <p:nvPr/>
          </p:nvSpPr>
          <p:spPr>
            <a:xfrm>
              <a:off x="7141095" y="3523895"/>
              <a:ext cx="19572" cy="22329"/>
            </a:xfrm>
            <a:custGeom>
              <a:avLst/>
              <a:gdLst/>
              <a:ahLst/>
              <a:cxnLst/>
              <a:rect l="l" t="t" r="r" b="b"/>
              <a:pathLst>
                <a:path w="1001" h="1142" extrusionOk="0">
                  <a:moveTo>
                    <a:pt x="425" y="1"/>
                  </a:moveTo>
                  <a:cubicBezTo>
                    <a:pt x="394" y="1"/>
                    <a:pt x="363" y="5"/>
                    <a:pt x="334" y="15"/>
                  </a:cubicBezTo>
                  <a:cubicBezTo>
                    <a:pt x="100" y="82"/>
                    <a:pt x="0" y="382"/>
                    <a:pt x="100" y="716"/>
                  </a:cubicBezTo>
                  <a:cubicBezTo>
                    <a:pt x="210" y="963"/>
                    <a:pt x="388" y="1142"/>
                    <a:pt x="577" y="1142"/>
                  </a:cubicBezTo>
                  <a:cubicBezTo>
                    <a:pt x="618" y="1142"/>
                    <a:pt x="659" y="1134"/>
                    <a:pt x="701" y="1116"/>
                  </a:cubicBezTo>
                  <a:cubicBezTo>
                    <a:pt x="901" y="1049"/>
                    <a:pt x="1001" y="749"/>
                    <a:pt x="901" y="449"/>
                  </a:cubicBezTo>
                  <a:cubicBezTo>
                    <a:pt x="815" y="164"/>
                    <a:pt x="608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1760;p25">
              <a:extLst>
                <a:ext uri="{FF2B5EF4-FFF2-40B4-BE49-F238E27FC236}">
                  <a16:creationId xmlns:a16="http://schemas.microsoft.com/office/drawing/2014/main" id="{B04A71A9-61FA-04BD-307D-78DB7D7E9A0A}"/>
                </a:ext>
              </a:extLst>
            </p:cNvPr>
            <p:cNvSpPr/>
            <p:nvPr/>
          </p:nvSpPr>
          <p:spPr>
            <a:xfrm>
              <a:off x="7142385" y="3476556"/>
              <a:ext cx="22857" cy="3950"/>
            </a:xfrm>
            <a:custGeom>
              <a:avLst/>
              <a:gdLst/>
              <a:ahLst/>
              <a:cxnLst/>
              <a:rect l="l" t="t" r="r" b="b"/>
              <a:pathLst>
                <a:path w="1169" h="202" fill="none" extrusionOk="0">
                  <a:moveTo>
                    <a:pt x="1168" y="34"/>
                  </a:moveTo>
                  <a:cubicBezTo>
                    <a:pt x="868" y="1"/>
                    <a:pt x="468" y="1"/>
                    <a:pt x="1" y="201"/>
                  </a:cubicBezTo>
                </a:path>
              </a:pathLst>
            </a:custGeom>
            <a:noFill/>
            <a:ln w="1250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1761;p25">
              <a:extLst>
                <a:ext uri="{FF2B5EF4-FFF2-40B4-BE49-F238E27FC236}">
                  <a16:creationId xmlns:a16="http://schemas.microsoft.com/office/drawing/2014/main" id="{F46B3505-7797-ADEE-25E8-8075D9161FB8}"/>
                </a:ext>
              </a:extLst>
            </p:cNvPr>
            <p:cNvSpPr/>
            <p:nvPr/>
          </p:nvSpPr>
          <p:spPr>
            <a:xfrm>
              <a:off x="7138475" y="3573091"/>
              <a:ext cx="27413" cy="46985"/>
            </a:xfrm>
            <a:custGeom>
              <a:avLst/>
              <a:gdLst/>
              <a:ahLst/>
              <a:cxnLst/>
              <a:rect l="l" t="t" r="r" b="b"/>
              <a:pathLst>
                <a:path w="1402" h="2403" fill="none" extrusionOk="0">
                  <a:moveTo>
                    <a:pt x="1035" y="1"/>
                  </a:moveTo>
                  <a:cubicBezTo>
                    <a:pt x="1402" y="968"/>
                    <a:pt x="935" y="2002"/>
                    <a:pt x="1" y="2403"/>
                  </a:cubicBezTo>
                </a:path>
              </a:pathLst>
            </a:custGeom>
            <a:noFill/>
            <a:ln w="12500" cap="rnd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1762;p25">
              <a:extLst>
                <a:ext uri="{FF2B5EF4-FFF2-40B4-BE49-F238E27FC236}">
                  <a16:creationId xmlns:a16="http://schemas.microsoft.com/office/drawing/2014/main" id="{76E26C47-F5AD-59C7-ED3E-0831A573F72A}"/>
                </a:ext>
              </a:extLst>
            </p:cNvPr>
            <p:cNvSpPr/>
            <p:nvPr/>
          </p:nvSpPr>
          <p:spPr>
            <a:xfrm>
              <a:off x="6595813" y="3971039"/>
              <a:ext cx="801594" cy="772832"/>
            </a:xfrm>
            <a:custGeom>
              <a:avLst/>
              <a:gdLst/>
              <a:ahLst/>
              <a:cxnLst/>
              <a:rect l="l" t="t" r="r" b="b"/>
              <a:pathLst>
                <a:path w="40997" h="39526" extrusionOk="0">
                  <a:moveTo>
                    <a:pt x="12011" y="1"/>
                  </a:moveTo>
                  <a:cubicBezTo>
                    <a:pt x="9669" y="1"/>
                    <a:pt x="7435" y="1320"/>
                    <a:pt x="6372" y="3566"/>
                  </a:cubicBezTo>
                  <a:cubicBezTo>
                    <a:pt x="5605" y="5234"/>
                    <a:pt x="5605" y="7035"/>
                    <a:pt x="6238" y="8603"/>
                  </a:cubicBezTo>
                  <a:lnTo>
                    <a:pt x="7106" y="25749"/>
                  </a:lnTo>
                  <a:cubicBezTo>
                    <a:pt x="7139" y="26115"/>
                    <a:pt x="7172" y="26482"/>
                    <a:pt x="7306" y="26816"/>
                  </a:cubicBezTo>
                  <a:cubicBezTo>
                    <a:pt x="7172" y="26916"/>
                    <a:pt x="7039" y="27049"/>
                    <a:pt x="6972" y="27216"/>
                  </a:cubicBezTo>
                  <a:lnTo>
                    <a:pt x="1969" y="35722"/>
                  </a:lnTo>
                  <a:lnTo>
                    <a:pt x="1368" y="36123"/>
                  </a:lnTo>
                  <a:cubicBezTo>
                    <a:pt x="268" y="36856"/>
                    <a:pt x="1" y="38324"/>
                    <a:pt x="735" y="39425"/>
                  </a:cubicBezTo>
                  <a:lnTo>
                    <a:pt x="801" y="39525"/>
                  </a:lnTo>
                  <a:lnTo>
                    <a:pt x="1802" y="38858"/>
                  </a:lnTo>
                  <a:lnTo>
                    <a:pt x="13277" y="31953"/>
                  </a:lnTo>
                  <a:cubicBezTo>
                    <a:pt x="14378" y="31286"/>
                    <a:pt x="14411" y="29718"/>
                    <a:pt x="13644" y="28584"/>
                  </a:cubicBezTo>
                  <a:cubicBezTo>
                    <a:pt x="14444" y="27883"/>
                    <a:pt x="14945" y="26883"/>
                    <a:pt x="14978" y="25749"/>
                  </a:cubicBezTo>
                  <a:lnTo>
                    <a:pt x="16212" y="15008"/>
                  </a:lnTo>
                  <a:lnTo>
                    <a:pt x="29222" y="20945"/>
                  </a:lnTo>
                  <a:cubicBezTo>
                    <a:pt x="30069" y="21345"/>
                    <a:pt x="30962" y="21530"/>
                    <a:pt x="31842" y="21530"/>
                  </a:cubicBezTo>
                  <a:cubicBezTo>
                    <a:pt x="32799" y="21530"/>
                    <a:pt x="33741" y="21311"/>
                    <a:pt x="34592" y="20912"/>
                  </a:cubicBezTo>
                  <a:cubicBezTo>
                    <a:pt x="36260" y="20411"/>
                    <a:pt x="37728" y="19344"/>
                    <a:pt x="38728" y="17776"/>
                  </a:cubicBezTo>
                  <a:cubicBezTo>
                    <a:pt x="40997" y="14274"/>
                    <a:pt x="39963" y="9604"/>
                    <a:pt x="36460" y="7369"/>
                  </a:cubicBezTo>
                  <a:cubicBezTo>
                    <a:pt x="35221" y="6572"/>
                    <a:pt x="33823" y="6189"/>
                    <a:pt x="32439" y="6189"/>
                  </a:cubicBezTo>
                  <a:cubicBezTo>
                    <a:pt x="31215" y="6189"/>
                    <a:pt x="30002" y="6489"/>
                    <a:pt x="28921" y="7068"/>
                  </a:cubicBezTo>
                  <a:lnTo>
                    <a:pt x="14678" y="597"/>
                  </a:lnTo>
                  <a:cubicBezTo>
                    <a:pt x="13813" y="192"/>
                    <a:pt x="12904" y="1"/>
                    <a:pt x="120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1763;p25">
              <a:extLst>
                <a:ext uri="{FF2B5EF4-FFF2-40B4-BE49-F238E27FC236}">
                  <a16:creationId xmlns:a16="http://schemas.microsoft.com/office/drawing/2014/main" id="{29D086A1-BA3D-D21A-5ADB-518100A27BDD}"/>
                </a:ext>
              </a:extLst>
            </p:cNvPr>
            <p:cNvSpPr/>
            <p:nvPr/>
          </p:nvSpPr>
          <p:spPr>
            <a:xfrm>
              <a:off x="6399498" y="4625819"/>
              <a:ext cx="414669" cy="182640"/>
            </a:xfrm>
            <a:custGeom>
              <a:avLst/>
              <a:gdLst/>
              <a:ahLst/>
              <a:cxnLst/>
              <a:rect l="l" t="t" r="r" b="b"/>
              <a:pathLst>
                <a:path w="21208" h="9341" extrusionOk="0">
                  <a:moveTo>
                    <a:pt x="16812" y="0"/>
                  </a:moveTo>
                  <a:lnTo>
                    <a:pt x="667" y="7472"/>
                  </a:lnTo>
                  <a:cubicBezTo>
                    <a:pt x="267" y="7673"/>
                    <a:pt x="0" y="8340"/>
                    <a:pt x="0" y="9074"/>
                  </a:cubicBezTo>
                  <a:lnTo>
                    <a:pt x="17846" y="9340"/>
                  </a:lnTo>
                  <a:cubicBezTo>
                    <a:pt x="17857" y="9341"/>
                    <a:pt x="17868" y="9341"/>
                    <a:pt x="17878" y="9341"/>
                  </a:cubicBezTo>
                  <a:cubicBezTo>
                    <a:pt x="20092" y="9341"/>
                    <a:pt x="21208" y="5895"/>
                    <a:pt x="19648" y="3803"/>
                  </a:cubicBezTo>
                  <a:lnTo>
                    <a:pt x="16812" y="0"/>
                  </a:ln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1764;p25">
              <a:extLst>
                <a:ext uri="{FF2B5EF4-FFF2-40B4-BE49-F238E27FC236}">
                  <a16:creationId xmlns:a16="http://schemas.microsoft.com/office/drawing/2014/main" id="{778F1443-E2A4-EB95-C7B0-0AE2A066AA8F}"/>
                </a:ext>
              </a:extLst>
            </p:cNvPr>
            <p:cNvSpPr/>
            <p:nvPr/>
          </p:nvSpPr>
          <p:spPr>
            <a:xfrm>
              <a:off x="6399498" y="4700180"/>
              <a:ext cx="414826" cy="108927"/>
            </a:xfrm>
            <a:custGeom>
              <a:avLst/>
              <a:gdLst/>
              <a:ahLst/>
              <a:cxnLst/>
              <a:rect l="l" t="t" r="r" b="b"/>
              <a:pathLst>
                <a:path w="21216" h="5571" fill="none" extrusionOk="0">
                  <a:moveTo>
                    <a:pt x="0" y="5271"/>
                  </a:moveTo>
                  <a:lnTo>
                    <a:pt x="17846" y="5537"/>
                  </a:lnTo>
                  <a:cubicBezTo>
                    <a:pt x="20081" y="5571"/>
                    <a:pt x="21215" y="2102"/>
                    <a:pt x="19681" y="0"/>
                  </a:cubicBezTo>
                </a:path>
              </a:pathLst>
            </a:custGeom>
            <a:noFill/>
            <a:ln w="14175" cap="rnd" cmpd="sng">
              <a:solidFill>
                <a:srgbClr val="595959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1765;p25">
              <a:extLst>
                <a:ext uri="{FF2B5EF4-FFF2-40B4-BE49-F238E27FC236}">
                  <a16:creationId xmlns:a16="http://schemas.microsoft.com/office/drawing/2014/main" id="{5BE8DA52-441D-F4E7-DF62-DE488DC9B306}"/>
                </a:ext>
              </a:extLst>
            </p:cNvPr>
            <p:cNvSpPr/>
            <p:nvPr/>
          </p:nvSpPr>
          <p:spPr>
            <a:xfrm>
              <a:off x="6397543" y="4741203"/>
              <a:ext cx="105662" cy="63995"/>
            </a:xfrm>
            <a:custGeom>
              <a:avLst/>
              <a:gdLst/>
              <a:ahLst/>
              <a:cxnLst/>
              <a:rect l="l" t="t" r="r" b="b"/>
              <a:pathLst>
                <a:path w="5404" h="3273" extrusionOk="0">
                  <a:moveTo>
                    <a:pt x="2991" y="1"/>
                  </a:moveTo>
                  <a:cubicBezTo>
                    <a:pt x="2950" y="1"/>
                    <a:pt x="2910" y="2"/>
                    <a:pt x="2869" y="4"/>
                  </a:cubicBezTo>
                  <a:cubicBezTo>
                    <a:pt x="1268" y="70"/>
                    <a:pt x="0" y="1438"/>
                    <a:pt x="67" y="3072"/>
                  </a:cubicBezTo>
                  <a:lnTo>
                    <a:pt x="67" y="3273"/>
                  </a:lnTo>
                  <a:lnTo>
                    <a:pt x="5404" y="3039"/>
                  </a:lnTo>
                  <a:lnTo>
                    <a:pt x="5371" y="2305"/>
                  </a:lnTo>
                  <a:cubicBezTo>
                    <a:pt x="5338" y="1012"/>
                    <a:pt x="4272" y="1"/>
                    <a:pt x="299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1766;p25">
              <a:extLst>
                <a:ext uri="{FF2B5EF4-FFF2-40B4-BE49-F238E27FC236}">
                  <a16:creationId xmlns:a16="http://schemas.microsoft.com/office/drawing/2014/main" id="{FCEEC5A7-ECF4-E11B-4766-8947C29DFEFB}"/>
                </a:ext>
              </a:extLst>
            </p:cNvPr>
            <p:cNvSpPr/>
            <p:nvPr/>
          </p:nvSpPr>
          <p:spPr>
            <a:xfrm>
              <a:off x="6530583" y="4693649"/>
              <a:ext cx="61336" cy="66537"/>
            </a:xfrm>
            <a:custGeom>
              <a:avLst/>
              <a:gdLst/>
              <a:ahLst/>
              <a:cxnLst/>
              <a:rect l="l" t="t" r="r" b="b"/>
              <a:pathLst>
                <a:path w="3137" h="3403" fill="none" extrusionOk="0">
                  <a:moveTo>
                    <a:pt x="3137" y="2002"/>
                  </a:moveTo>
                  <a:lnTo>
                    <a:pt x="1102" y="1"/>
                  </a:lnTo>
                  <a:lnTo>
                    <a:pt x="1869" y="3403"/>
                  </a:lnTo>
                  <a:lnTo>
                    <a:pt x="1" y="1201"/>
                  </a:lnTo>
                </a:path>
              </a:pathLst>
            </a:custGeom>
            <a:noFill/>
            <a:ln w="13350" cap="rnd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1767;p25">
              <a:extLst>
                <a:ext uri="{FF2B5EF4-FFF2-40B4-BE49-F238E27FC236}">
                  <a16:creationId xmlns:a16="http://schemas.microsoft.com/office/drawing/2014/main" id="{AC50054E-762B-CCD6-D81A-F00C210A2264}"/>
                </a:ext>
              </a:extLst>
            </p:cNvPr>
            <p:cNvSpPr/>
            <p:nvPr/>
          </p:nvSpPr>
          <p:spPr>
            <a:xfrm>
              <a:off x="6601679" y="4093071"/>
              <a:ext cx="933339" cy="640775"/>
            </a:xfrm>
            <a:custGeom>
              <a:avLst/>
              <a:gdLst/>
              <a:ahLst/>
              <a:cxnLst/>
              <a:rect l="l" t="t" r="r" b="b"/>
              <a:pathLst>
                <a:path w="47735" h="32772" extrusionOk="0">
                  <a:moveTo>
                    <a:pt x="38676" y="1"/>
                  </a:moveTo>
                  <a:cubicBezTo>
                    <a:pt x="36231" y="1"/>
                    <a:pt x="33951" y="1089"/>
                    <a:pt x="32391" y="2896"/>
                  </a:cubicBezTo>
                  <a:lnTo>
                    <a:pt x="15145" y="1962"/>
                  </a:lnTo>
                  <a:cubicBezTo>
                    <a:pt x="14982" y="1950"/>
                    <a:pt x="14821" y="1945"/>
                    <a:pt x="14660" y="1945"/>
                  </a:cubicBezTo>
                  <a:cubicBezTo>
                    <a:pt x="11068" y="1945"/>
                    <a:pt x="8062" y="4758"/>
                    <a:pt x="7806" y="8366"/>
                  </a:cubicBezTo>
                  <a:cubicBezTo>
                    <a:pt x="7806" y="8466"/>
                    <a:pt x="7806" y="8533"/>
                    <a:pt x="7806" y="8633"/>
                  </a:cubicBezTo>
                  <a:lnTo>
                    <a:pt x="868" y="26779"/>
                  </a:lnTo>
                  <a:cubicBezTo>
                    <a:pt x="1" y="28914"/>
                    <a:pt x="968" y="31383"/>
                    <a:pt x="3036" y="32350"/>
                  </a:cubicBezTo>
                  <a:cubicBezTo>
                    <a:pt x="3637" y="32637"/>
                    <a:pt x="4271" y="32772"/>
                    <a:pt x="4896" y="32772"/>
                  </a:cubicBezTo>
                  <a:cubicBezTo>
                    <a:pt x="6526" y="32772"/>
                    <a:pt x="8093" y="31849"/>
                    <a:pt x="8841" y="30282"/>
                  </a:cubicBezTo>
                  <a:lnTo>
                    <a:pt x="17280" y="15872"/>
                  </a:lnTo>
                  <a:lnTo>
                    <a:pt x="38295" y="17006"/>
                  </a:lnTo>
                  <a:cubicBezTo>
                    <a:pt x="38468" y="17019"/>
                    <a:pt x="38639" y="17026"/>
                    <a:pt x="38809" y="17026"/>
                  </a:cubicBezTo>
                  <a:cubicBezTo>
                    <a:pt x="40778" y="17026"/>
                    <a:pt x="42573" y="16155"/>
                    <a:pt x="43832" y="14804"/>
                  </a:cubicBezTo>
                  <a:cubicBezTo>
                    <a:pt x="45333" y="13637"/>
                    <a:pt x="46434" y="11935"/>
                    <a:pt x="46834" y="9934"/>
                  </a:cubicBezTo>
                  <a:cubicBezTo>
                    <a:pt x="47735" y="5431"/>
                    <a:pt x="44800" y="1061"/>
                    <a:pt x="40296" y="160"/>
                  </a:cubicBezTo>
                  <a:cubicBezTo>
                    <a:pt x="39752" y="53"/>
                    <a:pt x="39210" y="1"/>
                    <a:pt x="38676" y="1"/>
                  </a:cubicBezTo>
                  <a:close/>
                </a:path>
              </a:pathLst>
            </a:custGeom>
            <a:solidFill>
              <a:srgbClr val="FF6952"/>
            </a:solidFill>
            <a:ln w="11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1768;p25">
              <a:extLst>
                <a:ext uri="{FF2B5EF4-FFF2-40B4-BE49-F238E27FC236}">
                  <a16:creationId xmlns:a16="http://schemas.microsoft.com/office/drawing/2014/main" id="{1B25EC1A-E6C3-7C1F-6DBC-25BBB322D8F9}"/>
                </a:ext>
              </a:extLst>
            </p:cNvPr>
            <p:cNvSpPr/>
            <p:nvPr/>
          </p:nvSpPr>
          <p:spPr>
            <a:xfrm>
              <a:off x="7144360" y="1928799"/>
              <a:ext cx="393299" cy="949000"/>
            </a:xfrm>
            <a:custGeom>
              <a:avLst/>
              <a:gdLst/>
              <a:ahLst/>
              <a:cxnLst/>
              <a:rect l="l" t="t" r="r" b="b"/>
              <a:pathLst>
                <a:path w="20115" h="48536" fill="none" extrusionOk="0">
                  <a:moveTo>
                    <a:pt x="0" y="0"/>
                  </a:moveTo>
                  <a:cubicBezTo>
                    <a:pt x="12442" y="12409"/>
                    <a:pt x="20114" y="29588"/>
                    <a:pt x="20114" y="48535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1769;p25">
              <a:extLst>
                <a:ext uri="{FF2B5EF4-FFF2-40B4-BE49-F238E27FC236}">
                  <a16:creationId xmlns:a16="http://schemas.microsoft.com/office/drawing/2014/main" id="{F9C8CC3F-2B4E-1C29-8263-47B61B187B32}"/>
                </a:ext>
              </a:extLst>
            </p:cNvPr>
            <p:cNvSpPr/>
            <p:nvPr/>
          </p:nvSpPr>
          <p:spPr>
            <a:xfrm>
              <a:off x="4853030" y="1928134"/>
              <a:ext cx="392653" cy="949665"/>
            </a:xfrm>
            <a:custGeom>
              <a:avLst/>
              <a:gdLst/>
              <a:ahLst/>
              <a:cxnLst/>
              <a:rect l="l" t="t" r="r" b="b"/>
              <a:pathLst>
                <a:path w="20082" h="48570" fill="none" extrusionOk="0">
                  <a:moveTo>
                    <a:pt x="0" y="48569"/>
                  </a:moveTo>
                  <a:cubicBezTo>
                    <a:pt x="0" y="29622"/>
                    <a:pt x="7673" y="12443"/>
                    <a:pt x="20081" y="1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1770;p25">
              <a:extLst>
                <a:ext uri="{FF2B5EF4-FFF2-40B4-BE49-F238E27FC236}">
                  <a16:creationId xmlns:a16="http://schemas.microsoft.com/office/drawing/2014/main" id="{32A3AD59-5DA3-D254-8278-A281EF05C235}"/>
                </a:ext>
              </a:extLst>
            </p:cNvPr>
            <p:cNvSpPr/>
            <p:nvPr/>
          </p:nvSpPr>
          <p:spPr>
            <a:xfrm>
              <a:off x="5320685" y="2356018"/>
              <a:ext cx="420046" cy="319605"/>
            </a:xfrm>
            <a:custGeom>
              <a:avLst/>
              <a:gdLst/>
              <a:ahLst/>
              <a:cxnLst/>
              <a:rect l="l" t="t" r="r" b="b"/>
              <a:pathLst>
                <a:path w="21483" h="16346" fill="none" extrusionOk="0">
                  <a:moveTo>
                    <a:pt x="0" y="15578"/>
                  </a:moveTo>
                  <a:cubicBezTo>
                    <a:pt x="4304" y="13377"/>
                    <a:pt x="7372" y="11075"/>
                    <a:pt x="9140" y="8807"/>
                  </a:cubicBezTo>
                  <a:cubicBezTo>
                    <a:pt x="10942" y="6572"/>
                    <a:pt x="11409" y="4303"/>
                    <a:pt x="10575" y="2135"/>
                  </a:cubicBezTo>
                  <a:cubicBezTo>
                    <a:pt x="9707" y="0"/>
                    <a:pt x="7106" y="34"/>
                    <a:pt x="5137" y="1235"/>
                  </a:cubicBezTo>
                  <a:cubicBezTo>
                    <a:pt x="3169" y="2402"/>
                    <a:pt x="1768" y="4770"/>
                    <a:pt x="3303" y="7272"/>
                  </a:cubicBezTo>
                  <a:cubicBezTo>
                    <a:pt x="4837" y="9807"/>
                    <a:pt x="6639" y="12643"/>
                    <a:pt x="8940" y="14277"/>
                  </a:cubicBezTo>
                  <a:cubicBezTo>
                    <a:pt x="11242" y="15912"/>
                    <a:pt x="14077" y="16345"/>
                    <a:pt x="17613" y="14077"/>
                  </a:cubicBezTo>
                  <a:cubicBezTo>
                    <a:pt x="18347" y="13577"/>
                    <a:pt x="19047" y="13043"/>
                    <a:pt x="19681" y="12443"/>
                  </a:cubicBezTo>
                  <a:cubicBezTo>
                    <a:pt x="20315" y="11842"/>
                    <a:pt x="20915" y="11208"/>
                    <a:pt x="21482" y="10541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dot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1771;p25">
              <a:extLst>
                <a:ext uri="{FF2B5EF4-FFF2-40B4-BE49-F238E27FC236}">
                  <a16:creationId xmlns:a16="http://schemas.microsoft.com/office/drawing/2014/main" id="{74F1EC86-80E2-E857-FCB5-716E04B354D2}"/>
                </a:ext>
              </a:extLst>
            </p:cNvPr>
            <p:cNvSpPr/>
            <p:nvPr/>
          </p:nvSpPr>
          <p:spPr>
            <a:xfrm>
              <a:off x="4919550" y="2791704"/>
              <a:ext cx="168288" cy="208742"/>
            </a:xfrm>
            <a:custGeom>
              <a:avLst/>
              <a:gdLst/>
              <a:ahLst/>
              <a:cxnLst/>
              <a:rect l="l" t="t" r="r" b="b"/>
              <a:pathLst>
                <a:path w="8607" h="10676" fill="none" extrusionOk="0">
                  <a:moveTo>
                    <a:pt x="1" y="10675"/>
                  </a:moveTo>
                  <a:cubicBezTo>
                    <a:pt x="1368" y="6205"/>
                    <a:pt x="4704" y="2770"/>
                    <a:pt x="8607" y="1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dot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1772;p25">
              <a:extLst>
                <a:ext uri="{FF2B5EF4-FFF2-40B4-BE49-F238E27FC236}">
                  <a16:creationId xmlns:a16="http://schemas.microsoft.com/office/drawing/2014/main" id="{AF4CB6D5-C3F8-2DDB-D036-08ACF4E3C7AC}"/>
                </a:ext>
              </a:extLst>
            </p:cNvPr>
            <p:cNvSpPr/>
            <p:nvPr/>
          </p:nvSpPr>
          <p:spPr>
            <a:xfrm>
              <a:off x="5544394" y="3008256"/>
              <a:ext cx="585715" cy="418091"/>
            </a:xfrm>
            <a:custGeom>
              <a:avLst/>
              <a:gdLst/>
              <a:ahLst/>
              <a:cxnLst/>
              <a:rect l="l" t="t" r="r" b="b"/>
              <a:pathLst>
                <a:path w="29956" h="21383" fill="none" extrusionOk="0">
                  <a:moveTo>
                    <a:pt x="29956" y="21382"/>
                  </a:moveTo>
                  <a:cubicBezTo>
                    <a:pt x="19281" y="12676"/>
                    <a:pt x="9641" y="1"/>
                    <a:pt x="1" y="7806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dot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1773;p25">
              <a:extLst>
                <a:ext uri="{FF2B5EF4-FFF2-40B4-BE49-F238E27FC236}">
                  <a16:creationId xmlns:a16="http://schemas.microsoft.com/office/drawing/2014/main" id="{69DE1407-D876-9781-10A2-0159E6A39E1D}"/>
                </a:ext>
              </a:extLst>
            </p:cNvPr>
            <p:cNvSpPr/>
            <p:nvPr/>
          </p:nvSpPr>
          <p:spPr>
            <a:xfrm>
              <a:off x="6799323" y="2692568"/>
              <a:ext cx="187841" cy="245247"/>
            </a:xfrm>
            <a:custGeom>
              <a:avLst/>
              <a:gdLst/>
              <a:ahLst/>
              <a:cxnLst/>
              <a:rect l="l" t="t" r="r" b="b"/>
              <a:pathLst>
                <a:path w="9607" h="12543" fill="none" extrusionOk="0">
                  <a:moveTo>
                    <a:pt x="0" y="1"/>
                  </a:moveTo>
                  <a:cubicBezTo>
                    <a:pt x="4904" y="1668"/>
                    <a:pt x="9307" y="5171"/>
                    <a:pt x="9607" y="12543"/>
                  </a:cubicBez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dot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1774;p25">
              <a:extLst>
                <a:ext uri="{FF2B5EF4-FFF2-40B4-BE49-F238E27FC236}">
                  <a16:creationId xmlns:a16="http://schemas.microsoft.com/office/drawing/2014/main" id="{48406917-89B0-B857-F81A-8C8CA14782C9}"/>
                </a:ext>
              </a:extLst>
            </p:cNvPr>
            <p:cNvSpPr/>
            <p:nvPr/>
          </p:nvSpPr>
          <p:spPr>
            <a:xfrm>
              <a:off x="5125661" y="2707566"/>
              <a:ext cx="145471" cy="60691"/>
            </a:xfrm>
            <a:custGeom>
              <a:avLst/>
              <a:gdLst/>
              <a:ahLst/>
              <a:cxnLst/>
              <a:rect l="l" t="t" r="r" b="b"/>
              <a:pathLst>
                <a:path w="7440" h="3104" extrusionOk="0">
                  <a:moveTo>
                    <a:pt x="7239" y="1"/>
                  </a:moveTo>
                  <a:lnTo>
                    <a:pt x="1" y="3103"/>
                  </a:lnTo>
                  <a:lnTo>
                    <a:pt x="7439" y="1202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1775;p25">
              <a:extLst>
                <a:ext uri="{FF2B5EF4-FFF2-40B4-BE49-F238E27FC236}">
                  <a16:creationId xmlns:a16="http://schemas.microsoft.com/office/drawing/2014/main" id="{FB63C738-5405-8DD1-DFE3-3D008AFD95C8}"/>
                </a:ext>
              </a:extLst>
            </p:cNvPr>
            <p:cNvSpPr/>
            <p:nvPr/>
          </p:nvSpPr>
          <p:spPr>
            <a:xfrm>
              <a:off x="5121105" y="2665820"/>
              <a:ext cx="209368" cy="103726"/>
            </a:xfrm>
            <a:custGeom>
              <a:avLst/>
              <a:gdLst/>
              <a:ahLst/>
              <a:cxnLst/>
              <a:rect l="l" t="t" r="r" b="b"/>
              <a:pathLst>
                <a:path w="10708" h="5305" extrusionOk="0">
                  <a:moveTo>
                    <a:pt x="4470" y="1"/>
                  </a:moveTo>
                  <a:lnTo>
                    <a:pt x="0" y="5305"/>
                  </a:lnTo>
                  <a:lnTo>
                    <a:pt x="0" y="5305"/>
                  </a:lnTo>
                  <a:lnTo>
                    <a:pt x="10708" y="1402"/>
                  </a:lnTo>
                  <a:lnTo>
                    <a:pt x="7272" y="868"/>
                  </a:lnTo>
                  <a:lnTo>
                    <a:pt x="6371" y="1335"/>
                  </a:lnTo>
                  <a:lnTo>
                    <a:pt x="5838" y="335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1776;p25">
              <a:extLst>
                <a:ext uri="{FF2B5EF4-FFF2-40B4-BE49-F238E27FC236}">
                  <a16:creationId xmlns:a16="http://schemas.microsoft.com/office/drawing/2014/main" id="{7EBCBDE8-5D3C-815E-B438-182088B5D5D4}"/>
                </a:ext>
              </a:extLst>
            </p:cNvPr>
            <p:cNvSpPr/>
            <p:nvPr/>
          </p:nvSpPr>
          <p:spPr>
            <a:xfrm>
              <a:off x="5164807" y="2672350"/>
              <a:ext cx="80889" cy="63937"/>
            </a:xfrm>
            <a:custGeom>
              <a:avLst/>
              <a:gdLst/>
              <a:ahLst/>
              <a:cxnLst/>
              <a:rect l="l" t="t" r="r" b="b"/>
              <a:pathLst>
                <a:path w="4137" h="3270" extrusionOk="0">
                  <a:moveTo>
                    <a:pt x="3603" y="1"/>
                  </a:moveTo>
                  <a:lnTo>
                    <a:pt x="0" y="3270"/>
                  </a:lnTo>
                  <a:lnTo>
                    <a:pt x="0" y="3270"/>
                  </a:lnTo>
                  <a:lnTo>
                    <a:pt x="4136" y="1001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1777;p25">
              <a:extLst>
                <a:ext uri="{FF2B5EF4-FFF2-40B4-BE49-F238E27FC236}">
                  <a16:creationId xmlns:a16="http://schemas.microsoft.com/office/drawing/2014/main" id="{14B44056-4D21-67B4-9C57-802EB5048981}"/>
                </a:ext>
              </a:extLst>
            </p:cNvPr>
            <p:cNvSpPr/>
            <p:nvPr/>
          </p:nvSpPr>
          <p:spPr>
            <a:xfrm>
              <a:off x="6560597" y="2640400"/>
              <a:ext cx="153937" cy="33278"/>
            </a:xfrm>
            <a:custGeom>
              <a:avLst/>
              <a:gdLst/>
              <a:ahLst/>
              <a:cxnLst/>
              <a:rect l="l" t="t" r="r" b="b"/>
              <a:pathLst>
                <a:path w="7873" h="1702" extrusionOk="0">
                  <a:moveTo>
                    <a:pt x="0" y="0"/>
                  </a:moveTo>
                  <a:lnTo>
                    <a:pt x="7506" y="1701"/>
                  </a:lnTo>
                  <a:lnTo>
                    <a:pt x="7873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1778;p25">
              <a:extLst>
                <a:ext uri="{FF2B5EF4-FFF2-40B4-BE49-F238E27FC236}">
                  <a16:creationId xmlns:a16="http://schemas.microsoft.com/office/drawing/2014/main" id="{CF833A00-DD0D-4762-78F0-2FC7C9ABE0BC}"/>
                </a:ext>
              </a:extLst>
            </p:cNvPr>
            <p:cNvSpPr/>
            <p:nvPr/>
          </p:nvSpPr>
          <p:spPr>
            <a:xfrm>
              <a:off x="6556687" y="2586903"/>
              <a:ext cx="221119" cy="80243"/>
            </a:xfrm>
            <a:custGeom>
              <a:avLst/>
              <a:gdLst/>
              <a:ahLst/>
              <a:cxnLst/>
              <a:rect l="l" t="t" r="r" b="b"/>
              <a:pathLst>
                <a:path w="11309" h="4104" extrusionOk="0">
                  <a:moveTo>
                    <a:pt x="6371" y="1"/>
                  </a:moveTo>
                  <a:lnTo>
                    <a:pt x="0" y="2703"/>
                  </a:lnTo>
                  <a:lnTo>
                    <a:pt x="11308" y="4104"/>
                  </a:lnTo>
                  <a:lnTo>
                    <a:pt x="8473" y="2069"/>
                  </a:lnTo>
                  <a:lnTo>
                    <a:pt x="7472" y="2069"/>
                  </a:lnTo>
                  <a:lnTo>
                    <a:pt x="7439" y="935"/>
                  </a:lnTo>
                  <a:lnTo>
                    <a:pt x="63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1779;p25">
              <a:extLst>
                <a:ext uri="{FF2B5EF4-FFF2-40B4-BE49-F238E27FC236}">
                  <a16:creationId xmlns:a16="http://schemas.microsoft.com/office/drawing/2014/main" id="{63D86F99-E3A8-2E3E-81D2-667601B35B59}"/>
                </a:ext>
              </a:extLst>
            </p:cNvPr>
            <p:cNvSpPr/>
            <p:nvPr/>
          </p:nvSpPr>
          <p:spPr>
            <a:xfrm>
              <a:off x="6610165" y="2605165"/>
              <a:ext cx="92640" cy="24812"/>
            </a:xfrm>
            <a:custGeom>
              <a:avLst/>
              <a:gdLst/>
              <a:ahLst/>
              <a:cxnLst/>
              <a:rect l="l" t="t" r="r" b="b"/>
              <a:pathLst>
                <a:path w="4738" h="1269" extrusionOk="0">
                  <a:moveTo>
                    <a:pt x="4704" y="1"/>
                  </a:moveTo>
                  <a:lnTo>
                    <a:pt x="1" y="1268"/>
                  </a:lnTo>
                  <a:lnTo>
                    <a:pt x="1" y="1268"/>
                  </a:lnTo>
                  <a:lnTo>
                    <a:pt x="4737" y="1135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1780;p25">
              <a:extLst>
                <a:ext uri="{FF2B5EF4-FFF2-40B4-BE49-F238E27FC236}">
                  <a16:creationId xmlns:a16="http://schemas.microsoft.com/office/drawing/2014/main" id="{22C050BC-6CE7-5E62-5A51-9B571FB614E2}"/>
                </a:ext>
              </a:extLst>
            </p:cNvPr>
            <p:cNvSpPr/>
            <p:nvPr/>
          </p:nvSpPr>
          <p:spPr>
            <a:xfrm>
              <a:off x="6188166" y="3492219"/>
              <a:ext cx="145471" cy="60671"/>
            </a:xfrm>
            <a:custGeom>
              <a:avLst/>
              <a:gdLst/>
              <a:ahLst/>
              <a:cxnLst/>
              <a:rect l="l" t="t" r="r" b="b"/>
              <a:pathLst>
                <a:path w="7440" h="3103" extrusionOk="0">
                  <a:moveTo>
                    <a:pt x="167" y="1"/>
                  </a:moveTo>
                  <a:lnTo>
                    <a:pt x="0" y="1201"/>
                  </a:lnTo>
                  <a:lnTo>
                    <a:pt x="7439" y="310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1781;p25">
              <a:extLst>
                <a:ext uri="{FF2B5EF4-FFF2-40B4-BE49-F238E27FC236}">
                  <a16:creationId xmlns:a16="http://schemas.microsoft.com/office/drawing/2014/main" id="{1B1B237D-6C9A-F36E-A60F-B18D2BAB7980}"/>
                </a:ext>
              </a:extLst>
            </p:cNvPr>
            <p:cNvSpPr/>
            <p:nvPr/>
          </p:nvSpPr>
          <p:spPr>
            <a:xfrm>
              <a:off x="6128157" y="3450472"/>
              <a:ext cx="209388" cy="103726"/>
            </a:xfrm>
            <a:custGeom>
              <a:avLst/>
              <a:gdLst/>
              <a:ahLst/>
              <a:cxnLst/>
              <a:rect l="l" t="t" r="r" b="b"/>
              <a:pathLst>
                <a:path w="10709" h="5305" extrusionOk="0">
                  <a:moveTo>
                    <a:pt x="6238" y="1"/>
                  </a:moveTo>
                  <a:lnTo>
                    <a:pt x="4871" y="334"/>
                  </a:lnTo>
                  <a:lnTo>
                    <a:pt x="4337" y="1335"/>
                  </a:lnTo>
                  <a:lnTo>
                    <a:pt x="3436" y="868"/>
                  </a:lnTo>
                  <a:lnTo>
                    <a:pt x="1" y="1402"/>
                  </a:lnTo>
                  <a:lnTo>
                    <a:pt x="10708" y="5305"/>
                  </a:lnTo>
                  <a:lnTo>
                    <a:pt x="10708" y="5305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1782;p25">
              <a:extLst>
                <a:ext uri="{FF2B5EF4-FFF2-40B4-BE49-F238E27FC236}">
                  <a16:creationId xmlns:a16="http://schemas.microsoft.com/office/drawing/2014/main" id="{099ABECE-3D2C-3204-9721-EBDA0FAB62BF}"/>
                </a:ext>
              </a:extLst>
            </p:cNvPr>
            <p:cNvSpPr/>
            <p:nvPr/>
          </p:nvSpPr>
          <p:spPr>
            <a:xfrm>
              <a:off x="6212960" y="3457003"/>
              <a:ext cx="81534" cy="63937"/>
            </a:xfrm>
            <a:custGeom>
              <a:avLst/>
              <a:gdLst/>
              <a:ahLst/>
              <a:cxnLst/>
              <a:rect l="l" t="t" r="r" b="b"/>
              <a:pathLst>
                <a:path w="4170" h="3270" extrusionOk="0">
                  <a:moveTo>
                    <a:pt x="534" y="0"/>
                  </a:moveTo>
                  <a:lnTo>
                    <a:pt x="0" y="1001"/>
                  </a:lnTo>
                  <a:lnTo>
                    <a:pt x="4170" y="3269"/>
                  </a:lnTo>
                  <a:lnTo>
                    <a:pt x="4170" y="326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1783;p25">
              <a:extLst>
                <a:ext uri="{FF2B5EF4-FFF2-40B4-BE49-F238E27FC236}">
                  <a16:creationId xmlns:a16="http://schemas.microsoft.com/office/drawing/2014/main" id="{E1386E1B-7F11-E4EB-309C-3BFAEDF783C9}"/>
                </a:ext>
              </a:extLst>
            </p:cNvPr>
            <p:cNvSpPr/>
            <p:nvPr/>
          </p:nvSpPr>
          <p:spPr>
            <a:xfrm>
              <a:off x="6311430" y="4806491"/>
              <a:ext cx="526373" cy="11106"/>
            </a:xfrm>
            <a:custGeom>
              <a:avLst/>
              <a:gdLst/>
              <a:ahLst/>
              <a:cxnLst/>
              <a:rect l="l" t="t" r="r" b="b"/>
              <a:pathLst>
                <a:path w="26921" h="568" extrusionOk="0">
                  <a:moveTo>
                    <a:pt x="1" y="0"/>
                  </a:moveTo>
                  <a:lnTo>
                    <a:pt x="1" y="167"/>
                  </a:lnTo>
                  <a:lnTo>
                    <a:pt x="26920" y="567"/>
                  </a:lnTo>
                  <a:lnTo>
                    <a:pt x="26920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1784;p25">
              <a:extLst>
                <a:ext uri="{FF2B5EF4-FFF2-40B4-BE49-F238E27FC236}">
                  <a16:creationId xmlns:a16="http://schemas.microsoft.com/office/drawing/2014/main" id="{56B82338-32E5-7BAD-B037-058A8F024160}"/>
                </a:ext>
              </a:extLst>
            </p:cNvPr>
            <p:cNvSpPr/>
            <p:nvPr/>
          </p:nvSpPr>
          <p:spPr>
            <a:xfrm>
              <a:off x="5423731" y="4630375"/>
              <a:ext cx="526373" cy="21547"/>
            </a:xfrm>
            <a:custGeom>
              <a:avLst/>
              <a:gdLst/>
              <a:ahLst/>
              <a:cxnLst/>
              <a:rect l="l" t="t" r="r" b="b"/>
              <a:pathLst>
                <a:path w="26921" h="1102" extrusionOk="0">
                  <a:moveTo>
                    <a:pt x="26887" y="1"/>
                  </a:moveTo>
                  <a:lnTo>
                    <a:pt x="1" y="968"/>
                  </a:lnTo>
                  <a:lnTo>
                    <a:pt x="1" y="1102"/>
                  </a:lnTo>
                  <a:lnTo>
                    <a:pt x="26920" y="134"/>
                  </a:lnTo>
                  <a:lnTo>
                    <a:pt x="268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1785;p25">
              <a:extLst>
                <a:ext uri="{FF2B5EF4-FFF2-40B4-BE49-F238E27FC236}">
                  <a16:creationId xmlns:a16="http://schemas.microsoft.com/office/drawing/2014/main" id="{28447B77-29F8-A953-C6F4-B9F2FAE76908}"/>
                </a:ext>
              </a:extLst>
            </p:cNvPr>
            <p:cNvSpPr/>
            <p:nvPr/>
          </p:nvSpPr>
          <p:spPr>
            <a:xfrm>
              <a:off x="5424396" y="4660389"/>
              <a:ext cx="146761" cy="8486"/>
            </a:xfrm>
            <a:custGeom>
              <a:avLst/>
              <a:gdLst/>
              <a:ahLst/>
              <a:cxnLst/>
              <a:rect l="l" t="t" r="r" b="b"/>
              <a:pathLst>
                <a:path w="7506" h="434" extrusionOk="0">
                  <a:moveTo>
                    <a:pt x="7506" y="0"/>
                  </a:moveTo>
                  <a:lnTo>
                    <a:pt x="0" y="267"/>
                  </a:lnTo>
                  <a:lnTo>
                    <a:pt x="0" y="434"/>
                  </a:lnTo>
                  <a:lnTo>
                    <a:pt x="7506" y="167"/>
                  </a:lnTo>
                  <a:lnTo>
                    <a:pt x="7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1786;p25">
              <a:extLst>
                <a:ext uri="{FF2B5EF4-FFF2-40B4-BE49-F238E27FC236}">
                  <a16:creationId xmlns:a16="http://schemas.microsoft.com/office/drawing/2014/main" id="{3074EF9F-4173-7D3C-7AA1-667B6AA2EDAB}"/>
                </a:ext>
              </a:extLst>
            </p:cNvPr>
            <p:cNvSpPr/>
            <p:nvPr/>
          </p:nvSpPr>
          <p:spPr>
            <a:xfrm>
              <a:off x="5273718" y="1605935"/>
              <a:ext cx="684846" cy="1124445"/>
            </a:xfrm>
            <a:custGeom>
              <a:avLst/>
              <a:gdLst/>
              <a:ahLst/>
              <a:cxnLst/>
              <a:rect l="l" t="t" r="r" b="b"/>
              <a:pathLst>
                <a:path w="35026" h="57509" fill="none" extrusionOk="0">
                  <a:moveTo>
                    <a:pt x="35026" y="57508"/>
                  </a:moveTo>
                  <a:lnTo>
                    <a:pt x="29188" y="47935"/>
                  </a:lnTo>
                  <a:lnTo>
                    <a:pt x="23351" y="38328"/>
                  </a:lnTo>
                  <a:lnTo>
                    <a:pt x="17513" y="28754"/>
                  </a:lnTo>
                  <a:lnTo>
                    <a:pt x="11676" y="19181"/>
                  </a:lnTo>
                  <a:lnTo>
                    <a:pt x="5838" y="9574"/>
                  </a:lnTo>
                  <a:lnTo>
                    <a:pt x="1" y="1"/>
                  </a:lnTo>
                  <a:lnTo>
                    <a:pt x="11676" y="1"/>
                  </a:lnTo>
                  <a:lnTo>
                    <a:pt x="23351" y="1"/>
                  </a:lnTo>
                  <a:lnTo>
                    <a:pt x="31256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8" name="Google Shape;4512;p35">
            <a:extLst>
              <a:ext uri="{FF2B5EF4-FFF2-40B4-BE49-F238E27FC236}">
                <a16:creationId xmlns:a16="http://schemas.microsoft.com/office/drawing/2014/main" id="{73DEA1F9-317D-E810-F2AD-D52F37A4B13D}"/>
              </a:ext>
            </a:extLst>
          </p:cNvPr>
          <p:cNvSpPr/>
          <p:nvPr/>
        </p:nvSpPr>
        <p:spPr>
          <a:xfrm>
            <a:off x="209788" y="241758"/>
            <a:ext cx="195078" cy="187725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1054" y="528"/>
                </a:moveTo>
                <a:cubicBezTo>
                  <a:pt x="1054" y="819"/>
                  <a:pt x="819" y="1055"/>
                  <a:pt x="527" y="1055"/>
                </a:cubicBezTo>
                <a:cubicBezTo>
                  <a:pt x="236" y="1055"/>
                  <a:pt x="0" y="819"/>
                  <a:pt x="0" y="528"/>
                </a:cubicBezTo>
                <a:cubicBezTo>
                  <a:pt x="0" y="236"/>
                  <a:pt x="236" y="1"/>
                  <a:pt x="527" y="1"/>
                </a:cubicBezTo>
                <a:cubicBezTo>
                  <a:pt x="819" y="1"/>
                  <a:pt x="1054" y="236"/>
                  <a:pt x="1054" y="528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/>
              <a:t>1</a:t>
            </a:r>
            <a:endParaRPr sz="800" b="1"/>
          </a:p>
        </p:txBody>
      </p:sp>
      <p:sp>
        <p:nvSpPr>
          <p:cNvPr id="5009" name="Sous-titre 1">
            <a:extLst>
              <a:ext uri="{FF2B5EF4-FFF2-40B4-BE49-F238E27FC236}">
                <a16:creationId xmlns:a16="http://schemas.microsoft.com/office/drawing/2014/main" id="{061CF1EA-2BA9-005E-A359-B9B372A6FAB0}"/>
              </a:ext>
            </a:extLst>
          </p:cNvPr>
          <p:cNvSpPr txBox="1">
            <a:spLocks/>
          </p:cNvSpPr>
          <p:nvPr/>
        </p:nvSpPr>
        <p:spPr>
          <a:xfrm>
            <a:off x="4144151" y="4734591"/>
            <a:ext cx="295316" cy="27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1700" b="0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000" b="1" dirty="0"/>
              <a:t>2</a:t>
            </a:r>
            <a:endParaRPr lang="en-001" sz="1000" b="1" dirty="0"/>
          </a:p>
        </p:txBody>
      </p:sp>
    </p:spTree>
    <p:extLst>
      <p:ext uri="{BB962C8B-B14F-4D97-AF65-F5344CB8AC3E}">
        <p14:creationId xmlns:p14="http://schemas.microsoft.com/office/powerpoint/2010/main" val="312274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0642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latin typeface="Fira Sans" panose="020B0503050000020004" pitchFamily="34" charset="0"/>
              </a:rPr>
              <a:t>Plan</a:t>
            </a:r>
            <a:endParaRPr lang="en-001" sz="24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34238" y="3728759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and Specification of Requirements</a:t>
            </a:r>
            <a:endParaRPr sz="165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94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0" y="536824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0C0"/>
                </a:solidFill>
              </a:rPr>
              <a:t>MSK Academy</a:t>
            </a:r>
            <a:endParaRPr sz="3200">
              <a:solidFill>
                <a:srgbClr val="0070C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 flipH="1">
            <a:off x="9434590" y="2145379"/>
            <a:ext cx="45719" cy="329013"/>
            <a:chOff x="-1302503" y="692940"/>
            <a:chExt cx="5823294" cy="3767329"/>
          </a:xfrm>
        </p:grpSpPr>
        <p:sp>
          <p:nvSpPr>
            <p:cNvPr id="49" name="Google Shape;49;p15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avLst/>
              <a:gdLst/>
              <a:ahLst/>
              <a:cxnLst/>
              <a:rect l="l" t="t" r="r" b="b"/>
              <a:pathLst>
                <a:path w="6638" h="6315" fill="none" extrusionOk="0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w="4200" cap="flat" cmpd="sng">
              <a:solidFill>
                <a:schemeClr val="dk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avLst/>
              <a:gdLst/>
              <a:ahLst/>
              <a:cxnLst/>
              <a:rect l="l" t="t" r="r" b="b"/>
              <a:pathLst>
                <a:path w="23495" h="5635" extrusionOk="0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20776023">
              <a:off x="-1121231" y="692940"/>
              <a:ext cx="3734687" cy="2435785"/>
            </a:xfrm>
            <a:custGeom>
              <a:avLst/>
              <a:gdLst/>
              <a:ahLst/>
              <a:cxnLst/>
              <a:rect l="l" t="t" r="r" b="b"/>
              <a:pathLst>
                <a:path w="18379" h="11987" extrusionOk="0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avLst/>
              <a:gdLst/>
              <a:ahLst/>
              <a:cxnLst/>
              <a:rect l="l" t="t" r="r" b="b"/>
              <a:pathLst>
                <a:path w="23832" h="5635" extrusionOk="0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20776023">
              <a:off x="-824257" y="1003056"/>
              <a:ext cx="3134626" cy="1823942"/>
            </a:xfrm>
            <a:custGeom>
              <a:avLst/>
              <a:gdLst/>
              <a:ahLst/>
              <a:cxnLst/>
              <a:rect l="l" t="t" r="r" b="b"/>
              <a:pathLst>
                <a:path w="15426" h="8976" extrusionOk="0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avLst/>
              <a:gdLst/>
              <a:ahLst/>
              <a:cxnLst/>
              <a:rect l="l" t="t" r="r" b="b"/>
              <a:pathLst>
                <a:path w="564" h="558" extrusionOk="0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avLst/>
              <a:gdLst/>
              <a:ahLst/>
              <a:cxnLst/>
              <a:rect l="l" t="t" r="r" b="b"/>
              <a:pathLst>
                <a:path w="18133" h="2870" extrusionOk="0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avLst/>
              <a:gdLst/>
              <a:ahLst/>
              <a:cxnLst/>
              <a:rect l="l" t="t" r="r" b="b"/>
              <a:pathLst>
                <a:path w="1031" h="2896" fill="none" extrusionOk="0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avLst/>
              <a:gdLst/>
              <a:ahLst/>
              <a:cxnLst/>
              <a:rect l="l" t="t" r="r" b="b"/>
              <a:pathLst>
                <a:path w="771" h="2896" fill="none" extrusionOk="0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avLst/>
              <a:gdLst/>
              <a:ahLst/>
              <a:cxnLst/>
              <a:rect l="l" t="t" r="r" b="b"/>
              <a:pathLst>
                <a:path w="409" h="2287" fill="none" extrusionOk="0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avLst/>
              <a:gdLst/>
              <a:ahLst/>
              <a:cxnLst/>
              <a:rect l="l" t="t" r="r" b="b"/>
              <a:pathLst>
                <a:path w="202" h="2287" fill="none" extrusionOk="0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avLst/>
              <a:gdLst/>
              <a:ahLst/>
              <a:cxnLst/>
              <a:rect l="l" t="t" r="r" b="b"/>
              <a:pathLst>
                <a:path w="1" h="2287" fill="none" extrusionOk="0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avLst/>
              <a:gdLst/>
              <a:ahLst/>
              <a:cxnLst/>
              <a:rect l="l" t="t" r="r" b="b"/>
              <a:pathLst>
                <a:path w="260" h="2896" fill="none" extrusionOk="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avLst/>
              <a:gdLst/>
              <a:ahLst/>
              <a:cxnLst/>
              <a:rect l="l" t="t" r="r" b="b"/>
              <a:pathLst>
                <a:path w="519" h="2896" fill="none" extrusionOk="0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avLst/>
              <a:gdLst/>
              <a:ahLst/>
              <a:cxnLst/>
              <a:rect l="l" t="t" r="r" b="b"/>
              <a:pathLst>
                <a:path w="765" h="2896" fill="none" extrusionOk="0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avLst/>
              <a:gdLst/>
              <a:ahLst/>
              <a:cxnLst/>
              <a:rect l="l" t="t" r="r" b="b"/>
              <a:pathLst>
                <a:path w="1024" h="2896" fill="none" extrusionOk="0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avLst/>
              <a:gdLst/>
              <a:ahLst/>
              <a:cxnLst/>
              <a:rect l="l" t="t" r="r" b="b"/>
              <a:pathLst>
                <a:path w="16314" h="1" fill="none" extrusionOk="0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avLst/>
              <a:gdLst/>
              <a:ahLst/>
              <a:cxnLst/>
              <a:rect l="l" t="t" r="r" b="b"/>
              <a:pathLst>
                <a:path w="16806" fill="none" extrusionOk="0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avLst/>
              <a:gdLst/>
              <a:ahLst/>
              <a:cxnLst/>
              <a:rect l="l" t="t" r="r" b="b"/>
              <a:pathLst>
                <a:path w="17330" h="1" fill="none" extrusionOk="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avLst/>
              <a:gdLst/>
              <a:ahLst/>
              <a:cxnLst/>
              <a:rect l="l" t="t" r="r" b="b"/>
              <a:pathLst>
                <a:path w="17880" h="1" fill="none" extrusionOk="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w="4200" cap="flat" cmpd="sng">
              <a:solidFill>
                <a:srgbClr val="E1E1E1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avLst/>
              <a:gdLst/>
              <a:ahLst/>
              <a:cxnLst/>
              <a:rect l="l" t="t" r="r" b="b"/>
              <a:pathLst>
                <a:path w="6250" h="1341" extrusionOk="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avLst/>
              <a:gdLst/>
              <a:ahLst/>
              <a:cxnLst/>
              <a:rect l="l" t="t" r="r" b="b"/>
              <a:pathLst>
                <a:path w="4662" h="2651" extrusionOk="0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avLst/>
              <a:gdLst/>
              <a:ahLst/>
              <a:cxnLst/>
              <a:rect l="l" t="t" r="r" b="b"/>
              <a:pathLst>
                <a:path w="5842" h="3213" extrusionOk="0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avLst/>
              <a:gdLst/>
              <a:ahLst/>
              <a:cxnLst/>
              <a:rect l="l" t="t" r="r" b="b"/>
              <a:pathLst>
                <a:path w="2021" h="636" extrusionOk="0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avLst/>
              <a:gdLst/>
              <a:ahLst/>
              <a:cxnLst/>
              <a:rect l="l" t="t" r="r" b="b"/>
              <a:pathLst>
                <a:path w="1264" h="1522" extrusionOk="0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avLst/>
              <a:gdLst/>
              <a:ahLst/>
              <a:cxnLst/>
              <a:rect l="l" t="t" r="r" b="b"/>
              <a:pathLst>
                <a:path w="1264" h="1582" extrusionOk="0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20776023">
              <a:off x="444457" y="1300096"/>
              <a:ext cx="504149" cy="810777"/>
            </a:xfrm>
            <a:custGeom>
              <a:avLst/>
              <a:gdLst/>
              <a:ahLst/>
              <a:cxnLst/>
              <a:rect l="l" t="t" r="r" b="b"/>
              <a:pathLst>
                <a:path w="2481" h="3990" extrusionOk="0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avLst/>
              <a:gdLst/>
              <a:ahLst/>
              <a:cxnLst/>
              <a:rect l="l" t="t" r="r" b="b"/>
              <a:pathLst>
                <a:path w="998" h="1419" fill="none" extrusionOk="0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avLst/>
              <a:gdLst/>
              <a:ahLst/>
              <a:cxnLst/>
              <a:rect l="l" t="t" r="r" b="b"/>
              <a:pathLst>
                <a:path w="688" h="390" fill="none" extrusionOk="0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20776023">
              <a:off x="292739" y="1260459"/>
              <a:ext cx="677140" cy="520455"/>
            </a:xfrm>
            <a:custGeom>
              <a:avLst/>
              <a:gdLst/>
              <a:ahLst/>
              <a:cxnLst/>
              <a:rect l="l" t="t" r="r" b="b"/>
              <a:pathLst>
                <a:path w="3129" h="2702" extrusionOk="0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avLst/>
              <a:gdLst/>
              <a:ahLst/>
              <a:cxnLst/>
              <a:rect l="l" t="t" r="r" b="b"/>
              <a:pathLst>
                <a:path w="3764" h="1095" extrusionOk="0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avLst/>
              <a:gdLst/>
              <a:ahLst/>
              <a:cxnLst/>
              <a:rect l="l" t="t" r="r" b="b"/>
              <a:pathLst>
                <a:path w="461" h="2073" fill="none" extrusionOk="0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avLst/>
              <a:gdLst/>
              <a:ahLst/>
              <a:cxnLst/>
              <a:rect l="l" t="t" r="r" b="b"/>
              <a:pathLst>
                <a:path w="460" h="2073" fill="none" extrusionOk="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w="2425" cap="flat" cmpd="sng">
              <a:solidFill>
                <a:schemeClr val="dk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avLst/>
              <a:gdLst/>
              <a:ahLst/>
              <a:cxnLst/>
              <a:rect l="l" t="t" r="r" b="b"/>
              <a:pathLst>
                <a:path w="765" h="267" fill="none" extrusionOk="0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avLst/>
              <a:gdLst/>
              <a:ahLst/>
              <a:cxnLst/>
              <a:rect l="l" t="t" r="r" b="b"/>
              <a:pathLst>
                <a:path w="170" h="1" fill="none" extrusionOk="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avLst/>
              <a:gdLst/>
              <a:ahLst/>
              <a:cxnLst/>
              <a:rect l="l" t="t" r="r" b="b"/>
              <a:pathLst>
                <a:path w="98" h="163" fill="none" extrusionOk="0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avLst/>
              <a:gdLst/>
              <a:ahLst/>
              <a:cxnLst/>
              <a:rect l="l" t="t" r="r" b="b"/>
              <a:pathLst>
                <a:path w="6308" h="4875" extrusionOk="0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avLst/>
              <a:gdLst/>
              <a:ahLst/>
              <a:cxnLst/>
              <a:rect l="l" t="t" r="r" b="b"/>
              <a:pathLst>
                <a:path w="6315" h="4877" extrusionOk="0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avLst/>
              <a:gdLst/>
              <a:ahLst/>
              <a:cxnLst/>
              <a:rect l="l" t="t" r="r" b="b"/>
              <a:pathLst>
                <a:path w="1704" h="1413" extrusionOk="0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avLst/>
              <a:gdLst/>
              <a:ahLst/>
              <a:cxnLst/>
              <a:rect l="l" t="t" r="r" b="b"/>
              <a:pathLst>
                <a:path w="843" h="1263" extrusionOk="0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avLst/>
              <a:gdLst/>
              <a:ahLst/>
              <a:cxnLst/>
              <a:rect l="l" t="t" r="r" b="b"/>
              <a:pathLst>
                <a:path w="1704" h="1406" extrusionOk="0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avLst/>
              <a:gdLst/>
              <a:ahLst/>
              <a:cxnLst/>
              <a:rect l="l" t="t" r="r" b="b"/>
              <a:pathLst>
                <a:path w="843" h="1264" extrusionOk="0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avLst/>
              <a:gdLst/>
              <a:ahLst/>
              <a:cxnLst/>
              <a:rect l="l" t="t" r="r" b="b"/>
              <a:pathLst>
                <a:path w="7098" h="4650" extrusionOk="0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avLst/>
              <a:gdLst/>
              <a:ahLst/>
              <a:cxnLst/>
              <a:rect l="l" t="t" r="r" b="b"/>
              <a:pathLst>
                <a:path w="5570" h="7001" extrusionOk="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avLst/>
              <a:gdLst/>
              <a:ahLst/>
              <a:cxnLst/>
              <a:rect l="l" t="t" r="r" b="b"/>
              <a:pathLst>
                <a:path w="4586" h="1" fill="none" extrusionOk="0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w="9525" cap="flat" cmpd="sng">
              <a:solidFill>
                <a:srgbClr val="CCC5AA"/>
              </a:solidFill>
              <a:prstDash val="solid"/>
              <a:miter lim="64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avLst/>
              <a:gdLst/>
              <a:ahLst/>
              <a:cxnLst/>
              <a:rect l="l" t="t" r="r" b="b"/>
              <a:pathLst>
                <a:path w="1219" h="1238" extrusionOk="0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avLst/>
              <a:gdLst/>
              <a:ahLst/>
              <a:cxnLst/>
              <a:rect l="l" t="t" r="r" b="b"/>
              <a:pathLst>
                <a:path w="4061" h="4657" extrusionOk="0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avLst/>
              <a:gdLst/>
              <a:ahLst/>
              <a:cxnLst/>
              <a:rect l="l" t="t" r="r" b="b"/>
              <a:pathLst>
                <a:path w="7098" h="2978" extrusionOk="0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avLst/>
              <a:gdLst/>
              <a:ahLst/>
              <a:cxnLst/>
              <a:rect l="l" t="t" r="r" b="b"/>
              <a:pathLst>
                <a:path w="2313" h="1395" extrusionOk="0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BECB438-D489-8276-1493-8D13959644DB}"/>
              </a:ext>
            </a:extLst>
          </p:cNvPr>
          <p:cNvSpPr txBox="1"/>
          <p:nvPr/>
        </p:nvSpPr>
        <p:spPr>
          <a:xfrm>
            <a:off x="3146393" y="297079"/>
            <a:ext cx="2753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latin typeface="Fira Sans" panose="020B0503050000020004" pitchFamily="34" charset="0"/>
              </a:rPr>
              <a:t>Plan</a:t>
            </a:r>
            <a:endParaRPr lang="en-001" sz="2400" b="1">
              <a:latin typeface="Fira Sans" panose="020B0503050000020004" pitchFamily="34" charset="0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516372" y="1130918"/>
            <a:ext cx="8023475" cy="3634322"/>
            <a:chOff x="574400" y="1292174"/>
            <a:chExt cx="8023475" cy="3634322"/>
          </a:xfrm>
        </p:grpSpPr>
        <p:sp>
          <p:nvSpPr>
            <p:cNvPr id="4499" name="Google Shape;4499;p35"/>
            <p:cNvSpPr/>
            <p:nvPr/>
          </p:nvSpPr>
          <p:spPr>
            <a:xfrm>
              <a:off x="4580923" y="1292174"/>
              <a:ext cx="11300" cy="3321082"/>
            </a:xfrm>
            <a:custGeom>
              <a:avLst/>
              <a:gdLst/>
              <a:ahLst/>
              <a:cxnLst/>
              <a:rect l="l" t="t" r="r" b="b"/>
              <a:pathLst>
                <a:path w="26" h="8615" extrusionOk="0">
                  <a:moveTo>
                    <a:pt x="0" y="0"/>
                  </a:moveTo>
                  <a:lnTo>
                    <a:pt x="0" y="8614"/>
                  </a:lnTo>
                  <a:lnTo>
                    <a:pt x="26" y="86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 flipH="1">
              <a:off x="4501248" y="3568682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 flipH="1">
              <a:off x="4501248" y="2431064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 flipH="1">
              <a:off x="4501248" y="1297400"/>
              <a:ext cx="4096627" cy="855945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574400" y="1799250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574400" y="4070533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574400" y="2934892"/>
              <a:ext cx="4096627" cy="855963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5317179" y="2675704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9"/>
                    <a:pt x="236" y="1"/>
                    <a:pt x="527" y="1"/>
                  </a:cubicBezTo>
                  <a:cubicBezTo>
                    <a:pt x="819" y="1"/>
                    <a:pt x="1054" y="239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3</a:t>
              </a:r>
              <a:endParaRPr b="1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458758" y="2061622"/>
              <a:ext cx="409800" cy="361490"/>
            </a:xfrm>
            <a:custGeom>
              <a:avLst/>
              <a:gdLst/>
              <a:ahLst/>
              <a:cxnLst/>
              <a:rect l="l" t="t" r="r" b="b"/>
              <a:pathLst>
                <a:path w="1196" h="1055" extrusionOk="0">
                  <a:moveTo>
                    <a:pt x="599" y="1"/>
                  </a:moveTo>
                  <a:cubicBezTo>
                    <a:pt x="532" y="1"/>
                    <a:pt x="464" y="14"/>
                    <a:pt x="399" y="41"/>
                  </a:cubicBezTo>
                  <a:cubicBezTo>
                    <a:pt x="131" y="150"/>
                    <a:pt x="0" y="458"/>
                    <a:pt x="112" y="726"/>
                  </a:cubicBezTo>
                  <a:cubicBezTo>
                    <a:pt x="195" y="931"/>
                    <a:pt x="392" y="1054"/>
                    <a:pt x="599" y="1054"/>
                  </a:cubicBezTo>
                  <a:cubicBezTo>
                    <a:pt x="665" y="1054"/>
                    <a:pt x="732" y="1042"/>
                    <a:pt x="797" y="1015"/>
                  </a:cubicBezTo>
                  <a:cubicBezTo>
                    <a:pt x="1067" y="906"/>
                    <a:pt x="1195" y="598"/>
                    <a:pt x="1086" y="328"/>
                  </a:cubicBezTo>
                  <a:cubicBezTo>
                    <a:pt x="1003" y="125"/>
                    <a:pt x="807" y="1"/>
                    <a:pt x="5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2</a:t>
              </a:r>
              <a:endParaRPr b="1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5307795" y="1549604"/>
              <a:ext cx="361063" cy="349782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8"/>
                  </a:moveTo>
                  <a:cubicBezTo>
                    <a:pt x="1054" y="819"/>
                    <a:pt x="819" y="1055"/>
                    <a:pt x="527" y="1055"/>
                  </a:cubicBezTo>
                  <a:cubicBezTo>
                    <a:pt x="236" y="1055"/>
                    <a:pt x="0" y="819"/>
                    <a:pt x="0" y="528"/>
                  </a:cubicBezTo>
                  <a:cubicBezTo>
                    <a:pt x="0" y="236"/>
                    <a:pt x="236" y="1"/>
                    <a:pt x="527" y="1"/>
                  </a:cubicBezTo>
                  <a:cubicBezTo>
                    <a:pt x="819" y="1"/>
                    <a:pt x="1054" y="236"/>
                    <a:pt x="1054" y="52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 1</a:t>
              </a:r>
              <a:endParaRPr b="1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3483085" y="3171141"/>
              <a:ext cx="361145" cy="360463"/>
            </a:xfrm>
            <a:custGeom>
              <a:avLst/>
              <a:gdLst/>
              <a:ahLst/>
              <a:cxnLst/>
              <a:rect l="l" t="t" r="r" b="b"/>
              <a:pathLst>
                <a:path w="1054" h="1052" extrusionOk="0">
                  <a:moveTo>
                    <a:pt x="1054" y="527"/>
                  </a:moveTo>
                  <a:cubicBezTo>
                    <a:pt x="1054" y="816"/>
                    <a:pt x="818" y="1052"/>
                    <a:pt x="527" y="1052"/>
                  </a:cubicBezTo>
                  <a:cubicBezTo>
                    <a:pt x="236" y="1052"/>
                    <a:pt x="0" y="816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4</a:t>
              </a:r>
              <a:endParaRPr b="1"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5313361" y="3788072"/>
              <a:ext cx="361488" cy="361490"/>
            </a:xfrm>
            <a:custGeom>
              <a:avLst/>
              <a:gdLst/>
              <a:ahLst/>
              <a:cxnLst/>
              <a:rect l="l" t="t" r="r" b="b"/>
              <a:pathLst>
                <a:path w="1055" h="1055" extrusionOk="0">
                  <a:moveTo>
                    <a:pt x="1054" y="527"/>
                  </a:moveTo>
                  <a:cubicBezTo>
                    <a:pt x="1054" y="818"/>
                    <a:pt x="819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9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5</a:t>
              </a:r>
              <a:endParaRPr b="1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3483085" y="4301010"/>
              <a:ext cx="361145" cy="361490"/>
            </a:xfrm>
            <a:custGeom>
              <a:avLst/>
              <a:gdLst/>
              <a:ahLst/>
              <a:cxnLst/>
              <a:rect l="l" t="t" r="r" b="b"/>
              <a:pathLst>
                <a:path w="1054" h="1055" extrusionOk="0">
                  <a:moveTo>
                    <a:pt x="1054" y="527"/>
                  </a:moveTo>
                  <a:cubicBezTo>
                    <a:pt x="1054" y="818"/>
                    <a:pt x="818" y="1054"/>
                    <a:pt x="527" y="1054"/>
                  </a:cubicBezTo>
                  <a:cubicBezTo>
                    <a:pt x="236" y="1054"/>
                    <a:pt x="0" y="818"/>
                    <a:pt x="0" y="527"/>
                  </a:cubicBezTo>
                  <a:cubicBezTo>
                    <a:pt x="0" y="236"/>
                    <a:pt x="236" y="0"/>
                    <a:pt x="527" y="0"/>
                  </a:cubicBezTo>
                  <a:cubicBezTo>
                    <a:pt x="818" y="0"/>
                    <a:pt x="1054" y="236"/>
                    <a:pt x="1054" y="52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6</a:t>
              </a:r>
              <a:endParaRPr b="1"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1" name="Google Shape;4531;p35"/>
          <p:cNvSpPr/>
          <p:nvPr/>
        </p:nvSpPr>
        <p:spPr>
          <a:xfrm flipH="1">
            <a:off x="6276713" y="3454978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35"/>
          <p:cNvSpPr txBox="1"/>
          <p:nvPr/>
        </p:nvSpPr>
        <p:spPr>
          <a:xfrm flipH="1">
            <a:off x="6340850" y="3727218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</a:t>
            </a:r>
            <a:endParaRPr sz="170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5" name="Google Shape;4535;p35"/>
          <p:cNvSpPr/>
          <p:nvPr/>
        </p:nvSpPr>
        <p:spPr>
          <a:xfrm flipH="1">
            <a:off x="6276713" y="2317360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5"/>
          <p:cNvSpPr txBox="1"/>
          <p:nvPr/>
        </p:nvSpPr>
        <p:spPr>
          <a:xfrm flipH="1">
            <a:off x="6340850" y="2558471"/>
            <a:ext cx="2081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Methodology</a:t>
            </a:r>
            <a:endParaRPr sz="1650" b="1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9" name="Google Shape;4539;p35"/>
          <p:cNvSpPr/>
          <p:nvPr/>
        </p:nvSpPr>
        <p:spPr>
          <a:xfrm flipH="1">
            <a:off x="6276713" y="1183697"/>
            <a:ext cx="2196984" cy="760364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0" name="Google Shape;4540;p35"/>
          <p:cNvGrpSpPr/>
          <p:nvPr/>
        </p:nvGrpSpPr>
        <p:grpSpPr>
          <a:xfrm>
            <a:off x="6334238" y="1451297"/>
            <a:ext cx="2092600" cy="444316"/>
            <a:chOff x="6373737" y="1603288"/>
            <a:chExt cx="2092600" cy="444316"/>
          </a:xfrm>
        </p:grpSpPr>
        <p:sp>
          <p:nvSpPr>
            <p:cNvPr id="4541" name="Google Shape;4541;p35"/>
            <p:cNvSpPr txBox="1"/>
            <p:nvPr/>
          </p:nvSpPr>
          <p:spPr>
            <a:xfrm flipH="1">
              <a:off x="6373737" y="1674404"/>
              <a:ext cx="20811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2" name="Google Shape;4542;p35"/>
            <p:cNvSpPr txBox="1"/>
            <p:nvPr/>
          </p:nvSpPr>
          <p:spPr>
            <a:xfrm flipH="1">
              <a:off x="6385237" y="1603288"/>
              <a:ext cx="20811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582522" y="1685548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635659" y="1952452"/>
            <a:ext cx="2098952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17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47" name="Google Shape;4547;p35"/>
          <p:cNvSpPr/>
          <p:nvPr/>
        </p:nvSpPr>
        <p:spPr>
          <a:xfrm>
            <a:off x="582522" y="3956831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35"/>
          <p:cNvSpPr txBox="1"/>
          <p:nvPr/>
        </p:nvSpPr>
        <p:spPr>
          <a:xfrm>
            <a:off x="624837" y="4245122"/>
            <a:ext cx="2081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 and Perspectives</a:t>
            </a:r>
          </a:p>
        </p:txBody>
      </p:sp>
      <p:sp>
        <p:nvSpPr>
          <p:cNvPr id="4551" name="Google Shape;4551;p35"/>
          <p:cNvSpPr/>
          <p:nvPr/>
        </p:nvSpPr>
        <p:spPr>
          <a:xfrm>
            <a:off x="582522" y="2821190"/>
            <a:ext cx="2196984" cy="760380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5"/>
          <p:cNvSpPr txBox="1"/>
          <p:nvPr/>
        </p:nvSpPr>
        <p:spPr>
          <a:xfrm>
            <a:off x="478023" y="3028408"/>
            <a:ext cx="2428476" cy="35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and Specification of Requirements</a:t>
            </a:r>
            <a:endParaRPr sz="1650"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56" name="Google Shape;4556;p35"/>
          <p:cNvSpPr/>
          <p:nvPr/>
        </p:nvSpPr>
        <p:spPr>
          <a:xfrm>
            <a:off x="4497182" y="1098378"/>
            <a:ext cx="65102" cy="65103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189" y="95"/>
                </a:moveTo>
                <a:cubicBezTo>
                  <a:pt x="189" y="147"/>
                  <a:pt x="146" y="189"/>
                  <a:pt x="95" y="189"/>
                </a:cubicBezTo>
                <a:cubicBezTo>
                  <a:pt x="43" y="189"/>
                  <a:pt x="1" y="147"/>
                  <a:pt x="1" y="95"/>
                </a:cubicBezTo>
                <a:cubicBezTo>
                  <a:pt x="1" y="44"/>
                  <a:pt x="43" y="1"/>
                  <a:pt x="95" y="1"/>
                </a:cubicBezTo>
                <a:cubicBezTo>
                  <a:pt x="146" y="1"/>
                  <a:pt x="189" y="44"/>
                  <a:pt x="189" y="9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8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67828" y="4723666"/>
            <a:ext cx="2454539" cy="1496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70C0"/>
                </a:solidFill>
              </a:rPr>
              <a:t>MSK Academy</a:t>
            </a:r>
            <a:endParaRPr sz="800">
              <a:solidFill>
                <a:srgbClr val="0070C0"/>
              </a:solidFill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46EA22C-A07A-8133-E577-1721B625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372" y="5273833"/>
            <a:ext cx="3463200" cy="479700"/>
          </a:xfrm>
        </p:spPr>
        <p:txBody>
          <a:bodyPr/>
          <a:lstStyle/>
          <a:p>
            <a:endParaRPr lang="en-001"/>
          </a:p>
        </p:txBody>
      </p:sp>
      <p:grpSp>
        <p:nvGrpSpPr>
          <p:cNvPr id="4498" name="Google Shape;4498;p35"/>
          <p:cNvGrpSpPr/>
          <p:nvPr/>
        </p:nvGrpSpPr>
        <p:grpSpPr>
          <a:xfrm>
            <a:off x="885939" y="212716"/>
            <a:ext cx="11854509" cy="4718067"/>
            <a:chOff x="574400" y="1692115"/>
            <a:chExt cx="4096627" cy="2840549"/>
          </a:xfrm>
        </p:grpSpPr>
        <p:sp>
          <p:nvSpPr>
            <p:cNvPr id="4503" name="Google Shape;4503;p35"/>
            <p:cNvSpPr/>
            <p:nvPr/>
          </p:nvSpPr>
          <p:spPr>
            <a:xfrm>
              <a:off x="574400" y="1799249"/>
              <a:ext cx="4096627" cy="2609468"/>
            </a:xfrm>
            <a:custGeom>
              <a:avLst/>
              <a:gdLst/>
              <a:ahLst/>
              <a:cxnLst/>
              <a:rect l="l" t="t" r="r" b="b"/>
              <a:pathLst>
                <a:path w="6131" h="1800" extrusionOk="0">
                  <a:moveTo>
                    <a:pt x="266" y="1799"/>
                  </a:moveTo>
                  <a:lnTo>
                    <a:pt x="3220" y="1799"/>
                  </a:lnTo>
                  <a:cubicBezTo>
                    <a:pt x="3368" y="1799"/>
                    <a:pt x="3485" y="1679"/>
                    <a:pt x="3485" y="1534"/>
                  </a:cubicBezTo>
                  <a:lnTo>
                    <a:pt x="3485" y="1189"/>
                  </a:lnTo>
                  <a:cubicBezTo>
                    <a:pt x="3494" y="874"/>
                    <a:pt x="3899" y="827"/>
                    <a:pt x="4036" y="1155"/>
                  </a:cubicBezTo>
                  <a:lnTo>
                    <a:pt x="4036" y="1155"/>
                  </a:lnTo>
                  <a:cubicBezTo>
                    <a:pt x="4136" y="1384"/>
                    <a:pt x="4363" y="1544"/>
                    <a:pt x="4627" y="1544"/>
                  </a:cubicBezTo>
                  <a:cubicBezTo>
                    <a:pt x="4886" y="1544"/>
                    <a:pt x="5109" y="1390"/>
                    <a:pt x="5212" y="1170"/>
                  </a:cubicBezTo>
                  <a:lnTo>
                    <a:pt x="5212" y="1172"/>
                  </a:lnTo>
                  <a:cubicBezTo>
                    <a:pt x="5338" y="930"/>
                    <a:pt x="5561" y="889"/>
                    <a:pt x="5711" y="949"/>
                  </a:cubicBezTo>
                  <a:cubicBezTo>
                    <a:pt x="5715" y="951"/>
                    <a:pt x="5721" y="955"/>
                    <a:pt x="5726" y="955"/>
                  </a:cubicBezTo>
                  <a:cubicBezTo>
                    <a:pt x="5730" y="958"/>
                    <a:pt x="5734" y="960"/>
                    <a:pt x="5738" y="962"/>
                  </a:cubicBezTo>
                  <a:cubicBezTo>
                    <a:pt x="5743" y="966"/>
                    <a:pt x="5749" y="968"/>
                    <a:pt x="5753" y="970"/>
                  </a:cubicBezTo>
                  <a:cubicBezTo>
                    <a:pt x="5753" y="973"/>
                    <a:pt x="5756" y="973"/>
                    <a:pt x="5756" y="973"/>
                  </a:cubicBezTo>
                  <a:cubicBezTo>
                    <a:pt x="5794" y="996"/>
                    <a:pt x="5813" y="1024"/>
                    <a:pt x="5833" y="1039"/>
                  </a:cubicBezTo>
                  <a:lnTo>
                    <a:pt x="5833" y="1037"/>
                  </a:lnTo>
                  <a:cubicBezTo>
                    <a:pt x="5863" y="1065"/>
                    <a:pt x="5903" y="1082"/>
                    <a:pt x="5948" y="1082"/>
                  </a:cubicBezTo>
                  <a:cubicBezTo>
                    <a:pt x="6049" y="1082"/>
                    <a:pt x="6130" y="1000"/>
                    <a:pt x="6130" y="900"/>
                  </a:cubicBezTo>
                  <a:cubicBezTo>
                    <a:pt x="6130" y="799"/>
                    <a:pt x="6049" y="720"/>
                    <a:pt x="5948" y="720"/>
                  </a:cubicBezTo>
                  <a:cubicBezTo>
                    <a:pt x="5903" y="720"/>
                    <a:pt x="5863" y="735"/>
                    <a:pt x="5833" y="763"/>
                  </a:cubicBezTo>
                  <a:lnTo>
                    <a:pt x="5833" y="763"/>
                  </a:lnTo>
                  <a:cubicBezTo>
                    <a:pt x="5813" y="776"/>
                    <a:pt x="5794" y="803"/>
                    <a:pt x="5756" y="827"/>
                  </a:cubicBezTo>
                  <a:cubicBezTo>
                    <a:pt x="5756" y="829"/>
                    <a:pt x="5756" y="829"/>
                    <a:pt x="5753" y="829"/>
                  </a:cubicBezTo>
                  <a:cubicBezTo>
                    <a:pt x="5749" y="831"/>
                    <a:pt x="5743" y="836"/>
                    <a:pt x="5738" y="838"/>
                  </a:cubicBezTo>
                  <a:cubicBezTo>
                    <a:pt x="5734" y="840"/>
                    <a:pt x="5730" y="842"/>
                    <a:pt x="5726" y="844"/>
                  </a:cubicBezTo>
                  <a:cubicBezTo>
                    <a:pt x="5721" y="846"/>
                    <a:pt x="5717" y="848"/>
                    <a:pt x="5711" y="851"/>
                  </a:cubicBezTo>
                  <a:cubicBezTo>
                    <a:pt x="5561" y="910"/>
                    <a:pt x="5338" y="870"/>
                    <a:pt x="5212" y="630"/>
                  </a:cubicBezTo>
                  <a:lnTo>
                    <a:pt x="5212" y="630"/>
                  </a:lnTo>
                  <a:cubicBezTo>
                    <a:pt x="5109" y="409"/>
                    <a:pt x="4886" y="257"/>
                    <a:pt x="4627" y="257"/>
                  </a:cubicBezTo>
                  <a:cubicBezTo>
                    <a:pt x="4363" y="257"/>
                    <a:pt x="4136" y="416"/>
                    <a:pt x="4038" y="645"/>
                  </a:cubicBezTo>
                  <a:lnTo>
                    <a:pt x="4038" y="645"/>
                  </a:lnTo>
                  <a:cubicBezTo>
                    <a:pt x="3899" y="973"/>
                    <a:pt x="3494" y="925"/>
                    <a:pt x="3485" y="611"/>
                  </a:cubicBezTo>
                  <a:lnTo>
                    <a:pt x="3485" y="266"/>
                  </a:lnTo>
                  <a:cubicBezTo>
                    <a:pt x="3485" y="120"/>
                    <a:pt x="3368" y="0"/>
                    <a:pt x="3220" y="0"/>
                  </a:cubicBezTo>
                  <a:lnTo>
                    <a:pt x="266" y="0"/>
                  </a:lnTo>
                  <a:cubicBezTo>
                    <a:pt x="121" y="0"/>
                    <a:pt x="1" y="120"/>
                    <a:pt x="1" y="266"/>
                  </a:cubicBezTo>
                  <a:lnTo>
                    <a:pt x="1" y="1534"/>
                  </a:lnTo>
                  <a:cubicBezTo>
                    <a:pt x="1" y="1679"/>
                    <a:pt x="121" y="1799"/>
                    <a:pt x="266" y="1799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4555210" y="2824069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5" y="189"/>
                  </a:cubicBezTo>
                  <a:cubicBezTo>
                    <a:pt x="43" y="189"/>
                    <a:pt x="1" y="148"/>
                    <a:pt x="1" y="95"/>
                  </a:cubicBezTo>
                  <a:cubicBezTo>
                    <a:pt x="1" y="43"/>
                    <a:pt x="43" y="1"/>
                    <a:pt x="95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552469" y="2190430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8"/>
                    <a:pt x="146" y="189"/>
                    <a:pt x="94" y="189"/>
                  </a:cubicBezTo>
                  <a:cubicBezTo>
                    <a:pt x="43" y="189"/>
                    <a:pt x="0" y="148"/>
                    <a:pt x="0" y="95"/>
                  </a:cubicBezTo>
                  <a:cubicBezTo>
                    <a:pt x="0" y="43"/>
                    <a:pt x="43" y="1"/>
                    <a:pt x="94" y="1"/>
                  </a:cubicBezTo>
                  <a:cubicBezTo>
                    <a:pt x="146" y="1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555210" y="1692115"/>
              <a:ext cx="65102" cy="64760"/>
            </a:xfrm>
            <a:custGeom>
              <a:avLst/>
              <a:gdLst/>
              <a:ahLst/>
              <a:cxnLst/>
              <a:rect l="l" t="t" r="r" b="b"/>
              <a:pathLst>
                <a:path w="190" h="189" extrusionOk="0">
                  <a:moveTo>
                    <a:pt x="189" y="95"/>
                  </a:moveTo>
                  <a:cubicBezTo>
                    <a:pt x="189" y="146"/>
                    <a:pt x="146" y="189"/>
                    <a:pt x="95" y="189"/>
                  </a:cubicBezTo>
                  <a:cubicBezTo>
                    <a:pt x="43" y="189"/>
                    <a:pt x="1" y="146"/>
                    <a:pt x="1" y="95"/>
                  </a:cubicBezTo>
                  <a:cubicBezTo>
                    <a:pt x="1" y="43"/>
                    <a:pt x="43" y="0"/>
                    <a:pt x="95" y="0"/>
                  </a:cubicBezTo>
                  <a:cubicBezTo>
                    <a:pt x="146" y="0"/>
                    <a:pt x="189" y="43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4552469" y="3328427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6"/>
                    <a:pt x="146" y="189"/>
                    <a:pt x="94" y="189"/>
                  </a:cubicBezTo>
                  <a:cubicBezTo>
                    <a:pt x="43" y="189"/>
                    <a:pt x="0" y="146"/>
                    <a:pt x="0" y="95"/>
                  </a:cubicBezTo>
                  <a:cubicBezTo>
                    <a:pt x="0" y="42"/>
                    <a:pt x="43" y="1"/>
                    <a:pt x="94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555210" y="3963887"/>
              <a:ext cx="65102" cy="65103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5" y="189"/>
                  </a:cubicBezTo>
                  <a:cubicBezTo>
                    <a:pt x="43" y="189"/>
                    <a:pt x="1" y="147"/>
                    <a:pt x="1" y="95"/>
                  </a:cubicBezTo>
                  <a:cubicBezTo>
                    <a:pt x="1" y="42"/>
                    <a:pt x="43" y="1"/>
                    <a:pt x="95" y="1"/>
                  </a:cubicBezTo>
                  <a:cubicBezTo>
                    <a:pt x="146" y="1"/>
                    <a:pt x="189" y="42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552469" y="4467561"/>
              <a:ext cx="64759" cy="65103"/>
            </a:xfrm>
            <a:custGeom>
              <a:avLst/>
              <a:gdLst/>
              <a:ahLst/>
              <a:cxnLst/>
              <a:rect l="l" t="t" r="r" b="b"/>
              <a:pathLst>
                <a:path w="189" h="190" extrusionOk="0">
                  <a:moveTo>
                    <a:pt x="189" y="95"/>
                  </a:moveTo>
                  <a:cubicBezTo>
                    <a:pt x="189" y="147"/>
                    <a:pt x="146" y="189"/>
                    <a:pt x="94" y="189"/>
                  </a:cubicBezTo>
                  <a:cubicBezTo>
                    <a:pt x="43" y="189"/>
                    <a:pt x="0" y="147"/>
                    <a:pt x="0" y="95"/>
                  </a:cubicBezTo>
                  <a:cubicBezTo>
                    <a:pt x="0" y="44"/>
                    <a:pt x="43" y="1"/>
                    <a:pt x="94" y="1"/>
                  </a:cubicBezTo>
                  <a:cubicBezTo>
                    <a:pt x="146" y="1"/>
                    <a:pt x="189" y="44"/>
                    <a:pt x="189" y="95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3" name="Google Shape;4543;p35"/>
          <p:cNvSpPr/>
          <p:nvPr/>
        </p:nvSpPr>
        <p:spPr>
          <a:xfrm>
            <a:off x="1412111" y="902826"/>
            <a:ext cx="5614428" cy="3308676"/>
          </a:xfrm>
          <a:custGeom>
            <a:avLst/>
            <a:gdLst/>
            <a:ahLst/>
            <a:cxnLst/>
            <a:rect l="l" t="t" r="r" b="b"/>
            <a:pathLst>
              <a:path w="3288" h="1599" extrusionOk="0">
                <a:moveTo>
                  <a:pt x="3121" y="1"/>
                </a:moveTo>
                <a:cubicBezTo>
                  <a:pt x="3213" y="1"/>
                  <a:pt x="3288" y="76"/>
                  <a:pt x="3288" y="168"/>
                </a:cubicBezTo>
                <a:lnTo>
                  <a:pt x="3288" y="1434"/>
                </a:lnTo>
                <a:cubicBezTo>
                  <a:pt x="3288" y="1526"/>
                  <a:pt x="3213" y="1599"/>
                  <a:pt x="3121" y="1599"/>
                </a:cubicBezTo>
                <a:lnTo>
                  <a:pt x="167" y="1599"/>
                </a:lnTo>
                <a:cubicBezTo>
                  <a:pt x="75" y="1599"/>
                  <a:pt x="0" y="1526"/>
                  <a:pt x="0" y="1434"/>
                </a:cubicBezTo>
                <a:lnTo>
                  <a:pt x="0" y="168"/>
                </a:lnTo>
                <a:cubicBezTo>
                  <a:pt x="0" y="76"/>
                  <a:pt x="75" y="1"/>
                  <a:pt x="167" y="1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4" name="Google Shape;4544;p35"/>
          <p:cNvGrpSpPr/>
          <p:nvPr/>
        </p:nvGrpSpPr>
        <p:grpSpPr>
          <a:xfrm>
            <a:off x="2483972" y="2354631"/>
            <a:ext cx="3470705" cy="434238"/>
            <a:chOff x="675158" y="2104443"/>
            <a:chExt cx="2098952" cy="434238"/>
          </a:xfrm>
        </p:grpSpPr>
        <p:sp>
          <p:nvSpPr>
            <p:cNvPr id="4545" name="Google Shape;4545;p35"/>
            <p:cNvSpPr txBox="1"/>
            <p:nvPr/>
          </p:nvSpPr>
          <p:spPr>
            <a:xfrm>
              <a:off x="689410" y="2163681"/>
              <a:ext cx="2084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6" name="Google Shape;4546;p35"/>
            <p:cNvSpPr txBox="1"/>
            <p:nvPr/>
          </p:nvSpPr>
          <p:spPr>
            <a:xfrm>
              <a:off x="675158" y="2104443"/>
              <a:ext cx="20847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Project’s context</a:t>
              </a:r>
              <a:endParaRPr sz="3600" b="1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57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-lear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8D3E3"/>
      </a:accent1>
      <a:accent2>
        <a:srgbClr val="FF6952"/>
      </a:accent2>
      <a:accent3>
        <a:srgbClr val="845F34"/>
      </a:accent3>
      <a:accent4>
        <a:srgbClr val="4EE27A"/>
      </a:accent4>
      <a:accent5>
        <a:srgbClr val="DE9E54"/>
      </a:accent5>
      <a:accent6>
        <a:srgbClr val="FEBA63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F4BC5FC282164F8A8C2065115172B2" ma:contentTypeVersion="8" ma:contentTypeDescription="Create a new document." ma:contentTypeScope="" ma:versionID="b69308aa41bf23494e1f4a955d1e0266">
  <xsd:schema xmlns:xsd="http://www.w3.org/2001/XMLSchema" xmlns:xs="http://www.w3.org/2001/XMLSchema" xmlns:p="http://schemas.microsoft.com/office/2006/metadata/properties" xmlns:ns3="f29e8254-706b-4f20-a577-613524aebb1b" xmlns:ns4="086e033a-f5de-4e07-a365-782e3b53c685" targetNamespace="http://schemas.microsoft.com/office/2006/metadata/properties" ma:root="true" ma:fieldsID="dfb30a8f2cf70dd0cdf331847ccace03" ns3:_="" ns4:_="">
    <xsd:import namespace="f29e8254-706b-4f20-a577-613524aebb1b"/>
    <xsd:import namespace="086e033a-f5de-4e07-a365-782e3b53c6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e8254-706b-4f20-a577-613524aebb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6e033a-f5de-4e07-a365-782e3b53c68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9e8254-706b-4f20-a577-613524aebb1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EB0F64-BCEE-47FB-9552-51C010654A5E}">
  <ds:schemaRefs>
    <ds:schemaRef ds:uri="086e033a-f5de-4e07-a365-782e3b53c685"/>
    <ds:schemaRef ds:uri="f29e8254-706b-4f20-a577-613524aebb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B78632-530F-44AE-B567-41090EAC556C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086e033a-f5de-4e07-a365-782e3b53c685"/>
    <ds:schemaRef ds:uri="f29e8254-706b-4f20-a577-613524aebb1b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2F67903-5133-4CB7-819F-6DAF7DF51B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MSKAcademypresentation (1)</Template>
  <TotalTime>349</TotalTime>
  <Words>922</Words>
  <Application>Microsoft Office PowerPoint</Application>
  <PresentationFormat>Affichage à l'écran (16:9)</PresentationFormat>
  <Paragraphs>402</Paragraphs>
  <Slides>49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5" baseType="lpstr">
      <vt:lpstr>Fira Sans</vt:lpstr>
      <vt:lpstr>Arial</vt:lpstr>
      <vt:lpstr>Fira Sans Extra Condensed Medium</vt:lpstr>
      <vt:lpstr>Fira Sans Extra Condensed</vt:lpstr>
      <vt:lpstr>Roboto</vt:lpstr>
      <vt:lpstr>E-learning Infographics by Slidesgo</vt:lpstr>
      <vt:lpstr>Présentation PowerPoint</vt:lpstr>
      <vt:lpstr>MSK Academy</vt:lpstr>
      <vt:lpstr>MSK Academy</vt:lpstr>
      <vt:lpstr>MSK Academy</vt:lpstr>
      <vt:lpstr>MSK Academy</vt:lpstr>
      <vt:lpstr>MSK Academy</vt:lpstr>
      <vt:lpstr>MSK Academy</vt:lpstr>
      <vt:lpstr>MSK Academy</vt:lpstr>
      <vt:lpstr>MSK Academy</vt:lpstr>
      <vt:lpstr>Présentation PowerPoint</vt:lpstr>
      <vt:lpstr>The issue </vt:lpstr>
      <vt:lpstr>Proposed solution</vt:lpstr>
      <vt:lpstr>MSK Academy</vt:lpstr>
      <vt:lpstr>MSK Academy</vt:lpstr>
      <vt:lpstr>MSK Academy</vt:lpstr>
      <vt:lpstr>Working methodology | Scrum</vt:lpstr>
      <vt:lpstr>MSK Academy</vt:lpstr>
      <vt:lpstr>MSK Academy</vt:lpstr>
      <vt:lpstr>Actors</vt:lpstr>
      <vt:lpstr>Sprint planning</vt:lpstr>
      <vt:lpstr>MSK Academy</vt:lpstr>
      <vt:lpstr>MSK Academy</vt:lpstr>
      <vt:lpstr>Sprint 1 « User Registration and Authetication Management » </vt:lpstr>
      <vt:lpstr>Use Case Diagram</vt:lpstr>
      <vt:lpstr>Sequence Diagram</vt:lpstr>
      <vt:lpstr> Class Diagram</vt:lpstr>
      <vt:lpstr>Sprint 2 « Courses Management »</vt:lpstr>
      <vt:lpstr>Use Case Diagram</vt:lpstr>
      <vt:lpstr>Sequence Diagram</vt:lpstr>
      <vt:lpstr>Sequence Diagram</vt:lpstr>
      <vt:lpstr>Sequence Diagram</vt:lpstr>
      <vt:lpstr> Class Diagram</vt:lpstr>
      <vt:lpstr>Sprint 3 « Course Progress Tracking and Engagement Management »</vt:lpstr>
      <vt:lpstr>Use Case Diagram</vt:lpstr>
      <vt:lpstr>Sequence Diagram</vt:lpstr>
      <vt:lpstr>Sequence Diagram</vt:lpstr>
      <vt:lpstr> Class Diagram</vt:lpstr>
      <vt:lpstr>MSK Academy</vt:lpstr>
      <vt:lpstr>MSK Academy</vt:lpstr>
      <vt:lpstr>MSK Academy</vt:lpstr>
      <vt:lpstr>Application’s Architecture</vt:lpstr>
      <vt:lpstr>Présentation PowerPoint</vt:lpstr>
      <vt:lpstr>MSK Academy</vt:lpstr>
      <vt:lpstr>MSK Academy</vt:lpstr>
      <vt:lpstr>MSK Academy</vt:lpstr>
      <vt:lpstr>Conclusion</vt:lpstr>
      <vt:lpstr>Perspectives</vt:lpstr>
      <vt:lpstr>Thank you for your attention</vt:lpstr>
      <vt:lpstr>Q&amp;A?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kout@fss.u-sfax.tn</dc:creator>
  <cp:lastModifiedBy>Afra Kout</cp:lastModifiedBy>
  <cp:revision>7</cp:revision>
  <dcterms:created xsi:type="dcterms:W3CDTF">2024-06-24T23:00:14Z</dcterms:created>
  <dcterms:modified xsi:type="dcterms:W3CDTF">2024-06-26T19:32:30Z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0x010100C0F4BC5FC282164F8A8C2065115172B2</vt:lpwstr>
  </property>
</Properties>
</file>